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5"/>
  </p:notesMasterIdLst>
  <p:handoutMasterIdLst>
    <p:handoutMasterId r:id="rId136"/>
  </p:handoutMasterIdLst>
  <p:sldIdLst>
    <p:sldId id="518" r:id="rId2"/>
    <p:sldId id="519" r:id="rId3"/>
    <p:sldId id="512" r:id="rId4"/>
    <p:sldId id="592" r:id="rId5"/>
    <p:sldId id="593" r:id="rId6"/>
    <p:sldId id="594" r:id="rId7"/>
    <p:sldId id="616" r:id="rId8"/>
    <p:sldId id="514" r:id="rId9"/>
    <p:sldId id="595" r:id="rId10"/>
    <p:sldId id="597" r:id="rId11"/>
    <p:sldId id="516" r:id="rId12"/>
    <p:sldId id="598" r:id="rId13"/>
    <p:sldId id="601" r:id="rId14"/>
    <p:sldId id="599" r:id="rId15"/>
    <p:sldId id="582" r:id="rId16"/>
    <p:sldId id="602" r:id="rId17"/>
    <p:sldId id="590" r:id="rId18"/>
    <p:sldId id="520" r:id="rId19"/>
    <p:sldId id="603" r:id="rId20"/>
    <p:sldId id="591" r:id="rId21"/>
    <p:sldId id="581" r:id="rId22"/>
    <p:sldId id="522" r:id="rId23"/>
    <p:sldId id="531" r:id="rId24"/>
    <p:sldId id="532" r:id="rId25"/>
    <p:sldId id="533" r:id="rId26"/>
    <p:sldId id="534" r:id="rId27"/>
    <p:sldId id="535" r:id="rId28"/>
    <p:sldId id="536" r:id="rId29"/>
    <p:sldId id="552" r:id="rId30"/>
    <p:sldId id="523" r:id="rId31"/>
    <p:sldId id="537" r:id="rId32"/>
    <p:sldId id="538" r:id="rId33"/>
    <p:sldId id="539" r:id="rId34"/>
    <p:sldId id="540" r:id="rId35"/>
    <p:sldId id="541" r:id="rId36"/>
    <p:sldId id="542" r:id="rId37"/>
    <p:sldId id="543" r:id="rId38"/>
    <p:sldId id="544" r:id="rId39"/>
    <p:sldId id="546" r:id="rId40"/>
    <p:sldId id="547" r:id="rId41"/>
    <p:sldId id="548" r:id="rId42"/>
    <p:sldId id="551" r:id="rId43"/>
    <p:sldId id="549" r:id="rId44"/>
    <p:sldId id="545" r:id="rId45"/>
    <p:sldId id="524" r:id="rId46"/>
    <p:sldId id="554" r:id="rId47"/>
    <p:sldId id="555" r:id="rId48"/>
    <p:sldId id="556" r:id="rId49"/>
    <p:sldId id="557" r:id="rId50"/>
    <p:sldId id="558" r:id="rId51"/>
    <p:sldId id="559" r:id="rId52"/>
    <p:sldId id="560" r:id="rId53"/>
    <p:sldId id="561" r:id="rId54"/>
    <p:sldId id="562" r:id="rId55"/>
    <p:sldId id="565" r:id="rId56"/>
    <p:sldId id="566" r:id="rId57"/>
    <p:sldId id="568" r:id="rId58"/>
    <p:sldId id="567" r:id="rId59"/>
    <p:sldId id="569" r:id="rId60"/>
    <p:sldId id="570" r:id="rId61"/>
    <p:sldId id="583" r:id="rId62"/>
    <p:sldId id="525" r:id="rId63"/>
    <p:sldId id="584" r:id="rId64"/>
    <p:sldId id="571" r:id="rId65"/>
    <p:sldId id="572" r:id="rId66"/>
    <p:sldId id="573" r:id="rId67"/>
    <p:sldId id="574" r:id="rId68"/>
    <p:sldId id="613" r:id="rId69"/>
    <p:sldId id="580" r:id="rId70"/>
    <p:sldId id="564" r:id="rId71"/>
    <p:sldId id="578" r:id="rId72"/>
    <p:sldId id="585" r:id="rId73"/>
    <p:sldId id="579" r:id="rId74"/>
    <p:sldId id="604" r:id="rId75"/>
    <p:sldId id="605" r:id="rId76"/>
    <p:sldId id="256" r:id="rId77"/>
    <p:sldId id="351" r:id="rId78"/>
    <p:sldId id="352" r:id="rId79"/>
    <p:sldId id="367" r:id="rId80"/>
    <p:sldId id="353" r:id="rId81"/>
    <p:sldId id="314" r:id="rId82"/>
    <p:sldId id="315" r:id="rId83"/>
    <p:sldId id="364" r:id="rId84"/>
    <p:sldId id="363" r:id="rId85"/>
    <p:sldId id="366" r:id="rId86"/>
    <p:sldId id="369" r:id="rId87"/>
    <p:sldId id="448" r:id="rId88"/>
    <p:sldId id="447" r:id="rId89"/>
    <p:sldId id="405" r:id="rId90"/>
    <p:sldId id="446" r:id="rId91"/>
    <p:sldId id="498" r:id="rId92"/>
    <p:sldId id="499" r:id="rId93"/>
    <p:sldId id="500" r:id="rId94"/>
    <p:sldId id="444" r:id="rId95"/>
    <p:sldId id="492" r:id="rId96"/>
    <p:sldId id="406" r:id="rId97"/>
    <p:sldId id="408" r:id="rId98"/>
    <p:sldId id="459" r:id="rId99"/>
    <p:sldId id="466" r:id="rId100"/>
    <p:sldId id="493" r:id="rId101"/>
    <p:sldId id="494" r:id="rId102"/>
    <p:sldId id="495" r:id="rId103"/>
    <p:sldId id="496" r:id="rId104"/>
    <p:sldId id="497" r:id="rId105"/>
    <p:sldId id="476" r:id="rId106"/>
    <p:sldId id="361" r:id="rId107"/>
    <p:sldId id="510" r:id="rId108"/>
    <p:sldId id="502" r:id="rId109"/>
    <p:sldId id="481" r:id="rId110"/>
    <p:sldId id="486" r:id="rId111"/>
    <p:sldId id="485" r:id="rId112"/>
    <p:sldId id="487" r:id="rId113"/>
    <p:sldId id="483" r:id="rId114"/>
    <p:sldId id="503" r:id="rId115"/>
    <p:sldId id="321" r:id="rId116"/>
    <p:sldId id="491" r:id="rId117"/>
    <p:sldId id="398" r:id="rId118"/>
    <p:sldId id="511" r:id="rId119"/>
    <p:sldId id="506" r:id="rId120"/>
    <p:sldId id="586" r:id="rId121"/>
    <p:sldId id="508" r:id="rId122"/>
    <p:sldId id="507" r:id="rId123"/>
    <p:sldId id="528" r:id="rId124"/>
    <p:sldId id="588" r:id="rId125"/>
    <p:sldId id="607" r:id="rId126"/>
    <p:sldId id="606" r:id="rId127"/>
    <p:sldId id="608" r:id="rId128"/>
    <p:sldId id="615" r:id="rId129"/>
    <p:sldId id="612" r:id="rId130"/>
    <p:sldId id="611" r:id="rId131"/>
    <p:sldId id="614" r:id="rId132"/>
    <p:sldId id="610" r:id="rId133"/>
    <p:sldId id="609" r:id="rId134"/>
  </p:sldIdLst>
  <p:sldSz cx="10077450" cy="5668963"/>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D1A4D84-B1E9-432A-A8A8-48698BEC071E}">
          <p14:sldIdLst>
            <p14:sldId id="518"/>
            <p14:sldId id="519"/>
            <p14:sldId id="512"/>
            <p14:sldId id="592"/>
            <p14:sldId id="593"/>
            <p14:sldId id="594"/>
            <p14:sldId id="616"/>
            <p14:sldId id="514"/>
            <p14:sldId id="595"/>
            <p14:sldId id="597"/>
            <p14:sldId id="516"/>
            <p14:sldId id="598"/>
            <p14:sldId id="601"/>
            <p14:sldId id="599"/>
            <p14:sldId id="582"/>
            <p14:sldId id="602"/>
            <p14:sldId id="590"/>
            <p14:sldId id="520"/>
          </p14:sldIdLst>
        </p14:section>
        <p14:section name="mmWave 101" id="{2F24DF3B-3513-47E4-B832-DC3F9B991E8F}">
          <p14:sldIdLst>
            <p14:sldId id="603"/>
            <p14:sldId id="591"/>
            <p14:sldId id="581"/>
            <p14:sldId id="522"/>
            <p14:sldId id="531"/>
            <p14:sldId id="532"/>
            <p14:sldId id="533"/>
            <p14:sldId id="534"/>
            <p14:sldId id="535"/>
            <p14:sldId id="536"/>
            <p14:sldId id="552"/>
            <p14:sldId id="523"/>
            <p14:sldId id="537"/>
            <p14:sldId id="538"/>
            <p14:sldId id="539"/>
            <p14:sldId id="540"/>
            <p14:sldId id="541"/>
            <p14:sldId id="542"/>
            <p14:sldId id="543"/>
            <p14:sldId id="544"/>
            <p14:sldId id="546"/>
            <p14:sldId id="547"/>
            <p14:sldId id="548"/>
            <p14:sldId id="551"/>
            <p14:sldId id="549"/>
            <p14:sldId id="545"/>
            <p14:sldId id="524"/>
            <p14:sldId id="554"/>
            <p14:sldId id="555"/>
            <p14:sldId id="556"/>
            <p14:sldId id="557"/>
            <p14:sldId id="558"/>
            <p14:sldId id="559"/>
            <p14:sldId id="560"/>
            <p14:sldId id="561"/>
            <p14:sldId id="562"/>
            <p14:sldId id="565"/>
            <p14:sldId id="566"/>
            <p14:sldId id="568"/>
            <p14:sldId id="567"/>
            <p14:sldId id="569"/>
            <p14:sldId id="570"/>
            <p14:sldId id="583"/>
            <p14:sldId id="525"/>
            <p14:sldId id="584"/>
            <p14:sldId id="571"/>
            <p14:sldId id="572"/>
            <p14:sldId id="573"/>
            <p14:sldId id="574"/>
            <p14:sldId id="613"/>
            <p14:sldId id="580"/>
            <p14:sldId id="564"/>
            <p14:sldId id="578"/>
            <p14:sldId id="585"/>
            <p14:sldId id="579"/>
            <p14:sldId id="604"/>
            <p14:sldId id="605"/>
          </p14:sldIdLst>
        </p14:section>
        <p14:section name="mmNorm" id="{F90E4363-0ABD-4213-9274-C34644C9787B}">
          <p14:sldIdLst>
            <p14:sldId id="256"/>
            <p14:sldId id="351"/>
            <p14:sldId id="352"/>
            <p14:sldId id="367"/>
            <p14:sldId id="353"/>
            <p14:sldId id="314"/>
            <p14:sldId id="315"/>
            <p14:sldId id="364"/>
            <p14:sldId id="363"/>
            <p14:sldId id="366"/>
            <p14:sldId id="369"/>
            <p14:sldId id="448"/>
            <p14:sldId id="447"/>
            <p14:sldId id="405"/>
            <p14:sldId id="446"/>
            <p14:sldId id="498"/>
            <p14:sldId id="499"/>
            <p14:sldId id="500"/>
            <p14:sldId id="444"/>
            <p14:sldId id="492"/>
            <p14:sldId id="406"/>
            <p14:sldId id="408"/>
            <p14:sldId id="459"/>
            <p14:sldId id="466"/>
            <p14:sldId id="493"/>
            <p14:sldId id="494"/>
            <p14:sldId id="495"/>
            <p14:sldId id="496"/>
            <p14:sldId id="497"/>
            <p14:sldId id="476"/>
            <p14:sldId id="361"/>
            <p14:sldId id="510"/>
            <p14:sldId id="502"/>
            <p14:sldId id="481"/>
            <p14:sldId id="486"/>
            <p14:sldId id="485"/>
            <p14:sldId id="487"/>
            <p14:sldId id="483"/>
            <p14:sldId id="503"/>
            <p14:sldId id="321"/>
            <p14:sldId id="491"/>
            <p14:sldId id="398"/>
            <p14:sldId id="511"/>
            <p14:sldId id="506"/>
            <p14:sldId id="586"/>
            <p14:sldId id="508"/>
            <p14:sldId id="507"/>
            <p14:sldId id="528"/>
            <p14:sldId id="588"/>
            <p14:sldId id="607"/>
            <p14:sldId id="606"/>
          </p14:sldIdLst>
        </p14:section>
        <p14:section name="Tools" id="{31BB27D5-ABB6-4995-B11B-60083DCC5F98}">
          <p14:sldIdLst>
            <p14:sldId id="608"/>
            <p14:sldId id="615"/>
            <p14:sldId id="612"/>
            <p14:sldId id="611"/>
            <p14:sldId id="614"/>
            <p14:sldId id="610"/>
            <p14:sldId id="60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initials="L" lastIdx="2" clrIdx="0">
    <p:extLst>
      <p:ext uri="{19B8F6BF-5375-455C-9EA6-DF929625EA0E}">
        <p15:presenceInfo xmlns:p15="http://schemas.microsoft.com/office/powerpoint/2012/main" userId="Laur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5E5"/>
    <a:srgbClr val="1C1C1C"/>
    <a:srgbClr val="FFFFFF"/>
    <a:srgbClr val="C2FEC5"/>
    <a:srgbClr val="E1BEFE"/>
    <a:srgbClr val="D9E2F3"/>
    <a:srgbClr val="B7C8E7"/>
    <a:srgbClr val="F5FAC6"/>
    <a:srgbClr val="F2FEB4"/>
    <a:srgbClr val="EAF5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19" autoAdjust="0"/>
    <p:restoredTop sz="91485" autoAdjust="0"/>
  </p:normalViewPr>
  <p:slideViewPr>
    <p:cSldViewPr snapToGrid="0">
      <p:cViewPr varScale="1">
        <p:scale>
          <a:sx n="109" d="100"/>
          <a:sy n="109" d="100"/>
        </p:scale>
        <p:origin x="590" y="7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38100" cy="381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684A29B-36B3-846D-90F9-5DC78337864E}"/>
              </a:ext>
            </a:extLst>
          </p:cNvPr>
          <p:cNvSpPr txBox="1">
            <a:spLocks noGrp="1"/>
          </p:cNvSpPr>
          <p:nvPr>
            <p:ph type="hdr" sz="quarter"/>
          </p:nvPr>
        </p:nvSpPr>
        <p:spPr>
          <a:xfrm>
            <a:off x="0" y="0"/>
            <a:ext cx="3372840" cy="502560"/>
          </a:xfrm>
          <a:prstGeom prst="rect">
            <a:avLst/>
          </a:prstGeom>
          <a:noFill/>
          <a:ln cap="rnd">
            <a:noFill/>
          </a:ln>
        </p:spPr>
        <p:txBody>
          <a:bodyPr vert="horz" wrap="square" lIns="90000" tIns="45000" rIns="90000" bIns="45000" anchorCtr="0" compatLnSpc="0">
            <a:noAutofit/>
          </a:bodyPr>
          <a:lstStyle/>
          <a:p>
            <a:pPr marL="0" marR="0" lvl="0" indent="0" rtl="0" hangingPunct="0">
              <a:lnSpc>
                <a:spcPct val="100000"/>
              </a:lnSpc>
              <a:spcBef>
                <a:spcPts val="0"/>
              </a:spcBef>
              <a:spcAft>
                <a:spcPts val="0"/>
              </a:spcAft>
              <a:buNone/>
              <a:tabLst/>
              <a:defRPr sz="1400"/>
            </a:pPr>
            <a:endParaRPr lang="en-US" sz="1400" b="0" i="0" u="none" strike="noStrike" kern="1200" cap="none">
              <a:ln>
                <a:noFill/>
              </a:ln>
              <a:latin typeface="Liberation Sans" pitchFamily="18"/>
              <a:ea typeface="Noto Sans CJK SC" pitchFamily="2"/>
              <a:cs typeface="Lohit Devanagari" pitchFamily="2"/>
            </a:endParaRPr>
          </a:p>
        </p:txBody>
      </p:sp>
      <p:sp>
        <p:nvSpPr>
          <p:cNvPr id="3" name="Date Placeholder 2">
            <a:extLst>
              <a:ext uri="{FF2B5EF4-FFF2-40B4-BE49-F238E27FC236}">
                <a16:creationId xmlns:a16="http://schemas.microsoft.com/office/drawing/2014/main" id="{535C0E17-5F79-31A7-D304-DDC7F34DFEF7}"/>
              </a:ext>
            </a:extLst>
          </p:cNvPr>
          <p:cNvSpPr txBox="1">
            <a:spLocks noGrp="1"/>
          </p:cNvSpPr>
          <p:nvPr>
            <p:ph type="dt" sz="quarter" idx="1"/>
          </p:nvPr>
        </p:nvSpPr>
        <p:spPr>
          <a:xfrm>
            <a:off x="4399200" y="0"/>
            <a:ext cx="3372840" cy="502560"/>
          </a:xfrm>
          <a:prstGeom prst="rect">
            <a:avLst/>
          </a:prstGeom>
          <a:noFill/>
          <a:ln cap="rnd">
            <a:noFill/>
          </a:ln>
        </p:spPr>
        <p:txBody>
          <a:bodyPr vert="horz" wrap="square" lIns="90000" tIns="45000" rIns="90000" bIns="45000" anchorCtr="0" compatLnSpc="0">
            <a:noAutofit/>
          </a:bodyPr>
          <a:lstStyle/>
          <a:p>
            <a:pPr marL="0" marR="0" lvl="0" indent="0" algn="r" rtl="0" hangingPunct="0">
              <a:lnSpc>
                <a:spcPct val="100000"/>
              </a:lnSpc>
              <a:spcBef>
                <a:spcPts val="0"/>
              </a:spcBef>
              <a:spcAft>
                <a:spcPts val="0"/>
              </a:spcAft>
              <a:buNone/>
              <a:tabLst/>
              <a:defRPr sz="1400"/>
            </a:pPr>
            <a:endParaRPr lang="en-US" sz="1400" b="0" i="0" u="none" strike="noStrike" kern="1200" cap="none">
              <a:ln>
                <a:noFill/>
              </a:ln>
              <a:latin typeface="Liberation Sans" pitchFamily="18"/>
              <a:ea typeface="Noto Sans CJK SC" pitchFamily="2"/>
              <a:cs typeface="Lohit Devanagari" pitchFamily="2"/>
            </a:endParaRPr>
          </a:p>
        </p:txBody>
      </p:sp>
      <p:sp>
        <p:nvSpPr>
          <p:cNvPr id="4" name="Footer Placeholder 3">
            <a:extLst>
              <a:ext uri="{FF2B5EF4-FFF2-40B4-BE49-F238E27FC236}">
                <a16:creationId xmlns:a16="http://schemas.microsoft.com/office/drawing/2014/main" id="{AFD1F08A-22E5-1C34-CD46-5EF8DCC71A0C}"/>
              </a:ext>
            </a:extLst>
          </p:cNvPr>
          <p:cNvSpPr txBox="1">
            <a:spLocks noGrp="1"/>
          </p:cNvSpPr>
          <p:nvPr>
            <p:ph type="ftr" sz="quarter" idx="2"/>
          </p:nvPr>
        </p:nvSpPr>
        <p:spPr>
          <a:xfrm>
            <a:off x="0" y="9555480"/>
            <a:ext cx="3372840" cy="502560"/>
          </a:xfrm>
          <a:prstGeom prst="rect">
            <a:avLst/>
          </a:prstGeom>
          <a:noFill/>
          <a:ln cap="rnd">
            <a:noFill/>
          </a:ln>
        </p:spPr>
        <p:txBody>
          <a:bodyPr vert="horz" wrap="square" lIns="90000" tIns="45000" rIns="90000" bIns="45000" anchor="b" anchorCtr="0" compatLnSpc="0">
            <a:noAutofit/>
          </a:bodyPr>
          <a:lstStyle/>
          <a:p>
            <a:pPr marL="0" marR="0" lvl="0" indent="0" rtl="0" hangingPunct="0">
              <a:lnSpc>
                <a:spcPct val="100000"/>
              </a:lnSpc>
              <a:spcBef>
                <a:spcPts val="0"/>
              </a:spcBef>
              <a:spcAft>
                <a:spcPts val="0"/>
              </a:spcAft>
              <a:buNone/>
              <a:tabLst/>
              <a:defRPr sz="1400"/>
            </a:pPr>
            <a:endParaRPr lang="en-US" sz="1400" b="0" i="0" u="none" strike="noStrike" kern="1200" cap="none">
              <a:ln>
                <a:noFill/>
              </a:ln>
              <a:latin typeface="Liberation Sans" pitchFamily="18"/>
              <a:ea typeface="Noto Sans CJK SC" pitchFamily="2"/>
              <a:cs typeface="Lohit Devanagari" pitchFamily="2"/>
            </a:endParaRPr>
          </a:p>
        </p:txBody>
      </p:sp>
      <p:sp>
        <p:nvSpPr>
          <p:cNvPr id="5" name="Slide Number Placeholder 4">
            <a:extLst>
              <a:ext uri="{FF2B5EF4-FFF2-40B4-BE49-F238E27FC236}">
                <a16:creationId xmlns:a16="http://schemas.microsoft.com/office/drawing/2014/main" id="{CF0A7B35-7EA7-B622-C697-DA8B6EF7FBE8}"/>
              </a:ext>
            </a:extLst>
          </p:cNvPr>
          <p:cNvSpPr txBox="1">
            <a:spLocks noGrp="1"/>
          </p:cNvSpPr>
          <p:nvPr>
            <p:ph type="sldNum" sz="quarter" idx="3"/>
          </p:nvPr>
        </p:nvSpPr>
        <p:spPr>
          <a:xfrm>
            <a:off x="4399200" y="9555480"/>
            <a:ext cx="3372840" cy="502560"/>
          </a:xfrm>
          <a:prstGeom prst="rect">
            <a:avLst/>
          </a:prstGeom>
          <a:noFill/>
          <a:ln cap="rnd">
            <a:noFill/>
          </a:ln>
        </p:spPr>
        <p:txBody>
          <a:bodyPr vert="horz" wrap="square" lIns="90000" tIns="45000" rIns="90000" bIns="45000" anchor="b" anchorCtr="0" compatLnSpc="0">
            <a:noAutofit/>
          </a:bodyPr>
          <a:lstStyle/>
          <a:p>
            <a:pPr marL="0" marR="0" lvl="0" indent="0" algn="r" rtl="0" hangingPunct="0">
              <a:lnSpc>
                <a:spcPct val="100000"/>
              </a:lnSpc>
              <a:spcBef>
                <a:spcPts val="0"/>
              </a:spcBef>
              <a:spcAft>
                <a:spcPts val="0"/>
              </a:spcAft>
              <a:buNone/>
              <a:tabLst/>
              <a:defRPr sz="1400"/>
            </a:pPr>
            <a:fld id="{43F5958E-374C-495B-B422-63512E88E965}" type="slidenum">
              <a:t>‹#›</a:t>
            </a:fld>
            <a:endParaRPr lang="en-US" sz="1400" b="0" i="0" u="none" strike="noStrike" kern="1200" cap="none">
              <a:ln>
                <a:noFill/>
              </a:ln>
              <a:latin typeface="Liberation Sans" pitchFamily="18"/>
              <a:ea typeface="Noto Sans CJK SC" pitchFamily="2"/>
              <a:cs typeface="Lohit Devanagari" pitchFamily="2"/>
            </a:endParaRPr>
          </a:p>
        </p:txBody>
      </p:sp>
    </p:spTree>
    <p:extLst>
      <p:ext uri="{BB962C8B-B14F-4D97-AF65-F5344CB8AC3E}">
        <p14:creationId xmlns:p14="http://schemas.microsoft.com/office/powerpoint/2010/main" val="6968089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21231E-AEEC-2E9A-48FD-F10CE1732F55}"/>
              </a:ext>
            </a:extLst>
          </p:cNvPr>
          <p:cNvSpPr>
            <a:spLocks noGrp="1" noRot="1" noChangeAspect="1"/>
          </p:cNvSpPr>
          <p:nvPr>
            <p:ph type="sldImg" idx="2"/>
          </p:nvPr>
        </p:nvSpPr>
        <p:spPr>
          <a:xfrm>
            <a:off x="533520" y="764280"/>
            <a:ext cx="6704640" cy="3771360"/>
          </a:xfrm>
          <a:prstGeom prst="rect">
            <a:avLst/>
          </a:prstGeom>
          <a:noFill/>
          <a:ln>
            <a:noFill/>
            <a:prstDash val="solid"/>
          </a:ln>
        </p:spPr>
      </p:sp>
      <p:sp>
        <p:nvSpPr>
          <p:cNvPr id="3" name="Notes Placeholder 2">
            <a:extLst>
              <a:ext uri="{FF2B5EF4-FFF2-40B4-BE49-F238E27FC236}">
                <a16:creationId xmlns:a16="http://schemas.microsoft.com/office/drawing/2014/main" id="{0BBF06BC-516E-4AC9-AFA6-1097446B3A17}"/>
              </a:ext>
            </a:extLst>
          </p:cNvPr>
          <p:cNvSpPr txBox="1">
            <a:spLocks noGrp="1"/>
          </p:cNvSpPr>
          <p:nvPr>
            <p:ph type="body" sz="quarter" idx="3"/>
          </p:nvPr>
        </p:nvSpPr>
        <p:spPr>
          <a:xfrm>
            <a:off x="777239" y="4777560"/>
            <a:ext cx="6217560" cy="4525920"/>
          </a:xfrm>
          <a:prstGeom prst="rect">
            <a:avLst/>
          </a:prstGeom>
          <a:noFill/>
          <a:ln>
            <a:noFill/>
          </a:ln>
        </p:spPr>
        <p:txBody>
          <a:bodyPr lIns="0" tIns="0" rIns="0" bIns="0"/>
          <a:lstStyle/>
          <a:p>
            <a:endParaRPr lang="en-US"/>
          </a:p>
        </p:txBody>
      </p:sp>
      <p:sp>
        <p:nvSpPr>
          <p:cNvPr id="4" name="Header Placeholder 3">
            <a:extLst>
              <a:ext uri="{FF2B5EF4-FFF2-40B4-BE49-F238E27FC236}">
                <a16:creationId xmlns:a16="http://schemas.microsoft.com/office/drawing/2014/main" id="{70DA4ADD-53E4-37B4-1B7A-F05984028FD5}"/>
              </a:ext>
            </a:extLst>
          </p:cNvPr>
          <p:cNvSpPr txBox="1">
            <a:spLocks noGrp="1"/>
          </p:cNvSpPr>
          <p:nvPr>
            <p:ph type="hdr" sz="quarter"/>
          </p:nvPr>
        </p:nvSpPr>
        <p:spPr>
          <a:xfrm>
            <a:off x="0" y="0"/>
            <a:ext cx="3372840" cy="502560"/>
          </a:xfrm>
          <a:prstGeom prst="rect">
            <a:avLst/>
          </a:prstGeom>
          <a:noFill/>
          <a:ln>
            <a:noFill/>
          </a:ln>
        </p:spPr>
        <p:txBody>
          <a:bodyPr vert="horz" lIns="0" tIns="0" rIns="0" bIns="0" anchorCtr="0">
            <a:noAutofit/>
          </a:bodyPr>
          <a:lstStyle>
            <a:lvl1pPr lvl="0" rtl="0" hangingPunct="0">
              <a:buNone/>
              <a:tabLst/>
              <a:defRPr lang="en-US" sz="1400" kern="1200">
                <a:latin typeface="Liberation Serif" pitchFamily="18"/>
                <a:ea typeface="DejaVu Sans" pitchFamily="2"/>
                <a:cs typeface="DejaVu Sans" pitchFamily="2"/>
              </a:defRPr>
            </a:lvl1pPr>
          </a:lstStyle>
          <a:p>
            <a:pPr lvl="0"/>
            <a:endParaRPr lang="en-US"/>
          </a:p>
        </p:txBody>
      </p:sp>
      <p:sp>
        <p:nvSpPr>
          <p:cNvPr id="5" name="Date Placeholder 4">
            <a:extLst>
              <a:ext uri="{FF2B5EF4-FFF2-40B4-BE49-F238E27FC236}">
                <a16:creationId xmlns:a16="http://schemas.microsoft.com/office/drawing/2014/main" id="{7B4C251F-3692-FBAA-9F7C-77D1A17438C1}"/>
              </a:ext>
            </a:extLst>
          </p:cNvPr>
          <p:cNvSpPr txBox="1">
            <a:spLocks noGrp="1"/>
          </p:cNvSpPr>
          <p:nvPr>
            <p:ph type="dt" idx="1"/>
          </p:nvPr>
        </p:nvSpPr>
        <p:spPr>
          <a:xfrm>
            <a:off x="4399200" y="0"/>
            <a:ext cx="3372840" cy="502560"/>
          </a:xfrm>
          <a:prstGeom prst="rect">
            <a:avLst/>
          </a:prstGeom>
          <a:noFill/>
          <a:ln>
            <a:noFill/>
          </a:ln>
        </p:spPr>
        <p:txBody>
          <a:bodyPr vert="horz" lIns="0" tIns="0" rIns="0" bIns="0" anchorCtr="0">
            <a:noAutofit/>
          </a:bodyPr>
          <a:lstStyle>
            <a:lvl1pPr lvl="0" algn="r" rtl="0" hangingPunct="0">
              <a:buNone/>
              <a:tabLst/>
              <a:defRPr lang="en-US" sz="1400" kern="1200">
                <a:latin typeface="Liberation Serif" pitchFamily="18"/>
                <a:ea typeface="DejaVu Sans" pitchFamily="2"/>
                <a:cs typeface="DejaVu Sans" pitchFamily="2"/>
              </a:defRPr>
            </a:lvl1pPr>
          </a:lstStyle>
          <a:p>
            <a:pPr lvl="0"/>
            <a:endParaRPr lang="en-US"/>
          </a:p>
        </p:txBody>
      </p:sp>
      <p:sp>
        <p:nvSpPr>
          <p:cNvPr id="6" name="Footer Placeholder 5">
            <a:extLst>
              <a:ext uri="{FF2B5EF4-FFF2-40B4-BE49-F238E27FC236}">
                <a16:creationId xmlns:a16="http://schemas.microsoft.com/office/drawing/2014/main" id="{9B96CE71-40F6-78B4-4E42-6668C28D98C6}"/>
              </a:ext>
            </a:extLst>
          </p:cNvPr>
          <p:cNvSpPr txBox="1">
            <a:spLocks noGrp="1"/>
          </p:cNvSpPr>
          <p:nvPr>
            <p:ph type="ftr" sz="quarter" idx="4"/>
          </p:nvPr>
        </p:nvSpPr>
        <p:spPr>
          <a:xfrm>
            <a:off x="0" y="9555480"/>
            <a:ext cx="3372840" cy="502560"/>
          </a:xfrm>
          <a:prstGeom prst="rect">
            <a:avLst/>
          </a:prstGeom>
          <a:noFill/>
          <a:ln>
            <a:noFill/>
          </a:ln>
        </p:spPr>
        <p:txBody>
          <a:bodyPr vert="horz" lIns="0" tIns="0" rIns="0" bIns="0" anchor="b" anchorCtr="0">
            <a:noAutofit/>
          </a:bodyPr>
          <a:lstStyle>
            <a:lvl1pPr lvl="0" rtl="0" hangingPunct="0">
              <a:buNone/>
              <a:tabLst/>
              <a:defRPr lang="en-US" sz="1400" kern="1200">
                <a:latin typeface="Liberation Serif" pitchFamily="18"/>
                <a:ea typeface="DejaVu Sans" pitchFamily="2"/>
                <a:cs typeface="DejaVu Sans" pitchFamily="2"/>
              </a:defRPr>
            </a:lvl1pPr>
          </a:lstStyle>
          <a:p>
            <a:pPr lvl="0"/>
            <a:endParaRPr lang="en-US"/>
          </a:p>
        </p:txBody>
      </p:sp>
      <p:sp>
        <p:nvSpPr>
          <p:cNvPr id="7" name="Slide Number Placeholder 6">
            <a:extLst>
              <a:ext uri="{FF2B5EF4-FFF2-40B4-BE49-F238E27FC236}">
                <a16:creationId xmlns:a16="http://schemas.microsoft.com/office/drawing/2014/main" id="{D755350E-964E-637C-86F3-BF93B159693A}"/>
              </a:ext>
            </a:extLst>
          </p:cNvPr>
          <p:cNvSpPr txBox="1">
            <a:spLocks noGrp="1"/>
          </p:cNvSpPr>
          <p:nvPr>
            <p:ph type="sldNum" sz="quarter" idx="5"/>
          </p:nvPr>
        </p:nvSpPr>
        <p:spPr>
          <a:xfrm>
            <a:off x="4399200" y="9555480"/>
            <a:ext cx="3372840" cy="502560"/>
          </a:xfrm>
          <a:prstGeom prst="rect">
            <a:avLst/>
          </a:prstGeom>
          <a:noFill/>
          <a:ln>
            <a:noFill/>
          </a:ln>
        </p:spPr>
        <p:txBody>
          <a:bodyPr vert="horz" lIns="0" tIns="0" rIns="0" bIns="0" anchor="b" anchorCtr="0">
            <a:noAutofit/>
          </a:bodyPr>
          <a:lstStyle>
            <a:lvl1pPr lvl="0" algn="r" rtl="0" hangingPunct="0">
              <a:buNone/>
              <a:tabLst/>
              <a:defRPr lang="en-US" sz="1400" kern="1200">
                <a:latin typeface="Liberation Serif" pitchFamily="18"/>
                <a:ea typeface="DejaVu Sans" pitchFamily="2"/>
                <a:cs typeface="DejaVu Sans" pitchFamily="2"/>
              </a:defRPr>
            </a:lvl1pPr>
          </a:lstStyle>
          <a:p>
            <a:pPr lvl="0"/>
            <a:fld id="{C5745127-8143-406E-8FAD-ECB530DA4200}" type="slidenum">
              <a:t>‹#›</a:t>
            </a:fld>
            <a:endParaRPr lang="en-US"/>
          </a:p>
        </p:txBody>
      </p:sp>
    </p:spTree>
    <p:extLst>
      <p:ext uri="{BB962C8B-B14F-4D97-AF65-F5344CB8AC3E}">
        <p14:creationId xmlns:p14="http://schemas.microsoft.com/office/powerpoint/2010/main" val="165172298"/>
      </p:ext>
    </p:extLst>
  </p:cSld>
  <p:clrMap bg1="lt1" tx1="dk1" bg2="lt2" tx2="dk2" accent1="accent1" accent2="accent2" accent3="accent3" accent4="accent4" accent5="accent5" accent6="accent6" hlink="hlink" folHlink="folHlink"/>
  <p:notesStyle>
    <a:lvl1pPr marL="216000" marR="0" indent="-216000" rtl="0" hangingPunct="0">
      <a:tabLst/>
      <a:defRPr lang="en-US" sz="2000" b="0" i="0" u="none" strike="noStrike" kern="1200" cap="none">
        <a:ln>
          <a:noFill/>
        </a:ln>
        <a:highlight>
          <a:scrgbClr r="0" g="0" b="0">
            <a:alpha val="0"/>
          </a:scrgbClr>
        </a:highlight>
        <a:latin typeface="Liberation Sans" pitchFamily="18"/>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1</a:t>
            </a:fld>
            <a:endParaRPr lang="en-US"/>
          </a:p>
        </p:txBody>
      </p:sp>
    </p:spTree>
    <p:extLst>
      <p:ext uri="{BB962C8B-B14F-4D97-AF65-F5344CB8AC3E}">
        <p14:creationId xmlns:p14="http://schemas.microsoft.com/office/powerpoint/2010/main" val="3923437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10</a:t>
            </a:fld>
            <a:endParaRPr lang="en-US"/>
          </a:p>
        </p:txBody>
      </p:sp>
    </p:spTree>
    <p:extLst>
      <p:ext uri="{BB962C8B-B14F-4D97-AF65-F5344CB8AC3E}">
        <p14:creationId xmlns:p14="http://schemas.microsoft.com/office/powerpoint/2010/main" val="1937407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11</a:t>
            </a:fld>
            <a:endParaRPr lang="en-US"/>
          </a:p>
        </p:txBody>
      </p:sp>
    </p:spTree>
    <p:extLst>
      <p:ext uri="{BB962C8B-B14F-4D97-AF65-F5344CB8AC3E}">
        <p14:creationId xmlns:p14="http://schemas.microsoft.com/office/powerpoint/2010/main" val="369019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12</a:t>
            </a:fld>
            <a:endParaRPr lang="en-US"/>
          </a:p>
        </p:txBody>
      </p:sp>
    </p:spTree>
    <p:extLst>
      <p:ext uri="{BB962C8B-B14F-4D97-AF65-F5344CB8AC3E}">
        <p14:creationId xmlns:p14="http://schemas.microsoft.com/office/powerpoint/2010/main" val="4007792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13</a:t>
            </a:fld>
            <a:endParaRPr lang="en-US"/>
          </a:p>
        </p:txBody>
      </p:sp>
    </p:spTree>
    <p:extLst>
      <p:ext uri="{BB962C8B-B14F-4D97-AF65-F5344CB8AC3E}">
        <p14:creationId xmlns:p14="http://schemas.microsoft.com/office/powerpoint/2010/main" val="2347936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14</a:t>
            </a:fld>
            <a:endParaRPr lang="en-US"/>
          </a:p>
        </p:txBody>
      </p:sp>
    </p:spTree>
    <p:extLst>
      <p:ext uri="{BB962C8B-B14F-4D97-AF65-F5344CB8AC3E}">
        <p14:creationId xmlns:p14="http://schemas.microsoft.com/office/powerpoint/2010/main" val="1433241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15</a:t>
            </a:fld>
            <a:endParaRPr lang="en-US"/>
          </a:p>
        </p:txBody>
      </p:sp>
    </p:spTree>
    <p:extLst>
      <p:ext uri="{BB962C8B-B14F-4D97-AF65-F5344CB8AC3E}">
        <p14:creationId xmlns:p14="http://schemas.microsoft.com/office/powerpoint/2010/main" val="3540931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16</a:t>
            </a:fld>
            <a:endParaRPr lang="en-US"/>
          </a:p>
        </p:txBody>
      </p:sp>
    </p:spTree>
    <p:extLst>
      <p:ext uri="{BB962C8B-B14F-4D97-AF65-F5344CB8AC3E}">
        <p14:creationId xmlns:p14="http://schemas.microsoft.com/office/powerpoint/2010/main" val="3434035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17</a:t>
            </a:fld>
            <a:endParaRPr lang="en-US"/>
          </a:p>
        </p:txBody>
      </p:sp>
    </p:spTree>
    <p:extLst>
      <p:ext uri="{BB962C8B-B14F-4D97-AF65-F5344CB8AC3E}">
        <p14:creationId xmlns:p14="http://schemas.microsoft.com/office/powerpoint/2010/main" val="2607009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20</a:t>
            </a:fld>
            <a:endParaRPr lang="en-US"/>
          </a:p>
        </p:txBody>
      </p:sp>
    </p:spTree>
    <p:extLst>
      <p:ext uri="{BB962C8B-B14F-4D97-AF65-F5344CB8AC3E}">
        <p14:creationId xmlns:p14="http://schemas.microsoft.com/office/powerpoint/2010/main" val="2975618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21</a:t>
            </a:fld>
            <a:endParaRPr lang="en-US"/>
          </a:p>
        </p:txBody>
      </p:sp>
    </p:spTree>
    <p:extLst>
      <p:ext uri="{BB962C8B-B14F-4D97-AF65-F5344CB8AC3E}">
        <p14:creationId xmlns:p14="http://schemas.microsoft.com/office/powerpoint/2010/main" val="2672465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After 2</a:t>
            </a:r>
            <a:r>
              <a:rPr lang="en-US" baseline="30000" dirty="0"/>
              <a:t>nd</a:t>
            </a:r>
            <a:r>
              <a:rPr lang="en-US" dirty="0"/>
              <a:t>: in what context have you heard it?</a:t>
            </a:r>
          </a:p>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2</a:t>
            </a:fld>
            <a:endParaRPr lang="en-US"/>
          </a:p>
        </p:txBody>
      </p:sp>
    </p:spTree>
    <p:extLst>
      <p:ext uri="{BB962C8B-B14F-4D97-AF65-F5344CB8AC3E}">
        <p14:creationId xmlns:p14="http://schemas.microsoft.com/office/powerpoint/2010/main" val="2841113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This is </a:t>
            </a:r>
            <a:r>
              <a:rPr lang="en-US" dirty="0" err="1"/>
              <a:t>equalivent</a:t>
            </a:r>
            <a:r>
              <a:rPr lang="en-US" dirty="0"/>
              <a:t> to trying to find out how far away a light source is based on delay between turning it on and seeing it in your video camera</a:t>
            </a:r>
          </a:p>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30</a:t>
            </a:fld>
            <a:endParaRPr lang="en-US"/>
          </a:p>
        </p:txBody>
      </p:sp>
    </p:spTree>
    <p:extLst>
      <p:ext uri="{BB962C8B-B14F-4D97-AF65-F5344CB8AC3E}">
        <p14:creationId xmlns:p14="http://schemas.microsoft.com/office/powerpoint/2010/main" val="1823207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This is </a:t>
            </a:r>
            <a:r>
              <a:rPr lang="en-US" dirty="0" err="1"/>
              <a:t>equalivent</a:t>
            </a:r>
            <a:r>
              <a:rPr lang="en-US" dirty="0"/>
              <a:t> to trying to find out how far away a light source is based on delay between turning it on and seeing it in your video camera</a:t>
            </a:r>
          </a:p>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31</a:t>
            </a:fld>
            <a:endParaRPr lang="en-US"/>
          </a:p>
        </p:txBody>
      </p:sp>
    </p:spTree>
    <p:extLst>
      <p:ext uri="{BB962C8B-B14F-4D97-AF65-F5344CB8AC3E}">
        <p14:creationId xmlns:p14="http://schemas.microsoft.com/office/powerpoint/2010/main" val="10416389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This is </a:t>
            </a:r>
            <a:r>
              <a:rPr lang="en-US" dirty="0" err="1"/>
              <a:t>equalivent</a:t>
            </a:r>
            <a:r>
              <a:rPr lang="en-US" dirty="0"/>
              <a:t> to trying to find out how far away a light source is based on delay between turning it on and seeing it in your video camera</a:t>
            </a:r>
          </a:p>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32</a:t>
            </a:fld>
            <a:endParaRPr lang="en-US"/>
          </a:p>
        </p:txBody>
      </p:sp>
    </p:spTree>
    <p:extLst>
      <p:ext uri="{BB962C8B-B14F-4D97-AF65-F5344CB8AC3E}">
        <p14:creationId xmlns:p14="http://schemas.microsoft.com/office/powerpoint/2010/main" val="41938097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This is </a:t>
            </a:r>
            <a:r>
              <a:rPr lang="en-US" dirty="0" err="1"/>
              <a:t>equalivent</a:t>
            </a:r>
            <a:r>
              <a:rPr lang="en-US" dirty="0"/>
              <a:t> to trying to find out how far away a light source is based on delay between turning it on and seeing it in your video camera</a:t>
            </a:r>
          </a:p>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33</a:t>
            </a:fld>
            <a:endParaRPr lang="en-US"/>
          </a:p>
        </p:txBody>
      </p:sp>
    </p:spTree>
    <p:extLst>
      <p:ext uri="{BB962C8B-B14F-4D97-AF65-F5344CB8AC3E}">
        <p14:creationId xmlns:p14="http://schemas.microsoft.com/office/powerpoint/2010/main" val="960138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This is </a:t>
            </a:r>
            <a:r>
              <a:rPr lang="en-US" dirty="0" err="1"/>
              <a:t>equalivent</a:t>
            </a:r>
            <a:r>
              <a:rPr lang="en-US" dirty="0"/>
              <a:t> to trying to find out how far away a light source is based on delay between turning it on and seeing it in your video camera</a:t>
            </a:r>
          </a:p>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34</a:t>
            </a:fld>
            <a:endParaRPr lang="en-US"/>
          </a:p>
        </p:txBody>
      </p:sp>
    </p:spTree>
    <p:extLst>
      <p:ext uri="{BB962C8B-B14F-4D97-AF65-F5344CB8AC3E}">
        <p14:creationId xmlns:p14="http://schemas.microsoft.com/office/powerpoint/2010/main" val="23939632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This is </a:t>
            </a:r>
            <a:r>
              <a:rPr lang="en-US" dirty="0" err="1"/>
              <a:t>equalivent</a:t>
            </a:r>
            <a:r>
              <a:rPr lang="en-US" dirty="0"/>
              <a:t> to trying to find out how far away a light source is based on delay between turning it on and seeing it in your video camera</a:t>
            </a:r>
          </a:p>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35</a:t>
            </a:fld>
            <a:endParaRPr lang="en-US"/>
          </a:p>
        </p:txBody>
      </p:sp>
    </p:spTree>
    <p:extLst>
      <p:ext uri="{BB962C8B-B14F-4D97-AF65-F5344CB8AC3E}">
        <p14:creationId xmlns:p14="http://schemas.microsoft.com/office/powerpoint/2010/main" val="32228468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This is </a:t>
            </a:r>
            <a:r>
              <a:rPr lang="en-US" dirty="0" err="1"/>
              <a:t>equalivent</a:t>
            </a:r>
            <a:r>
              <a:rPr lang="en-US" dirty="0"/>
              <a:t> to trying to find out how far away a light source is based on delay between turning it on and seeing it in your video camera</a:t>
            </a:r>
          </a:p>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36</a:t>
            </a:fld>
            <a:endParaRPr lang="en-US"/>
          </a:p>
        </p:txBody>
      </p:sp>
    </p:spTree>
    <p:extLst>
      <p:ext uri="{BB962C8B-B14F-4D97-AF65-F5344CB8AC3E}">
        <p14:creationId xmlns:p14="http://schemas.microsoft.com/office/powerpoint/2010/main" val="3393787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This is </a:t>
            </a:r>
            <a:r>
              <a:rPr lang="en-US" dirty="0" err="1"/>
              <a:t>equalivent</a:t>
            </a:r>
            <a:r>
              <a:rPr lang="en-US" dirty="0"/>
              <a:t> to trying to find out how far away a light source is based on delay between turning it on and seeing it in your video camera</a:t>
            </a:r>
          </a:p>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37</a:t>
            </a:fld>
            <a:endParaRPr lang="en-US"/>
          </a:p>
        </p:txBody>
      </p:sp>
    </p:spTree>
    <p:extLst>
      <p:ext uri="{BB962C8B-B14F-4D97-AF65-F5344CB8AC3E}">
        <p14:creationId xmlns:p14="http://schemas.microsoft.com/office/powerpoint/2010/main" val="30645947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This is </a:t>
            </a:r>
            <a:r>
              <a:rPr lang="en-US" dirty="0" err="1"/>
              <a:t>equalivent</a:t>
            </a:r>
            <a:r>
              <a:rPr lang="en-US" dirty="0"/>
              <a:t> to trying to find out how far away a light source is based on delay between turning it on and seeing it in your video camera</a:t>
            </a:r>
          </a:p>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38</a:t>
            </a:fld>
            <a:endParaRPr lang="en-US"/>
          </a:p>
        </p:txBody>
      </p:sp>
    </p:spTree>
    <p:extLst>
      <p:ext uri="{BB962C8B-B14F-4D97-AF65-F5344CB8AC3E}">
        <p14:creationId xmlns:p14="http://schemas.microsoft.com/office/powerpoint/2010/main" val="31652183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This is </a:t>
            </a:r>
            <a:r>
              <a:rPr lang="en-US" dirty="0" err="1"/>
              <a:t>equalivent</a:t>
            </a:r>
            <a:r>
              <a:rPr lang="en-US" dirty="0"/>
              <a:t> to trying to find out how far away a light source is based on delay between turning it on and seeing it in your video camera</a:t>
            </a:r>
          </a:p>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39</a:t>
            </a:fld>
            <a:endParaRPr lang="en-US"/>
          </a:p>
        </p:txBody>
      </p:sp>
    </p:spTree>
    <p:extLst>
      <p:ext uri="{BB962C8B-B14F-4D97-AF65-F5344CB8AC3E}">
        <p14:creationId xmlns:p14="http://schemas.microsoft.com/office/powerpoint/2010/main" val="617864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3</a:t>
            </a:fld>
            <a:endParaRPr lang="en-US"/>
          </a:p>
        </p:txBody>
      </p:sp>
    </p:spTree>
    <p:extLst>
      <p:ext uri="{BB962C8B-B14F-4D97-AF65-F5344CB8AC3E}">
        <p14:creationId xmlns:p14="http://schemas.microsoft.com/office/powerpoint/2010/main" val="22726935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40</a:t>
            </a:fld>
            <a:endParaRPr lang="en-US"/>
          </a:p>
        </p:txBody>
      </p:sp>
    </p:spTree>
    <p:extLst>
      <p:ext uri="{BB962C8B-B14F-4D97-AF65-F5344CB8AC3E}">
        <p14:creationId xmlns:p14="http://schemas.microsoft.com/office/powerpoint/2010/main" val="2266728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41</a:t>
            </a:fld>
            <a:endParaRPr lang="en-US"/>
          </a:p>
        </p:txBody>
      </p:sp>
    </p:spTree>
    <p:extLst>
      <p:ext uri="{BB962C8B-B14F-4D97-AF65-F5344CB8AC3E}">
        <p14:creationId xmlns:p14="http://schemas.microsoft.com/office/powerpoint/2010/main" val="18313515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42</a:t>
            </a:fld>
            <a:endParaRPr lang="en-US"/>
          </a:p>
        </p:txBody>
      </p:sp>
    </p:spTree>
    <p:extLst>
      <p:ext uri="{BB962C8B-B14F-4D97-AF65-F5344CB8AC3E}">
        <p14:creationId xmlns:p14="http://schemas.microsoft.com/office/powerpoint/2010/main" val="13920989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Are we done? </a:t>
            </a:r>
          </a:p>
          <a:p>
            <a:r>
              <a:rPr lang="en-US" dirty="0"/>
              <a:t>No wouldn’t have job</a:t>
            </a:r>
          </a:p>
        </p:txBody>
      </p:sp>
      <p:sp>
        <p:nvSpPr>
          <p:cNvPr id="4" name="Slide Number Placeholder 3"/>
          <p:cNvSpPr>
            <a:spLocks noGrp="1"/>
          </p:cNvSpPr>
          <p:nvPr>
            <p:ph type="sldNum" sz="quarter" idx="5"/>
          </p:nvPr>
        </p:nvSpPr>
        <p:spPr/>
        <p:txBody>
          <a:bodyPr/>
          <a:lstStyle/>
          <a:p>
            <a:pPr lvl="0"/>
            <a:fld id="{C5745127-8143-406E-8FAD-ECB530DA4200}" type="slidenum">
              <a:rPr lang="en-US" smtClean="0"/>
              <a:t>60</a:t>
            </a:fld>
            <a:endParaRPr lang="en-US"/>
          </a:p>
        </p:txBody>
      </p:sp>
    </p:spTree>
    <p:extLst>
      <p:ext uri="{BB962C8B-B14F-4D97-AF65-F5344CB8AC3E}">
        <p14:creationId xmlns:p14="http://schemas.microsoft.com/office/powerpoint/2010/main" val="38256614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Are we done? </a:t>
            </a:r>
          </a:p>
          <a:p>
            <a:r>
              <a:rPr lang="en-US" dirty="0"/>
              <a:t>No wouldn’t have job</a:t>
            </a:r>
          </a:p>
        </p:txBody>
      </p:sp>
      <p:sp>
        <p:nvSpPr>
          <p:cNvPr id="4" name="Slide Number Placeholder 3"/>
          <p:cNvSpPr>
            <a:spLocks noGrp="1"/>
          </p:cNvSpPr>
          <p:nvPr>
            <p:ph type="sldNum" sz="quarter" idx="5"/>
          </p:nvPr>
        </p:nvSpPr>
        <p:spPr/>
        <p:txBody>
          <a:bodyPr/>
          <a:lstStyle/>
          <a:p>
            <a:pPr lvl="0"/>
            <a:fld id="{C5745127-8143-406E-8FAD-ECB530DA4200}" type="slidenum">
              <a:rPr lang="en-US" smtClean="0"/>
              <a:t>61</a:t>
            </a:fld>
            <a:endParaRPr lang="en-US"/>
          </a:p>
        </p:txBody>
      </p:sp>
    </p:spTree>
    <p:extLst>
      <p:ext uri="{BB962C8B-B14F-4D97-AF65-F5344CB8AC3E}">
        <p14:creationId xmlns:p14="http://schemas.microsoft.com/office/powerpoint/2010/main" val="13782060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64</a:t>
            </a:fld>
            <a:endParaRPr lang="en-US"/>
          </a:p>
        </p:txBody>
      </p:sp>
    </p:spTree>
    <p:extLst>
      <p:ext uri="{BB962C8B-B14F-4D97-AF65-F5344CB8AC3E}">
        <p14:creationId xmlns:p14="http://schemas.microsoft.com/office/powerpoint/2010/main" val="22955522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65</a:t>
            </a:fld>
            <a:endParaRPr lang="en-US"/>
          </a:p>
        </p:txBody>
      </p:sp>
    </p:spTree>
    <p:extLst>
      <p:ext uri="{BB962C8B-B14F-4D97-AF65-F5344CB8AC3E}">
        <p14:creationId xmlns:p14="http://schemas.microsoft.com/office/powerpoint/2010/main" val="37399034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66</a:t>
            </a:fld>
            <a:endParaRPr lang="en-US"/>
          </a:p>
        </p:txBody>
      </p:sp>
    </p:spTree>
    <p:extLst>
      <p:ext uri="{BB962C8B-B14F-4D97-AF65-F5344CB8AC3E}">
        <p14:creationId xmlns:p14="http://schemas.microsoft.com/office/powerpoint/2010/main" val="29271545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Similar to how in a camera, pixels define resolution</a:t>
            </a:r>
          </a:p>
        </p:txBody>
      </p:sp>
      <p:sp>
        <p:nvSpPr>
          <p:cNvPr id="4" name="Slide Number Placeholder 3"/>
          <p:cNvSpPr>
            <a:spLocks noGrp="1"/>
          </p:cNvSpPr>
          <p:nvPr>
            <p:ph type="sldNum" sz="quarter" idx="5"/>
          </p:nvPr>
        </p:nvSpPr>
        <p:spPr/>
        <p:txBody>
          <a:bodyPr/>
          <a:lstStyle/>
          <a:p>
            <a:pPr lvl="0"/>
            <a:fld id="{C5745127-8143-406E-8FAD-ECB530DA4200}" type="slidenum">
              <a:rPr lang="en-US" smtClean="0"/>
              <a:t>67</a:t>
            </a:fld>
            <a:endParaRPr lang="en-US"/>
          </a:p>
        </p:txBody>
      </p:sp>
    </p:spTree>
    <p:extLst>
      <p:ext uri="{BB962C8B-B14F-4D97-AF65-F5344CB8AC3E}">
        <p14:creationId xmlns:p14="http://schemas.microsoft.com/office/powerpoint/2010/main" val="32776429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68</a:t>
            </a:fld>
            <a:endParaRPr lang="en-US"/>
          </a:p>
        </p:txBody>
      </p:sp>
    </p:spTree>
    <p:extLst>
      <p:ext uri="{BB962C8B-B14F-4D97-AF65-F5344CB8AC3E}">
        <p14:creationId xmlns:p14="http://schemas.microsoft.com/office/powerpoint/2010/main" val="2239530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4</a:t>
            </a:fld>
            <a:endParaRPr lang="en-US"/>
          </a:p>
        </p:txBody>
      </p:sp>
    </p:spTree>
    <p:extLst>
      <p:ext uri="{BB962C8B-B14F-4D97-AF65-F5344CB8AC3E}">
        <p14:creationId xmlns:p14="http://schemas.microsoft.com/office/powerpoint/2010/main" val="23351643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69</a:t>
            </a:fld>
            <a:endParaRPr lang="en-US"/>
          </a:p>
        </p:txBody>
      </p:sp>
    </p:spTree>
    <p:extLst>
      <p:ext uri="{BB962C8B-B14F-4D97-AF65-F5344CB8AC3E}">
        <p14:creationId xmlns:p14="http://schemas.microsoft.com/office/powerpoint/2010/main" val="6809873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70</a:t>
            </a:fld>
            <a:endParaRPr lang="en-US"/>
          </a:p>
        </p:txBody>
      </p:sp>
    </p:spTree>
    <p:extLst>
      <p:ext uri="{BB962C8B-B14F-4D97-AF65-F5344CB8AC3E}">
        <p14:creationId xmlns:p14="http://schemas.microsoft.com/office/powerpoint/2010/main" val="11139635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71</a:t>
            </a:fld>
            <a:endParaRPr lang="en-US"/>
          </a:p>
        </p:txBody>
      </p:sp>
    </p:spTree>
    <p:extLst>
      <p:ext uri="{BB962C8B-B14F-4D97-AF65-F5344CB8AC3E}">
        <p14:creationId xmlns:p14="http://schemas.microsoft.com/office/powerpoint/2010/main" val="12209102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72</a:t>
            </a:fld>
            <a:endParaRPr lang="en-US"/>
          </a:p>
        </p:txBody>
      </p:sp>
    </p:spTree>
    <p:extLst>
      <p:ext uri="{BB962C8B-B14F-4D97-AF65-F5344CB8AC3E}">
        <p14:creationId xmlns:p14="http://schemas.microsoft.com/office/powerpoint/2010/main" val="11166756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73</a:t>
            </a:fld>
            <a:endParaRPr lang="en-US"/>
          </a:p>
        </p:txBody>
      </p:sp>
    </p:spTree>
    <p:extLst>
      <p:ext uri="{BB962C8B-B14F-4D97-AF65-F5344CB8AC3E}">
        <p14:creationId xmlns:p14="http://schemas.microsoft.com/office/powerpoint/2010/main" val="24878154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76</a:t>
            </a:fld>
            <a:endParaRPr lang="en-US"/>
          </a:p>
        </p:txBody>
      </p:sp>
    </p:spTree>
    <p:extLst>
      <p:ext uri="{BB962C8B-B14F-4D97-AF65-F5344CB8AC3E}">
        <p14:creationId xmlns:p14="http://schemas.microsoft.com/office/powerpoint/2010/main" val="2523097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1CF0799-CA13-BF61-8B7A-50556DBC2AEE}"/>
              </a:ext>
            </a:extLst>
          </p:cNvPr>
          <p:cNvSpPr txBox="1">
            <a:spLocks noGrp="1"/>
          </p:cNvSpPr>
          <p:nvPr>
            <p:ph type="sldNum" sz="quarter" idx="5"/>
          </p:nvPr>
        </p:nvSpPr>
        <p:spPr>
          <a:ln/>
        </p:spPr>
        <p:txBody>
          <a:bodyPr vert="horz" lIns="0" tIns="0" rIns="0" bIns="0" anchor="b" anchorCtr="0">
            <a:noAutofit/>
          </a:bodyPr>
          <a:lstStyle/>
          <a:p>
            <a:pPr lvl="0"/>
            <a:fld id="{E97650A6-7986-43E6-9B9D-74F8B6010144}" type="slidenum">
              <a:t>77</a:t>
            </a:fld>
            <a:endParaRPr lang="en-US"/>
          </a:p>
        </p:txBody>
      </p:sp>
      <p:sp>
        <p:nvSpPr>
          <p:cNvPr id="2" name="Slide Image Placeholder 1">
            <a:extLst>
              <a:ext uri="{FF2B5EF4-FFF2-40B4-BE49-F238E27FC236}">
                <a16:creationId xmlns:a16="http://schemas.microsoft.com/office/drawing/2014/main" id="{A9D88E92-1301-718E-7D68-2208CF2D4EB8}"/>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CBA32A0D-EF23-AB33-2B15-A7040F43C67F}"/>
              </a:ext>
            </a:extLst>
          </p:cNvPr>
          <p:cNvSpPr txBox="1">
            <a:spLocks noGrp="1"/>
          </p:cNvSpPr>
          <p:nvPr>
            <p:ph type="body" sz="quarter" idx="1"/>
          </p:nvPr>
        </p:nvSpPr>
        <p:spPr/>
        <p:txBody>
          <a:bodyPr vert="horz">
            <a:spAutoFit/>
          </a:bodyPr>
          <a:lstStyle/>
          <a:p>
            <a:endParaRPr lang="en-US" dirty="0"/>
          </a:p>
        </p:txBody>
      </p:sp>
    </p:spTree>
    <p:extLst>
      <p:ext uri="{BB962C8B-B14F-4D97-AF65-F5344CB8AC3E}">
        <p14:creationId xmlns:p14="http://schemas.microsoft.com/office/powerpoint/2010/main" val="22742447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79</a:t>
            </a:fld>
            <a:endParaRPr lang="en-US"/>
          </a:p>
        </p:txBody>
      </p:sp>
    </p:spTree>
    <p:extLst>
      <p:ext uri="{BB962C8B-B14F-4D97-AF65-F5344CB8AC3E}">
        <p14:creationId xmlns:p14="http://schemas.microsoft.com/office/powerpoint/2010/main" val="4297660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80</a:t>
            </a:fld>
            <a:endParaRPr lang="en-US"/>
          </a:p>
        </p:txBody>
      </p:sp>
    </p:spTree>
    <p:extLst>
      <p:ext uri="{BB962C8B-B14F-4D97-AF65-F5344CB8AC3E}">
        <p14:creationId xmlns:p14="http://schemas.microsoft.com/office/powerpoint/2010/main" val="26240804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81</a:t>
            </a:fld>
            <a:endParaRPr lang="en-US"/>
          </a:p>
        </p:txBody>
      </p:sp>
    </p:spTree>
    <p:extLst>
      <p:ext uri="{BB962C8B-B14F-4D97-AF65-F5344CB8AC3E}">
        <p14:creationId xmlns:p14="http://schemas.microsoft.com/office/powerpoint/2010/main" val="3700955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5</a:t>
            </a:fld>
            <a:endParaRPr lang="en-US"/>
          </a:p>
        </p:txBody>
      </p:sp>
    </p:spTree>
    <p:extLst>
      <p:ext uri="{BB962C8B-B14F-4D97-AF65-F5344CB8AC3E}">
        <p14:creationId xmlns:p14="http://schemas.microsoft.com/office/powerpoint/2010/main" val="26567006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1CF0799-CA13-BF61-8B7A-50556DBC2AEE}"/>
              </a:ext>
            </a:extLst>
          </p:cNvPr>
          <p:cNvSpPr txBox="1">
            <a:spLocks noGrp="1"/>
          </p:cNvSpPr>
          <p:nvPr>
            <p:ph type="sldNum" sz="quarter" idx="5"/>
          </p:nvPr>
        </p:nvSpPr>
        <p:spPr>
          <a:ln/>
        </p:spPr>
        <p:txBody>
          <a:bodyPr vert="horz" lIns="0" tIns="0" rIns="0" bIns="0" anchor="b" anchorCtr="0">
            <a:noAutofit/>
          </a:bodyPr>
          <a:lstStyle/>
          <a:p>
            <a:pPr lvl="0"/>
            <a:fld id="{E97650A6-7986-43E6-9B9D-74F8B6010144}" type="slidenum">
              <a:t>83</a:t>
            </a:fld>
            <a:endParaRPr lang="en-US"/>
          </a:p>
        </p:txBody>
      </p:sp>
      <p:sp>
        <p:nvSpPr>
          <p:cNvPr id="2" name="Slide Image Placeholder 1">
            <a:extLst>
              <a:ext uri="{FF2B5EF4-FFF2-40B4-BE49-F238E27FC236}">
                <a16:creationId xmlns:a16="http://schemas.microsoft.com/office/drawing/2014/main" id="{A9D88E92-1301-718E-7D68-2208CF2D4EB8}"/>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CBA32A0D-EF23-AB33-2B15-A7040F43C67F}"/>
              </a:ext>
            </a:extLst>
          </p:cNvPr>
          <p:cNvSpPr txBox="1">
            <a:spLocks noGrp="1"/>
          </p:cNvSpPr>
          <p:nvPr>
            <p:ph type="body" sz="quarter" idx="1"/>
          </p:nvPr>
        </p:nvSpPr>
        <p:spPr/>
        <p:txBody>
          <a:bodyPr vert="horz">
            <a:spAutoFit/>
          </a:bodyPr>
          <a:lstStyle/>
          <a:p>
            <a:r>
              <a:rPr lang="en-US" dirty="0"/>
              <a:t>Now before I tell you how </a:t>
            </a:r>
            <a:r>
              <a:rPr lang="en-US" dirty="0" err="1"/>
              <a:t>mmNorm</a:t>
            </a:r>
            <a:r>
              <a:rPr lang="en-US" dirty="0"/>
              <a:t> works, it is helpful for me to first explain how existing methods perform 3d reconstruction. Now for the most part, we as a community have been performing 3D reconstruction in the same way for decades. For example, it </a:t>
            </a:r>
            <a:r>
              <a:rPr lang="en-US" dirty="0" err="1"/>
              <a:t>startwed</a:t>
            </a:r>
            <a:r>
              <a:rPr lang="en-US" dirty="0"/>
              <a:t> when we wanted to reconstruct large scale </a:t>
            </a:r>
            <a:r>
              <a:rPr lang="en-US" dirty="0" err="1"/>
              <a:t>scenese</a:t>
            </a:r>
            <a:r>
              <a:rPr lang="en-US" dirty="0"/>
              <a:t> such as this mountain scene. So we as a community mounted a radar onto an airplane or satellite, and have the airplane fly over the scene, continuously collecting measurements to produce a synthetic aperture. Then, we can have the same airplane fly over the scene multiple times to expand our synthetic aperture into a 2D synthetic aperture. </a:t>
            </a:r>
          </a:p>
          <a:p>
            <a:endParaRPr lang="en-US" dirty="0"/>
          </a:p>
          <a:p>
            <a:r>
              <a:rPr lang="en-US" dirty="0"/>
              <a:t>This allows us to measure the range, azimuth, and elevation to different reflectors in the scene. With this, we can produce a 3D SAR image, and use this to generate a 3D point cloud. </a:t>
            </a:r>
          </a:p>
        </p:txBody>
      </p:sp>
    </p:spTree>
    <p:extLst>
      <p:ext uri="{BB962C8B-B14F-4D97-AF65-F5344CB8AC3E}">
        <p14:creationId xmlns:p14="http://schemas.microsoft.com/office/powerpoint/2010/main" val="13331972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1CF0799-CA13-BF61-8B7A-50556DBC2AEE}"/>
              </a:ext>
            </a:extLst>
          </p:cNvPr>
          <p:cNvSpPr txBox="1">
            <a:spLocks noGrp="1"/>
          </p:cNvSpPr>
          <p:nvPr>
            <p:ph type="sldNum" sz="quarter" idx="5"/>
          </p:nvPr>
        </p:nvSpPr>
        <p:spPr>
          <a:ln/>
        </p:spPr>
        <p:txBody>
          <a:bodyPr vert="horz" lIns="0" tIns="0" rIns="0" bIns="0" anchor="b" anchorCtr="0">
            <a:noAutofit/>
          </a:bodyPr>
          <a:lstStyle/>
          <a:p>
            <a:pPr lvl="0"/>
            <a:fld id="{E97650A6-7986-43E6-9B9D-74F8B6010144}" type="slidenum">
              <a:t>84</a:t>
            </a:fld>
            <a:endParaRPr lang="en-US"/>
          </a:p>
        </p:txBody>
      </p:sp>
      <p:sp>
        <p:nvSpPr>
          <p:cNvPr id="2" name="Slide Image Placeholder 1">
            <a:extLst>
              <a:ext uri="{FF2B5EF4-FFF2-40B4-BE49-F238E27FC236}">
                <a16:creationId xmlns:a16="http://schemas.microsoft.com/office/drawing/2014/main" id="{A9D88E92-1301-718E-7D68-2208CF2D4EB8}"/>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CBA32A0D-EF23-AB33-2B15-A7040F43C67F}"/>
              </a:ext>
            </a:extLst>
          </p:cNvPr>
          <p:cNvSpPr txBox="1">
            <a:spLocks noGrp="1"/>
          </p:cNvSpPr>
          <p:nvPr>
            <p:ph type="body" sz="quarter" idx="1"/>
          </p:nvPr>
        </p:nvSpPr>
        <p:spPr/>
        <p:txBody>
          <a:bodyPr vert="horz">
            <a:spAutoFit/>
          </a:bodyPr>
          <a:lstStyle/>
          <a:p>
            <a:r>
              <a:rPr lang="en-US" dirty="0"/>
              <a:t>Now when we as a community wanted to move from these large scale scenes to much smaller objects, we applied almost the exact same approach. For example, to reconstruct this mug here, past work has attached a radar to a robot or linear stage. The robot then moves the radar, again collecting a 2D synthetic aperture. Again, we can produce a 3D SAR image, and use this to generate a 3D point cloud. </a:t>
            </a:r>
          </a:p>
          <a:p>
            <a:endParaRPr lang="en-US" dirty="0"/>
          </a:p>
          <a:p>
            <a:r>
              <a:rPr lang="en-US" dirty="0"/>
              <a:t>But this time, there is a problem. Unlike before, where we were reconstructing massive mountain scenes, we are now trying to reconstruct a tiny mug. This means that now our reconstruction quality is severely limited by our SAR resolution, which in this case is limited by our commercially available bandwidth. </a:t>
            </a:r>
          </a:p>
        </p:txBody>
      </p:sp>
    </p:spTree>
    <p:extLst>
      <p:ext uri="{BB962C8B-B14F-4D97-AF65-F5344CB8AC3E}">
        <p14:creationId xmlns:p14="http://schemas.microsoft.com/office/powerpoint/2010/main" val="38384753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86</a:t>
            </a:fld>
            <a:endParaRPr lang="en-US"/>
          </a:p>
        </p:txBody>
      </p:sp>
    </p:spTree>
    <p:extLst>
      <p:ext uri="{BB962C8B-B14F-4D97-AF65-F5344CB8AC3E}">
        <p14:creationId xmlns:p14="http://schemas.microsoft.com/office/powerpoint/2010/main" val="12615775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1CF0799-CA13-BF61-8B7A-50556DBC2AEE}"/>
              </a:ext>
            </a:extLst>
          </p:cNvPr>
          <p:cNvSpPr txBox="1">
            <a:spLocks noGrp="1"/>
          </p:cNvSpPr>
          <p:nvPr>
            <p:ph type="sldNum" sz="quarter" idx="5"/>
          </p:nvPr>
        </p:nvSpPr>
        <p:spPr>
          <a:ln/>
        </p:spPr>
        <p:txBody>
          <a:bodyPr vert="horz" lIns="0" tIns="0" rIns="0" bIns="0" anchor="b" anchorCtr="0">
            <a:noAutofit/>
          </a:bodyPr>
          <a:lstStyle/>
          <a:p>
            <a:pPr lvl="0"/>
            <a:fld id="{E97650A6-7986-43E6-9B9D-74F8B6010144}" type="slidenum">
              <a:t>89</a:t>
            </a:fld>
            <a:endParaRPr lang="en-US"/>
          </a:p>
        </p:txBody>
      </p:sp>
      <p:sp>
        <p:nvSpPr>
          <p:cNvPr id="2" name="Slide Image Placeholder 1">
            <a:extLst>
              <a:ext uri="{FF2B5EF4-FFF2-40B4-BE49-F238E27FC236}">
                <a16:creationId xmlns:a16="http://schemas.microsoft.com/office/drawing/2014/main" id="{A9D88E92-1301-718E-7D68-2208CF2D4EB8}"/>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CBA32A0D-EF23-AB33-2B15-A7040F43C67F}"/>
              </a:ext>
            </a:extLst>
          </p:cNvPr>
          <p:cNvSpPr txBox="1">
            <a:spLocks noGrp="1"/>
          </p:cNvSpPr>
          <p:nvPr>
            <p:ph type="body" sz="quarter" idx="1"/>
          </p:nvPr>
        </p:nvSpPr>
        <p:spPr/>
        <p:txBody>
          <a:bodyPr vert="horz">
            <a:spAutoFit/>
          </a:bodyPr>
          <a:lstStyle/>
          <a:p>
            <a:endParaRPr lang="en-US" dirty="0"/>
          </a:p>
        </p:txBody>
      </p:sp>
    </p:spTree>
    <p:extLst>
      <p:ext uri="{BB962C8B-B14F-4D97-AF65-F5344CB8AC3E}">
        <p14:creationId xmlns:p14="http://schemas.microsoft.com/office/powerpoint/2010/main" val="26771600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1CF0799-CA13-BF61-8B7A-50556DBC2AEE}"/>
              </a:ext>
            </a:extLst>
          </p:cNvPr>
          <p:cNvSpPr txBox="1">
            <a:spLocks noGrp="1"/>
          </p:cNvSpPr>
          <p:nvPr>
            <p:ph type="sldNum" sz="quarter" idx="5"/>
          </p:nvPr>
        </p:nvSpPr>
        <p:spPr>
          <a:ln/>
        </p:spPr>
        <p:txBody>
          <a:bodyPr vert="horz" lIns="0" tIns="0" rIns="0" bIns="0" anchor="b" anchorCtr="0">
            <a:noAutofit/>
          </a:bodyPr>
          <a:lstStyle/>
          <a:p>
            <a:pPr lvl="0"/>
            <a:fld id="{E97650A6-7986-43E6-9B9D-74F8B6010144}" type="slidenum">
              <a:t>90</a:t>
            </a:fld>
            <a:endParaRPr lang="en-US"/>
          </a:p>
        </p:txBody>
      </p:sp>
      <p:sp>
        <p:nvSpPr>
          <p:cNvPr id="2" name="Slide Image Placeholder 1">
            <a:extLst>
              <a:ext uri="{FF2B5EF4-FFF2-40B4-BE49-F238E27FC236}">
                <a16:creationId xmlns:a16="http://schemas.microsoft.com/office/drawing/2014/main" id="{A9D88E92-1301-718E-7D68-2208CF2D4EB8}"/>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CBA32A0D-EF23-AB33-2B15-A7040F43C67F}"/>
              </a:ext>
            </a:extLst>
          </p:cNvPr>
          <p:cNvSpPr txBox="1">
            <a:spLocks noGrp="1"/>
          </p:cNvSpPr>
          <p:nvPr>
            <p:ph type="body" sz="quarter" idx="1"/>
          </p:nvPr>
        </p:nvSpPr>
        <p:spPr/>
        <p:txBody>
          <a:bodyPr vert="horz">
            <a:spAutoFit/>
          </a:bodyPr>
          <a:lstStyle/>
          <a:p>
            <a:endParaRPr lang="en-US"/>
          </a:p>
        </p:txBody>
      </p:sp>
    </p:spTree>
    <p:extLst>
      <p:ext uri="{BB962C8B-B14F-4D97-AF65-F5344CB8AC3E}">
        <p14:creationId xmlns:p14="http://schemas.microsoft.com/office/powerpoint/2010/main" val="5755113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1CF0799-CA13-BF61-8B7A-50556DBC2AEE}"/>
              </a:ext>
            </a:extLst>
          </p:cNvPr>
          <p:cNvSpPr txBox="1">
            <a:spLocks noGrp="1"/>
          </p:cNvSpPr>
          <p:nvPr>
            <p:ph type="sldNum" sz="quarter" idx="5"/>
          </p:nvPr>
        </p:nvSpPr>
        <p:spPr>
          <a:ln/>
        </p:spPr>
        <p:txBody>
          <a:bodyPr vert="horz" lIns="0" tIns="0" rIns="0" bIns="0" anchor="b" anchorCtr="0">
            <a:noAutofit/>
          </a:bodyPr>
          <a:lstStyle/>
          <a:p>
            <a:pPr lvl="0"/>
            <a:fld id="{E97650A6-7986-43E6-9B9D-74F8B6010144}" type="slidenum">
              <a:t>91</a:t>
            </a:fld>
            <a:endParaRPr lang="en-US"/>
          </a:p>
        </p:txBody>
      </p:sp>
      <p:sp>
        <p:nvSpPr>
          <p:cNvPr id="2" name="Slide Image Placeholder 1">
            <a:extLst>
              <a:ext uri="{FF2B5EF4-FFF2-40B4-BE49-F238E27FC236}">
                <a16:creationId xmlns:a16="http://schemas.microsoft.com/office/drawing/2014/main" id="{A9D88E92-1301-718E-7D68-2208CF2D4EB8}"/>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CBA32A0D-EF23-AB33-2B15-A7040F43C67F}"/>
              </a:ext>
            </a:extLst>
          </p:cNvPr>
          <p:cNvSpPr txBox="1">
            <a:spLocks noGrp="1"/>
          </p:cNvSpPr>
          <p:nvPr>
            <p:ph type="body" sz="quarter" idx="1"/>
          </p:nvPr>
        </p:nvSpPr>
        <p:spPr/>
        <p:txBody>
          <a:bodyPr vert="horz">
            <a:spAutoFit/>
          </a:bodyPr>
          <a:lstStyle/>
          <a:p>
            <a:endParaRPr lang="en-US" dirty="0"/>
          </a:p>
        </p:txBody>
      </p:sp>
    </p:spTree>
    <p:extLst>
      <p:ext uri="{BB962C8B-B14F-4D97-AF65-F5344CB8AC3E}">
        <p14:creationId xmlns:p14="http://schemas.microsoft.com/office/powerpoint/2010/main" val="12091571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1CF0799-CA13-BF61-8B7A-50556DBC2AEE}"/>
              </a:ext>
            </a:extLst>
          </p:cNvPr>
          <p:cNvSpPr txBox="1">
            <a:spLocks noGrp="1"/>
          </p:cNvSpPr>
          <p:nvPr>
            <p:ph type="sldNum" sz="quarter" idx="5"/>
          </p:nvPr>
        </p:nvSpPr>
        <p:spPr>
          <a:ln/>
        </p:spPr>
        <p:txBody>
          <a:bodyPr vert="horz" lIns="0" tIns="0" rIns="0" bIns="0" anchor="b" anchorCtr="0">
            <a:noAutofit/>
          </a:bodyPr>
          <a:lstStyle/>
          <a:p>
            <a:pPr lvl="0"/>
            <a:fld id="{E97650A6-7986-43E6-9B9D-74F8B6010144}" type="slidenum">
              <a:t>92</a:t>
            </a:fld>
            <a:endParaRPr lang="en-US"/>
          </a:p>
        </p:txBody>
      </p:sp>
      <p:sp>
        <p:nvSpPr>
          <p:cNvPr id="2" name="Slide Image Placeholder 1">
            <a:extLst>
              <a:ext uri="{FF2B5EF4-FFF2-40B4-BE49-F238E27FC236}">
                <a16:creationId xmlns:a16="http://schemas.microsoft.com/office/drawing/2014/main" id="{A9D88E92-1301-718E-7D68-2208CF2D4EB8}"/>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CBA32A0D-EF23-AB33-2B15-A7040F43C67F}"/>
              </a:ext>
            </a:extLst>
          </p:cNvPr>
          <p:cNvSpPr txBox="1">
            <a:spLocks noGrp="1"/>
          </p:cNvSpPr>
          <p:nvPr>
            <p:ph type="body" sz="quarter" idx="1"/>
          </p:nvPr>
        </p:nvSpPr>
        <p:spPr/>
        <p:txBody>
          <a:bodyPr vert="horz">
            <a:spAutoFit/>
          </a:bodyPr>
          <a:lstStyle/>
          <a:p>
            <a:endParaRPr lang="en-US" dirty="0"/>
          </a:p>
        </p:txBody>
      </p:sp>
    </p:spTree>
    <p:extLst>
      <p:ext uri="{BB962C8B-B14F-4D97-AF65-F5344CB8AC3E}">
        <p14:creationId xmlns:p14="http://schemas.microsoft.com/office/powerpoint/2010/main" val="8079361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1CF0799-CA13-BF61-8B7A-50556DBC2AEE}"/>
              </a:ext>
            </a:extLst>
          </p:cNvPr>
          <p:cNvSpPr txBox="1">
            <a:spLocks noGrp="1"/>
          </p:cNvSpPr>
          <p:nvPr>
            <p:ph type="sldNum" sz="quarter" idx="5"/>
          </p:nvPr>
        </p:nvSpPr>
        <p:spPr>
          <a:ln/>
        </p:spPr>
        <p:txBody>
          <a:bodyPr vert="horz" lIns="0" tIns="0" rIns="0" bIns="0" anchor="b" anchorCtr="0">
            <a:noAutofit/>
          </a:bodyPr>
          <a:lstStyle/>
          <a:p>
            <a:pPr lvl="0"/>
            <a:fld id="{E97650A6-7986-43E6-9B9D-74F8B6010144}" type="slidenum">
              <a:t>93</a:t>
            </a:fld>
            <a:endParaRPr lang="en-US"/>
          </a:p>
        </p:txBody>
      </p:sp>
      <p:sp>
        <p:nvSpPr>
          <p:cNvPr id="2" name="Slide Image Placeholder 1">
            <a:extLst>
              <a:ext uri="{FF2B5EF4-FFF2-40B4-BE49-F238E27FC236}">
                <a16:creationId xmlns:a16="http://schemas.microsoft.com/office/drawing/2014/main" id="{A9D88E92-1301-718E-7D68-2208CF2D4EB8}"/>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CBA32A0D-EF23-AB33-2B15-A7040F43C67F}"/>
              </a:ext>
            </a:extLst>
          </p:cNvPr>
          <p:cNvSpPr txBox="1">
            <a:spLocks noGrp="1"/>
          </p:cNvSpPr>
          <p:nvPr>
            <p:ph type="body" sz="quarter" idx="1"/>
          </p:nvPr>
        </p:nvSpPr>
        <p:spPr/>
        <p:txBody>
          <a:bodyPr vert="horz">
            <a:spAutoFit/>
          </a:bodyPr>
          <a:lstStyle/>
          <a:p>
            <a:endParaRPr lang="en-US" dirty="0"/>
          </a:p>
        </p:txBody>
      </p:sp>
    </p:spTree>
    <p:extLst>
      <p:ext uri="{BB962C8B-B14F-4D97-AF65-F5344CB8AC3E}">
        <p14:creationId xmlns:p14="http://schemas.microsoft.com/office/powerpoint/2010/main" val="7035384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1CF0799-CA13-BF61-8B7A-50556DBC2AEE}"/>
              </a:ext>
            </a:extLst>
          </p:cNvPr>
          <p:cNvSpPr txBox="1">
            <a:spLocks noGrp="1"/>
          </p:cNvSpPr>
          <p:nvPr>
            <p:ph type="sldNum" sz="quarter" idx="5"/>
          </p:nvPr>
        </p:nvSpPr>
        <p:spPr>
          <a:ln/>
        </p:spPr>
        <p:txBody>
          <a:bodyPr vert="horz" lIns="0" tIns="0" rIns="0" bIns="0" anchor="b" anchorCtr="0">
            <a:noAutofit/>
          </a:bodyPr>
          <a:lstStyle/>
          <a:p>
            <a:pPr lvl="0"/>
            <a:fld id="{E97650A6-7986-43E6-9B9D-74F8B6010144}" type="slidenum">
              <a:t>94</a:t>
            </a:fld>
            <a:endParaRPr lang="en-US"/>
          </a:p>
        </p:txBody>
      </p:sp>
      <p:sp>
        <p:nvSpPr>
          <p:cNvPr id="2" name="Slide Image Placeholder 1">
            <a:extLst>
              <a:ext uri="{FF2B5EF4-FFF2-40B4-BE49-F238E27FC236}">
                <a16:creationId xmlns:a16="http://schemas.microsoft.com/office/drawing/2014/main" id="{A9D88E92-1301-718E-7D68-2208CF2D4EB8}"/>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CBA32A0D-EF23-AB33-2B15-A7040F43C67F}"/>
              </a:ext>
            </a:extLst>
          </p:cNvPr>
          <p:cNvSpPr txBox="1">
            <a:spLocks noGrp="1"/>
          </p:cNvSpPr>
          <p:nvPr>
            <p:ph type="body" sz="quarter" idx="1"/>
          </p:nvPr>
        </p:nvSpPr>
        <p:spPr/>
        <p:txBody>
          <a:bodyPr vert="horz">
            <a:spAutoFit/>
          </a:bodyPr>
          <a:lstStyle/>
          <a:p>
            <a:endParaRPr lang="en-US"/>
          </a:p>
        </p:txBody>
      </p:sp>
    </p:spTree>
    <p:extLst>
      <p:ext uri="{BB962C8B-B14F-4D97-AF65-F5344CB8AC3E}">
        <p14:creationId xmlns:p14="http://schemas.microsoft.com/office/powerpoint/2010/main" val="38117866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1CF0799-CA13-BF61-8B7A-50556DBC2AEE}"/>
              </a:ext>
            </a:extLst>
          </p:cNvPr>
          <p:cNvSpPr txBox="1">
            <a:spLocks noGrp="1"/>
          </p:cNvSpPr>
          <p:nvPr>
            <p:ph type="sldNum" sz="quarter" idx="5"/>
          </p:nvPr>
        </p:nvSpPr>
        <p:spPr>
          <a:ln/>
        </p:spPr>
        <p:txBody>
          <a:bodyPr vert="horz" lIns="0" tIns="0" rIns="0" bIns="0" anchor="b" anchorCtr="0">
            <a:noAutofit/>
          </a:bodyPr>
          <a:lstStyle/>
          <a:p>
            <a:pPr lvl="0"/>
            <a:fld id="{E97650A6-7986-43E6-9B9D-74F8B6010144}" type="slidenum">
              <a:t>95</a:t>
            </a:fld>
            <a:endParaRPr lang="en-US"/>
          </a:p>
        </p:txBody>
      </p:sp>
      <p:sp>
        <p:nvSpPr>
          <p:cNvPr id="2" name="Slide Image Placeholder 1">
            <a:extLst>
              <a:ext uri="{FF2B5EF4-FFF2-40B4-BE49-F238E27FC236}">
                <a16:creationId xmlns:a16="http://schemas.microsoft.com/office/drawing/2014/main" id="{A9D88E92-1301-718E-7D68-2208CF2D4EB8}"/>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CBA32A0D-EF23-AB33-2B15-A7040F43C67F}"/>
              </a:ext>
            </a:extLst>
          </p:cNvPr>
          <p:cNvSpPr txBox="1">
            <a:spLocks noGrp="1"/>
          </p:cNvSpPr>
          <p:nvPr>
            <p:ph type="body" sz="quarter" idx="1"/>
          </p:nvPr>
        </p:nvSpPr>
        <p:spPr/>
        <p:txBody>
          <a:bodyPr vert="horz">
            <a:spAutoFit/>
          </a:bodyPr>
          <a:lstStyle/>
          <a:p>
            <a:endParaRPr lang="en-US"/>
          </a:p>
        </p:txBody>
      </p:sp>
    </p:spTree>
    <p:extLst>
      <p:ext uri="{BB962C8B-B14F-4D97-AF65-F5344CB8AC3E}">
        <p14:creationId xmlns:p14="http://schemas.microsoft.com/office/powerpoint/2010/main" val="447290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6</a:t>
            </a:fld>
            <a:endParaRPr lang="en-US"/>
          </a:p>
        </p:txBody>
      </p:sp>
    </p:spTree>
    <p:extLst>
      <p:ext uri="{BB962C8B-B14F-4D97-AF65-F5344CB8AC3E}">
        <p14:creationId xmlns:p14="http://schemas.microsoft.com/office/powerpoint/2010/main" val="5893670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97</a:t>
            </a:fld>
            <a:endParaRPr lang="en-US"/>
          </a:p>
        </p:txBody>
      </p:sp>
    </p:spTree>
    <p:extLst>
      <p:ext uri="{BB962C8B-B14F-4D97-AF65-F5344CB8AC3E}">
        <p14:creationId xmlns:p14="http://schemas.microsoft.com/office/powerpoint/2010/main" val="2887254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98</a:t>
            </a:fld>
            <a:endParaRPr lang="en-US"/>
          </a:p>
        </p:txBody>
      </p:sp>
    </p:spTree>
    <p:extLst>
      <p:ext uri="{BB962C8B-B14F-4D97-AF65-F5344CB8AC3E}">
        <p14:creationId xmlns:p14="http://schemas.microsoft.com/office/powerpoint/2010/main" val="33458349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99</a:t>
            </a:fld>
            <a:endParaRPr lang="en-US"/>
          </a:p>
        </p:txBody>
      </p:sp>
    </p:spTree>
    <p:extLst>
      <p:ext uri="{BB962C8B-B14F-4D97-AF65-F5344CB8AC3E}">
        <p14:creationId xmlns:p14="http://schemas.microsoft.com/office/powerpoint/2010/main" val="6819431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100</a:t>
            </a:fld>
            <a:endParaRPr lang="en-US"/>
          </a:p>
        </p:txBody>
      </p:sp>
    </p:spTree>
    <p:extLst>
      <p:ext uri="{BB962C8B-B14F-4D97-AF65-F5344CB8AC3E}">
        <p14:creationId xmlns:p14="http://schemas.microsoft.com/office/powerpoint/2010/main" val="17462043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101</a:t>
            </a:fld>
            <a:endParaRPr lang="en-US"/>
          </a:p>
        </p:txBody>
      </p:sp>
    </p:spTree>
    <p:extLst>
      <p:ext uri="{BB962C8B-B14F-4D97-AF65-F5344CB8AC3E}">
        <p14:creationId xmlns:p14="http://schemas.microsoft.com/office/powerpoint/2010/main" val="1534865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102</a:t>
            </a:fld>
            <a:endParaRPr lang="en-US"/>
          </a:p>
        </p:txBody>
      </p:sp>
    </p:spTree>
    <p:extLst>
      <p:ext uri="{BB962C8B-B14F-4D97-AF65-F5344CB8AC3E}">
        <p14:creationId xmlns:p14="http://schemas.microsoft.com/office/powerpoint/2010/main" val="112337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103</a:t>
            </a:fld>
            <a:endParaRPr lang="en-US"/>
          </a:p>
        </p:txBody>
      </p:sp>
    </p:spTree>
    <p:extLst>
      <p:ext uri="{BB962C8B-B14F-4D97-AF65-F5344CB8AC3E}">
        <p14:creationId xmlns:p14="http://schemas.microsoft.com/office/powerpoint/2010/main" val="25988010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104</a:t>
            </a:fld>
            <a:endParaRPr lang="en-US"/>
          </a:p>
        </p:txBody>
      </p:sp>
    </p:spTree>
    <p:extLst>
      <p:ext uri="{BB962C8B-B14F-4D97-AF65-F5344CB8AC3E}">
        <p14:creationId xmlns:p14="http://schemas.microsoft.com/office/powerpoint/2010/main" val="42803948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105</a:t>
            </a:fld>
            <a:endParaRPr lang="en-US"/>
          </a:p>
        </p:txBody>
      </p:sp>
    </p:spTree>
    <p:extLst>
      <p:ext uri="{BB962C8B-B14F-4D97-AF65-F5344CB8AC3E}">
        <p14:creationId xmlns:p14="http://schemas.microsoft.com/office/powerpoint/2010/main" val="42343454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1CF0799-CA13-BF61-8B7A-50556DBC2AEE}"/>
              </a:ext>
            </a:extLst>
          </p:cNvPr>
          <p:cNvSpPr txBox="1">
            <a:spLocks noGrp="1"/>
          </p:cNvSpPr>
          <p:nvPr>
            <p:ph type="sldNum" sz="quarter" idx="5"/>
          </p:nvPr>
        </p:nvSpPr>
        <p:spPr>
          <a:ln/>
        </p:spPr>
        <p:txBody>
          <a:bodyPr vert="horz" lIns="0" tIns="0" rIns="0" bIns="0" anchor="b" anchorCtr="0">
            <a:noAutofit/>
          </a:bodyPr>
          <a:lstStyle/>
          <a:p>
            <a:pPr lvl="0"/>
            <a:fld id="{E97650A6-7986-43E6-9B9D-74F8B6010144}" type="slidenum">
              <a:t>106</a:t>
            </a:fld>
            <a:endParaRPr lang="en-US"/>
          </a:p>
        </p:txBody>
      </p:sp>
      <p:sp>
        <p:nvSpPr>
          <p:cNvPr id="2" name="Slide Image Placeholder 1">
            <a:extLst>
              <a:ext uri="{FF2B5EF4-FFF2-40B4-BE49-F238E27FC236}">
                <a16:creationId xmlns:a16="http://schemas.microsoft.com/office/drawing/2014/main" id="{A9D88E92-1301-718E-7D68-2208CF2D4EB8}"/>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CBA32A0D-EF23-AB33-2B15-A7040F43C67F}"/>
              </a:ext>
            </a:extLst>
          </p:cNvPr>
          <p:cNvSpPr txBox="1">
            <a:spLocks noGrp="1"/>
          </p:cNvSpPr>
          <p:nvPr>
            <p:ph type="body" sz="quarter" idx="1"/>
          </p:nvPr>
        </p:nvSpPr>
        <p:spPr/>
        <p:txBody>
          <a:bodyPr vert="horz">
            <a:spAutoFit/>
          </a:bodyPr>
          <a:lstStyle/>
          <a:p>
            <a:endParaRPr lang="en-US" dirty="0"/>
          </a:p>
        </p:txBody>
      </p:sp>
    </p:spTree>
    <p:extLst>
      <p:ext uri="{BB962C8B-B14F-4D97-AF65-F5344CB8AC3E}">
        <p14:creationId xmlns:p14="http://schemas.microsoft.com/office/powerpoint/2010/main" val="658735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7</a:t>
            </a:fld>
            <a:endParaRPr lang="en-US"/>
          </a:p>
        </p:txBody>
      </p:sp>
    </p:spTree>
    <p:extLst>
      <p:ext uri="{BB962C8B-B14F-4D97-AF65-F5344CB8AC3E}">
        <p14:creationId xmlns:p14="http://schemas.microsoft.com/office/powerpoint/2010/main" val="5927629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1CF0799-CA13-BF61-8B7A-50556DBC2AEE}"/>
              </a:ext>
            </a:extLst>
          </p:cNvPr>
          <p:cNvSpPr txBox="1">
            <a:spLocks noGrp="1"/>
          </p:cNvSpPr>
          <p:nvPr>
            <p:ph type="sldNum" sz="quarter" idx="5"/>
          </p:nvPr>
        </p:nvSpPr>
        <p:spPr>
          <a:ln/>
        </p:spPr>
        <p:txBody>
          <a:bodyPr vert="horz" lIns="0" tIns="0" rIns="0" bIns="0" anchor="b" anchorCtr="0">
            <a:noAutofit/>
          </a:bodyPr>
          <a:lstStyle/>
          <a:p>
            <a:pPr lvl="0"/>
            <a:fld id="{E97650A6-7986-43E6-9B9D-74F8B6010144}" type="slidenum">
              <a:t>107</a:t>
            </a:fld>
            <a:endParaRPr lang="en-US"/>
          </a:p>
        </p:txBody>
      </p:sp>
      <p:sp>
        <p:nvSpPr>
          <p:cNvPr id="2" name="Slide Image Placeholder 1">
            <a:extLst>
              <a:ext uri="{FF2B5EF4-FFF2-40B4-BE49-F238E27FC236}">
                <a16:creationId xmlns:a16="http://schemas.microsoft.com/office/drawing/2014/main" id="{A9D88E92-1301-718E-7D68-2208CF2D4EB8}"/>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CBA32A0D-EF23-AB33-2B15-A7040F43C67F}"/>
              </a:ext>
            </a:extLst>
          </p:cNvPr>
          <p:cNvSpPr txBox="1">
            <a:spLocks noGrp="1"/>
          </p:cNvSpPr>
          <p:nvPr>
            <p:ph type="body" sz="quarter" idx="1"/>
          </p:nvPr>
        </p:nvSpPr>
        <p:spPr/>
        <p:txBody>
          <a:bodyPr vert="horz">
            <a:spAutoFit/>
          </a:bodyPr>
          <a:lstStyle/>
          <a:p>
            <a:pPr marL="0" indent="0">
              <a:buFontTx/>
              <a:buNone/>
            </a:pPr>
            <a:endParaRPr lang="en-US" dirty="0"/>
          </a:p>
        </p:txBody>
      </p:sp>
    </p:spTree>
    <p:extLst>
      <p:ext uri="{BB962C8B-B14F-4D97-AF65-F5344CB8AC3E}">
        <p14:creationId xmlns:p14="http://schemas.microsoft.com/office/powerpoint/2010/main" val="29183861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1CF0799-CA13-BF61-8B7A-50556DBC2AEE}"/>
              </a:ext>
            </a:extLst>
          </p:cNvPr>
          <p:cNvSpPr txBox="1">
            <a:spLocks noGrp="1"/>
          </p:cNvSpPr>
          <p:nvPr>
            <p:ph type="sldNum" sz="quarter" idx="5"/>
          </p:nvPr>
        </p:nvSpPr>
        <p:spPr>
          <a:ln/>
        </p:spPr>
        <p:txBody>
          <a:bodyPr vert="horz" lIns="0" tIns="0" rIns="0" bIns="0" anchor="b" anchorCtr="0">
            <a:noAutofit/>
          </a:bodyPr>
          <a:lstStyle/>
          <a:p>
            <a:pPr lvl="0"/>
            <a:fld id="{E97650A6-7986-43E6-9B9D-74F8B6010144}" type="slidenum">
              <a:t>108</a:t>
            </a:fld>
            <a:endParaRPr lang="en-US"/>
          </a:p>
        </p:txBody>
      </p:sp>
      <p:sp>
        <p:nvSpPr>
          <p:cNvPr id="2" name="Slide Image Placeholder 1">
            <a:extLst>
              <a:ext uri="{FF2B5EF4-FFF2-40B4-BE49-F238E27FC236}">
                <a16:creationId xmlns:a16="http://schemas.microsoft.com/office/drawing/2014/main" id="{A9D88E92-1301-718E-7D68-2208CF2D4EB8}"/>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CBA32A0D-EF23-AB33-2B15-A7040F43C67F}"/>
              </a:ext>
            </a:extLst>
          </p:cNvPr>
          <p:cNvSpPr txBox="1">
            <a:spLocks noGrp="1"/>
          </p:cNvSpPr>
          <p:nvPr>
            <p:ph type="body" sz="quarter" idx="1"/>
          </p:nvPr>
        </p:nvSpPr>
        <p:spPr/>
        <p:txBody>
          <a:bodyPr vert="horz">
            <a:spAutoFit/>
          </a:bodyPr>
          <a:lstStyle/>
          <a:p>
            <a:endParaRPr lang="en-US" dirty="0"/>
          </a:p>
        </p:txBody>
      </p:sp>
    </p:spTree>
    <p:extLst>
      <p:ext uri="{BB962C8B-B14F-4D97-AF65-F5344CB8AC3E}">
        <p14:creationId xmlns:p14="http://schemas.microsoft.com/office/powerpoint/2010/main" val="27731729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1CF0799-CA13-BF61-8B7A-50556DBC2AEE}"/>
              </a:ext>
            </a:extLst>
          </p:cNvPr>
          <p:cNvSpPr txBox="1">
            <a:spLocks noGrp="1"/>
          </p:cNvSpPr>
          <p:nvPr>
            <p:ph type="sldNum" sz="quarter" idx="5"/>
          </p:nvPr>
        </p:nvSpPr>
        <p:spPr>
          <a:ln/>
        </p:spPr>
        <p:txBody>
          <a:bodyPr vert="horz" lIns="0" tIns="0" rIns="0" bIns="0" anchor="b" anchorCtr="0">
            <a:noAutofit/>
          </a:bodyPr>
          <a:lstStyle/>
          <a:p>
            <a:pPr lvl="0"/>
            <a:fld id="{E97650A6-7986-43E6-9B9D-74F8B6010144}" type="slidenum">
              <a:t>114</a:t>
            </a:fld>
            <a:endParaRPr lang="en-US"/>
          </a:p>
        </p:txBody>
      </p:sp>
      <p:sp>
        <p:nvSpPr>
          <p:cNvPr id="2" name="Slide Image Placeholder 1">
            <a:extLst>
              <a:ext uri="{FF2B5EF4-FFF2-40B4-BE49-F238E27FC236}">
                <a16:creationId xmlns:a16="http://schemas.microsoft.com/office/drawing/2014/main" id="{A9D88E92-1301-718E-7D68-2208CF2D4EB8}"/>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CBA32A0D-EF23-AB33-2B15-A7040F43C67F}"/>
              </a:ext>
            </a:extLst>
          </p:cNvPr>
          <p:cNvSpPr txBox="1">
            <a:spLocks noGrp="1"/>
          </p:cNvSpPr>
          <p:nvPr>
            <p:ph type="body" sz="quarter" idx="1"/>
          </p:nvPr>
        </p:nvSpPr>
        <p:spPr/>
        <p:txBody>
          <a:bodyPr vert="horz">
            <a:spAutoFit/>
          </a:bodyPr>
          <a:lstStyle/>
          <a:p>
            <a:endParaRPr lang="en-US" dirty="0"/>
          </a:p>
        </p:txBody>
      </p:sp>
    </p:spTree>
    <p:extLst>
      <p:ext uri="{BB962C8B-B14F-4D97-AF65-F5344CB8AC3E}">
        <p14:creationId xmlns:p14="http://schemas.microsoft.com/office/powerpoint/2010/main" val="4147938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lvl="0"/>
            <a:fld id="{C5745127-8143-406E-8FAD-ECB530DA4200}" type="slidenum">
              <a:rPr lang="en-US" smtClean="0"/>
              <a:t>115</a:t>
            </a:fld>
            <a:endParaRPr lang="en-US"/>
          </a:p>
        </p:txBody>
      </p:sp>
    </p:spTree>
    <p:extLst>
      <p:ext uri="{BB962C8B-B14F-4D97-AF65-F5344CB8AC3E}">
        <p14:creationId xmlns:p14="http://schemas.microsoft.com/office/powerpoint/2010/main" val="20632170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116</a:t>
            </a:fld>
            <a:endParaRPr lang="en-US"/>
          </a:p>
        </p:txBody>
      </p:sp>
    </p:spTree>
    <p:extLst>
      <p:ext uri="{BB962C8B-B14F-4D97-AF65-F5344CB8AC3E}">
        <p14:creationId xmlns:p14="http://schemas.microsoft.com/office/powerpoint/2010/main" val="30190716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117</a:t>
            </a:fld>
            <a:endParaRPr lang="en-US"/>
          </a:p>
        </p:txBody>
      </p:sp>
    </p:spTree>
    <p:extLst>
      <p:ext uri="{BB962C8B-B14F-4D97-AF65-F5344CB8AC3E}">
        <p14:creationId xmlns:p14="http://schemas.microsoft.com/office/powerpoint/2010/main" val="5060803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119</a:t>
            </a:fld>
            <a:endParaRPr lang="en-US"/>
          </a:p>
        </p:txBody>
      </p:sp>
    </p:spTree>
    <p:extLst>
      <p:ext uri="{BB962C8B-B14F-4D97-AF65-F5344CB8AC3E}">
        <p14:creationId xmlns:p14="http://schemas.microsoft.com/office/powerpoint/2010/main" val="286483540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120</a:t>
            </a:fld>
            <a:endParaRPr lang="en-US"/>
          </a:p>
        </p:txBody>
      </p:sp>
    </p:spTree>
    <p:extLst>
      <p:ext uri="{BB962C8B-B14F-4D97-AF65-F5344CB8AC3E}">
        <p14:creationId xmlns:p14="http://schemas.microsoft.com/office/powerpoint/2010/main" val="31931366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121</a:t>
            </a:fld>
            <a:endParaRPr lang="en-US"/>
          </a:p>
        </p:txBody>
      </p:sp>
    </p:spTree>
    <p:extLst>
      <p:ext uri="{BB962C8B-B14F-4D97-AF65-F5344CB8AC3E}">
        <p14:creationId xmlns:p14="http://schemas.microsoft.com/office/powerpoint/2010/main" val="91700554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122</a:t>
            </a:fld>
            <a:endParaRPr lang="en-US"/>
          </a:p>
        </p:txBody>
      </p:sp>
    </p:spTree>
    <p:extLst>
      <p:ext uri="{BB962C8B-B14F-4D97-AF65-F5344CB8AC3E}">
        <p14:creationId xmlns:p14="http://schemas.microsoft.com/office/powerpoint/2010/main" val="1171364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8</a:t>
            </a:fld>
            <a:endParaRPr lang="en-US"/>
          </a:p>
        </p:txBody>
      </p:sp>
    </p:spTree>
    <p:extLst>
      <p:ext uri="{BB962C8B-B14F-4D97-AF65-F5344CB8AC3E}">
        <p14:creationId xmlns:p14="http://schemas.microsoft.com/office/powerpoint/2010/main" val="23956907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pPr marL="342900" indent="-342900" algn="l">
              <a:buFontTx/>
              <a:buChar char="–"/>
            </a:pPr>
            <a:r>
              <a:rPr lang="en-US" sz="2200" dirty="0">
                <a:solidFill>
                  <a:schemeClr val="bg1"/>
                </a:solidFill>
              </a:rPr>
              <a:t>Achieving camera-quality:</a:t>
            </a:r>
          </a:p>
          <a:p>
            <a:pPr marL="800100" lvl="1" indent="-342900">
              <a:buFontTx/>
              <a:buChar char="–"/>
            </a:pPr>
            <a:r>
              <a:rPr lang="en-US" sz="1600" dirty="0">
                <a:solidFill>
                  <a:schemeClr val="bg1"/>
                </a:solidFill>
              </a:rPr>
              <a:t>Segmentation</a:t>
            </a:r>
          </a:p>
          <a:p>
            <a:pPr marL="800100" lvl="1" indent="-342900">
              <a:buFontTx/>
              <a:buChar char="–"/>
            </a:pPr>
            <a:r>
              <a:rPr lang="en-US" sz="1600" dirty="0">
                <a:solidFill>
                  <a:schemeClr val="bg1"/>
                </a:solidFill>
              </a:rPr>
              <a:t>Classification</a:t>
            </a:r>
          </a:p>
          <a:p>
            <a:pPr marL="800100" lvl="1" indent="-342900">
              <a:buFontTx/>
              <a:buChar char="–"/>
            </a:pPr>
            <a:r>
              <a:rPr lang="en-US" sz="1600" dirty="0">
                <a:solidFill>
                  <a:schemeClr val="bg1"/>
                </a:solidFill>
              </a:rPr>
              <a:t>6 </a:t>
            </a:r>
            <a:r>
              <a:rPr lang="en-US" sz="1600" dirty="0" err="1">
                <a:solidFill>
                  <a:schemeClr val="bg1"/>
                </a:solidFill>
              </a:rPr>
              <a:t>DoF</a:t>
            </a:r>
            <a:r>
              <a:rPr lang="en-US" sz="1600" dirty="0">
                <a:solidFill>
                  <a:schemeClr val="bg1"/>
                </a:solidFill>
              </a:rPr>
              <a:t> Pose Estimation</a:t>
            </a:r>
          </a:p>
          <a:p>
            <a:pPr marL="342900" indent="-342900" algn="l">
              <a:buFontTx/>
              <a:buChar char="–"/>
            </a:pPr>
            <a:r>
              <a:rPr lang="en-US" sz="2200" dirty="0">
                <a:solidFill>
                  <a:schemeClr val="bg1"/>
                </a:solidFill>
              </a:rPr>
              <a:t>Smaller Apertures</a:t>
            </a:r>
          </a:p>
          <a:p>
            <a:pPr marL="342900" indent="-342900" algn="l">
              <a:buFontTx/>
              <a:buChar char="–"/>
            </a:pPr>
            <a:r>
              <a:rPr lang="en-US" sz="2200" dirty="0">
                <a:solidFill>
                  <a:schemeClr val="bg1"/>
                </a:solidFill>
              </a:rPr>
              <a:t>Real-time Performance</a:t>
            </a:r>
          </a:p>
          <a:p>
            <a:pPr marL="342900" indent="-342900" algn="l">
              <a:buFontTx/>
              <a:buChar char="–"/>
            </a:pPr>
            <a:r>
              <a:rPr lang="en-US" sz="2200" dirty="0">
                <a:solidFill>
                  <a:schemeClr val="bg1"/>
                </a:solidFill>
              </a:rPr>
              <a:t>Diffusion Models as Reconstruction Priors for Sparse Apertures</a:t>
            </a:r>
          </a:p>
          <a:p>
            <a:pPr marL="342900" indent="-342900" algn="l">
              <a:buFontTx/>
              <a:buChar char="–"/>
            </a:pPr>
            <a:r>
              <a:rPr lang="en-US" sz="2200" dirty="0">
                <a:solidFill>
                  <a:schemeClr val="bg1"/>
                </a:solidFill>
              </a:rPr>
              <a:t>Uncertainty Aware Reconstructions</a:t>
            </a:r>
          </a:p>
          <a:p>
            <a:pPr marL="342900" indent="-342900" algn="l">
              <a:buFontTx/>
              <a:buChar char="–"/>
            </a:pPr>
            <a:r>
              <a:rPr lang="en-US" sz="2200" dirty="0">
                <a:solidFill>
                  <a:schemeClr val="bg1"/>
                </a:solidFill>
              </a:rPr>
              <a:t>Multi-modal Fusion: RGB priors for improved reconstruction</a:t>
            </a:r>
          </a:p>
          <a:p>
            <a:pPr marL="342900" indent="-342900" algn="l">
              <a:buFontTx/>
              <a:buChar char="–"/>
            </a:pPr>
            <a:r>
              <a:rPr lang="en-US" sz="2200" dirty="0">
                <a:solidFill>
                  <a:schemeClr val="bg1"/>
                </a:solidFill>
              </a:rPr>
              <a:t>Generalizing physical properties between different scales of </a:t>
            </a:r>
            <a:r>
              <a:rPr lang="en-US" sz="2200" dirty="0" err="1">
                <a:solidFill>
                  <a:schemeClr val="bg1"/>
                </a:solidFill>
              </a:rPr>
              <a:t>mmWave</a:t>
            </a:r>
            <a:r>
              <a:rPr lang="en-US" sz="2200" dirty="0">
                <a:solidFill>
                  <a:schemeClr val="bg1"/>
                </a:solidFill>
              </a:rPr>
              <a:t> imaging</a:t>
            </a:r>
          </a:p>
          <a:p>
            <a:pPr marL="342900" indent="-342900" algn="l">
              <a:buFontTx/>
              <a:buChar char="–"/>
            </a:pPr>
            <a:r>
              <a:rPr lang="en-US" sz="2200" dirty="0">
                <a:solidFill>
                  <a:schemeClr val="bg1"/>
                </a:solidFill>
              </a:rPr>
              <a:t>Reducing Sim2Real Gap</a:t>
            </a:r>
          </a:p>
          <a:p>
            <a:pPr marL="342900" indent="-342900" algn="l">
              <a:buFontTx/>
              <a:buChar char="–"/>
            </a:pPr>
            <a:r>
              <a:rPr lang="en-US" sz="2200" dirty="0" err="1">
                <a:solidFill>
                  <a:schemeClr val="bg1"/>
                </a:solidFill>
              </a:rPr>
              <a:t>mmWave</a:t>
            </a:r>
            <a:r>
              <a:rPr lang="en-US" sz="2200" dirty="0">
                <a:solidFill>
                  <a:schemeClr val="bg1"/>
                </a:solidFill>
              </a:rPr>
              <a:t> Self-Supervised Learning Techniques</a:t>
            </a:r>
          </a:p>
          <a:p>
            <a:pPr marL="342900" indent="-342900" algn="l">
              <a:buFontTx/>
              <a:buChar char="–"/>
            </a:pPr>
            <a:endParaRPr lang="en-US" sz="2200"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129</a:t>
            </a:fld>
            <a:endParaRPr lang="en-US"/>
          </a:p>
        </p:txBody>
      </p:sp>
    </p:spTree>
    <p:extLst>
      <p:ext uri="{BB962C8B-B14F-4D97-AF65-F5344CB8AC3E}">
        <p14:creationId xmlns:p14="http://schemas.microsoft.com/office/powerpoint/2010/main" val="11497052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pPr marL="342900" indent="-342900" algn="l">
              <a:buFontTx/>
              <a:buChar char="–"/>
            </a:pPr>
            <a:r>
              <a:rPr lang="en-US" sz="2200" dirty="0">
                <a:solidFill>
                  <a:schemeClr val="bg1"/>
                </a:solidFill>
              </a:rPr>
              <a:t>Achieving camera-quality:</a:t>
            </a:r>
          </a:p>
          <a:p>
            <a:pPr marL="800100" lvl="1" indent="-342900">
              <a:buFontTx/>
              <a:buChar char="–"/>
            </a:pPr>
            <a:r>
              <a:rPr lang="en-US" sz="1600" dirty="0">
                <a:solidFill>
                  <a:schemeClr val="bg1"/>
                </a:solidFill>
              </a:rPr>
              <a:t>Segmentation</a:t>
            </a:r>
          </a:p>
          <a:p>
            <a:pPr marL="800100" lvl="1" indent="-342900">
              <a:buFontTx/>
              <a:buChar char="–"/>
            </a:pPr>
            <a:r>
              <a:rPr lang="en-US" sz="1600" dirty="0">
                <a:solidFill>
                  <a:schemeClr val="bg1"/>
                </a:solidFill>
              </a:rPr>
              <a:t>Classification</a:t>
            </a:r>
          </a:p>
          <a:p>
            <a:pPr marL="800100" lvl="1" indent="-342900">
              <a:buFontTx/>
              <a:buChar char="–"/>
            </a:pPr>
            <a:r>
              <a:rPr lang="en-US" sz="1600" dirty="0">
                <a:solidFill>
                  <a:schemeClr val="bg1"/>
                </a:solidFill>
              </a:rPr>
              <a:t>6 </a:t>
            </a:r>
            <a:r>
              <a:rPr lang="en-US" sz="1600" dirty="0" err="1">
                <a:solidFill>
                  <a:schemeClr val="bg1"/>
                </a:solidFill>
              </a:rPr>
              <a:t>DoF</a:t>
            </a:r>
            <a:r>
              <a:rPr lang="en-US" sz="1600" dirty="0">
                <a:solidFill>
                  <a:schemeClr val="bg1"/>
                </a:solidFill>
              </a:rPr>
              <a:t> Pose Estimation</a:t>
            </a:r>
          </a:p>
          <a:p>
            <a:pPr marL="342900" indent="-342900" algn="l">
              <a:buFontTx/>
              <a:buChar char="–"/>
            </a:pPr>
            <a:r>
              <a:rPr lang="en-US" sz="2200" dirty="0">
                <a:solidFill>
                  <a:schemeClr val="bg1"/>
                </a:solidFill>
              </a:rPr>
              <a:t>Smaller Apertures</a:t>
            </a:r>
          </a:p>
          <a:p>
            <a:pPr marL="342900" indent="-342900" algn="l">
              <a:buFontTx/>
              <a:buChar char="–"/>
            </a:pPr>
            <a:r>
              <a:rPr lang="en-US" sz="2200" dirty="0">
                <a:solidFill>
                  <a:schemeClr val="bg1"/>
                </a:solidFill>
              </a:rPr>
              <a:t>Real-time Performance</a:t>
            </a:r>
          </a:p>
          <a:p>
            <a:pPr marL="342900" indent="-342900" algn="l">
              <a:buFontTx/>
              <a:buChar char="–"/>
            </a:pPr>
            <a:r>
              <a:rPr lang="en-US" sz="2200" dirty="0">
                <a:solidFill>
                  <a:schemeClr val="bg1"/>
                </a:solidFill>
              </a:rPr>
              <a:t>Diffusion Models as Reconstruction Priors for Sparse Apertures</a:t>
            </a:r>
          </a:p>
          <a:p>
            <a:pPr marL="342900" indent="-342900" algn="l">
              <a:buFontTx/>
              <a:buChar char="–"/>
            </a:pPr>
            <a:r>
              <a:rPr lang="en-US" sz="2200" dirty="0">
                <a:solidFill>
                  <a:schemeClr val="bg1"/>
                </a:solidFill>
              </a:rPr>
              <a:t>Uncertainty Aware Reconstructions</a:t>
            </a:r>
          </a:p>
          <a:p>
            <a:pPr marL="342900" indent="-342900" algn="l">
              <a:buFontTx/>
              <a:buChar char="–"/>
            </a:pPr>
            <a:r>
              <a:rPr lang="en-US" sz="2200" dirty="0">
                <a:solidFill>
                  <a:schemeClr val="bg1"/>
                </a:solidFill>
              </a:rPr>
              <a:t>Multi-modal Fusion: RGB priors for improved reconstruction</a:t>
            </a:r>
          </a:p>
          <a:p>
            <a:pPr marL="342900" indent="-342900" algn="l">
              <a:buFontTx/>
              <a:buChar char="–"/>
            </a:pPr>
            <a:r>
              <a:rPr lang="en-US" sz="2200" dirty="0">
                <a:solidFill>
                  <a:schemeClr val="bg1"/>
                </a:solidFill>
              </a:rPr>
              <a:t>Generalizing physical properties between different scales of </a:t>
            </a:r>
            <a:r>
              <a:rPr lang="en-US" sz="2200" dirty="0" err="1">
                <a:solidFill>
                  <a:schemeClr val="bg1"/>
                </a:solidFill>
              </a:rPr>
              <a:t>mmWave</a:t>
            </a:r>
            <a:r>
              <a:rPr lang="en-US" sz="2200" dirty="0">
                <a:solidFill>
                  <a:schemeClr val="bg1"/>
                </a:solidFill>
              </a:rPr>
              <a:t> imaging</a:t>
            </a:r>
          </a:p>
          <a:p>
            <a:pPr marL="342900" indent="-342900" algn="l">
              <a:buFontTx/>
              <a:buChar char="–"/>
            </a:pPr>
            <a:r>
              <a:rPr lang="en-US" sz="2200" dirty="0">
                <a:solidFill>
                  <a:schemeClr val="bg1"/>
                </a:solidFill>
              </a:rPr>
              <a:t>Reducing Sim2Real Gap</a:t>
            </a:r>
          </a:p>
          <a:p>
            <a:pPr marL="342900" indent="-342900" algn="l">
              <a:buFontTx/>
              <a:buChar char="–"/>
            </a:pPr>
            <a:r>
              <a:rPr lang="en-US" sz="2200" dirty="0" err="1">
                <a:solidFill>
                  <a:schemeClr val="bg1"/>
                </a:solidFill>
              </a:rPr>
              <a:t>mmWave</a:t>
            </a:r>
            <a:r>
              <a:rPr lang="en-US" sz="2200" dirty="0">
                <a:solidFill>
                  <a:schemeClr val="bg1"/>
                </a:solidFill>
              </a:rPr>
              <a:t> Self-Supervised Learning Techniques</a:t>
            </a:r>
          </a:p>
          <a:p>
            <a:pPr marL="342900" indent="-342900" algn="l">
              <a:buFontTx/>
              <a:buChar char="–"/>
            </a:pPr>
            <a:endParaRPr lang="en-US" sz="2200"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130</a:t>
            </a:fld>
            <a:endParaRPr lang="en-US"/>
          </a:p>
        </p:txBody>
      </p:sp>
    </p:spTree>
    <p:extLst>
      <p:ext uri="{BB962C8B-B14F-4D97-AF65-F5344CB8AC3E}">
        <p14:creationId xmlns:p14="http://schemas.microsoft.com/office/powerpoint/2010/main" val="3725667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745127-8143-406E-8FAD-ECB530DA4200}" type="slidenum">
              <a:rPr lang="en-US" smtClean="0"/>
              <a:t>9</a:t>
            </a:fld>
            <a:endParaRPr lang="en-US"/>
          </a:p>
        </p:txBody>
      </p:sp>
    </p:spTree>
    <p:extLst>
      <p:ext uri="{BB962C8B-B14F-4D97-AF65-F5344CB8AC3E}">
        <p14:creationId xmlns:p14="http://schemas.microsoft.com/office/powerpoint/2010/main" val="4090461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B7DFB-A1E0-2219-7DB3-5925F901691E}"/>
              </a:ext>
            </a:extLst>
          </p:cNvPr>
          <p:cNvSpPr>
            <a:spLocks noGrp="1"/>
          </p:cNvSpPr>
          <p:nvPr>
            <p:ph type="ctrTitle"/>
          </p:nvPr>
        </p:nvSpPr>
        <p:spPr>
          <a:xfrm>
            <a:off x="1260475" y="927100"/>
            <a:ext cx="7558088" cy="197485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DDC4F6-01F9-32AB-20C5-08B8DFC5B45B}"/>
              </a:ext>
            </a:extLst>
          </p:cNvPr>
          <p:cNvSpPr>
            <a:spLocks noGrp="1"/>
          </p:cNvSpPr>
          <p:nvPr>
            <p:ph type="subTitle" idx="1"/>
          </p:nvPr>
        </p:nvSpPr>
        <p:spPr>
          <a:xfrm>
            <a:off x="1260475" y="2978150"/>
            <a:ext cx="7558088" cy="1368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7669F3-A79B-0E87-2C16-B1C9AC6B5553}"/>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A99C02E7-B538-FC2A-AE88-0094D0B146D2}"/>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5219D1FA-4227-F8B4-339C-E1145851361A}"/>
              </a:ext>
            </a:extLst>
          </p:cNvPr>
          <p:cNvSpPr>
            <a:spLocks noGrp="1"/>
          </p:cNvSpPr>
          <p:nvPr>
            <p:ph type="sldNum" sz="quarter" idx="12"/>
          </p:nvPr>
        </p:nvSpPr>
        <p:spPr/>
        <p:txBody>
          <a:bodyPr/>
          <a:lstStyle/>
          <a:p>
            <a:pPr lvl="0"/>
            <a:fld id="{4C2A680C-2D41-43FB-A6EF-90EEBB989F60}" type="slidenum">
              <a:t>‹#›</a:t>
            </a:fld>
            <a:endParaRPr lang="en-US"/>
          </a:p>
        </p:txBody>
      </p:sp>
    </p:spTree>
    <p:extLst>
      <p:ext uri="{BB962C8B-B14F-4D97-AF65-F5344CB8AC3E}">
        <p14:creationId xmlns:p14="http://schemas.microsoft.com/office/powerpoint/2010/main" val="4025878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6EFC8-0D60-B748-EE29-69C53A7418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FE77E1-39EC-0384-94C6-37E04B38B7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AD82CD-2C64-2D71-7EA4-7E4AC1FE08AB}"/>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FDD86E87-89A9-F605-FA8C-C84815EFD6DB}"/>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82673615-3F35-DABE-0EB6-292FCFDEB11D}"/>
              </a:ext>
            </a:extLst>
          </p:cNvPr>
          <p:cNvSpPr>
            <a:spLocks noGrp="1"/>
          </p:cNvSpPr>
          <p:nvPr>
            <p:ph type="sldNum" sz="quarter" idx="12"/>
          </p:nvPr>
        </p:nvSpPr>
        <p:spPr/>
        <p:txBody>
          <a:bodyPr/>
          <a:lstStyle/>
          <a:p>
            <a:pPr lvl="0"/>
            <a:fld id="{273D76A9-1EC8-4DBD-9C74-13F59AAFA959}" type="slidenum">
              <a:t>‹#›</a:t>
            </a:fld>
            <a:endParaRPr lang="en-US"/>
          </a:p>
        </p:txBody>
      </p:sp>
    </p:spTree>
    <p:extLst>
      <p:ext uri="{BB962C8B-B14F-4D97-AF65-F5344CB8AC3E}">
        <p14:creationId xmlns:p14="http://schemas.microsoft.com/office/powerpoint/2010/main" val="1728679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9CEC61-0992-87FC-C700-FBA862224143}"/>
              </a:ext>
            </a:extLst>
          </p:cNvPr>
          <p:cNvSpPr>
            <a:spLocks noGrp="1"/>
          </p:cNvSpPr>
          <p:nvPr>
            <p:ph type="title" orient="vert"/>
          </p:nvPr>
        </p:nvSpPr>
        <p:spPr>
          <a:xfrm>
            <a:off x="7305675" y="225425"/>
            <a:ext cx="2266950" cy="43894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DF6AC2-6EF5-9719-995E-39C8A4BFDB82}"/>
              </a:ext>
            </a:extLst>
          </p:cNvPr>
          <p:cNvSpPr>
            <a:spLocks noGrp="1"/>
          </p:cNvSpPr>
          <p:nvPr>
            <p:ph type="body" orient="vert" idx="1"/>
          </p:nvPr>
        </p:nvSpPr>
        <p:spPr>
          <a:xfrm>
            <a:off x="503238" y="225425"/>
            <a:ext cx="6650037" cy="438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159712-1EC1-F11E-2A2C-B96BCD7D5020}"/>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6CC96AB3-8DCE-C638-6662-7BC2D6523E87}"/>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CF57EE7C-5A5E-6BF2-9863-F059679B8231}"/>
              </a:ext>
            </a:extLst>
          </p:cNvPr>
          <p:cNvSpPr>
            <a:spLocks noGrp="1"/>
          </p:cNvSpPr>
          <p:nvPr>
            <p:ph type="sldNum" sz="quarter" idx="12"/>
          </p:nvPr>
        </p:nvSpPr>
        <p:spPr/>
        <p:txBody>
          <a:bodyPr/>
          <a:lstStyle/>
          <a:p>
            <a:pPr lvl="0"/>
            <a:fld id="{05A1D0E4-9D44-48D0-BC08-6151E738973A}" type="slidenum">
              <a:t>‹#›</a:t>
            </a:fld>
            <a:endParaRPr lang="en-US"/>
          </a:p>
        </p:txBody>
      </p:sp>
    </p:spTree>
    <p:extLst>
      <p:ext uri="{BB962C8B-B14F-4D97-AF65-F5344CB8AC3E}">
        <p14:creationId xmlns:p14="http://schemas.microsoft.com/office/powerpoint/2010/main" val="1539017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80B0-D552-0263-AA03-EE3826310B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AE907A-1888-7858-DC4E-26060C98DA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3180B0-49AB-3D76-1881-4A2973A6D35D}"/>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855B3F5B-A21D-FE25-3359-CC0E55972D47}"/>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3982F434-7A13-C54E-9A3F-AB4ABFCBA67B}"/>
              </a:ext>
            </a:extLst>
          </p:cNvPr>
          <p:cNvSpPr>
            <a:spLocks noGrp="1"/>
          </p:cNvSpPr>
          <p:nvPr>
            <p:ph type="sldNum" sz="quarter" idx="12"/>
          </p:nvPr>
        </p:nvSpPr>
        <p:spPr/>
        <p:txBody>
          <a:bodyPr/>
          <a:lstStyle/>
          <a:p>
            <a:pPr lvl="0"/>
            <a:fld id="{B94AB8F4-F896-4471-AC68-CCFE760AD3F4}" type="slidenum">
              <a:t>‹#›</a:t>
            </a:fld>
            <a:endParaRPr lang="en-US"/>
          </a:p>
        </p:txBody>
      </p:sp>
    </p:spTree>
    <p:extLst>
      <p:ext uri="{BB962C8B-B14F-4D97-AF65-F5344CB8AC3E}">
        <p14:creationId xmlns:p14="http://schemas.microsoft.com/office/powerpoint/2010/main" val="1311523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7B382-6287-7ADA-F897-4EFC29FDD40B}"/>
              </a:ext>
            </a:extLst>
          </p:cNvPr>
          <p:cNvSpPr>
            <a:spLocks noGrp="1"/>
          </p:cNvSpPr>
          <p:nvPr>
            <p:ph type="title"/>
          </p:nvPr>
        </p:nvSpPr>
        <p:spPr>
          <a:xfrm>
            <a:off x="687388" y="1412875"/>
            <a:ext cx="8691562" cy="235902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F3B06E-1795-F71E-A396-AFF688CDFF9D}"/>
              </a:ext>
            </a:extLst>
          </p:cNvPr>
          <p:cNvSpPr>
            <a:spLocks noGrp="1"/>
          </p:cNvSpPr>
          <p:nvPr>
            <p:ph type="body" idx="1"/>
          </p:nvPr>
        </p:nvSpPr>
        <p:spPr>
          <a:xfrm>
            <a:off x="687388" y="3794125"/>
            <a:ext cx="8691562" cy="12398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EC510F-CEBD-8875-DF91-701F5083C748}"/>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E1F35F9A-B732-ACF7-8D90-3DE2D5E8235B}"/>
              </a:ext>
            </a:extLst>
          </p:cNvPr>
          <p:cNvSpPr>
            <a:spLocks noGrp="1"/>
          </p:cNvSpPr>
          <p:nvPr>
            <p:ph type="ftr" sz="quarter" idx="11"/>
          </p:nvPr>
        </p:nvSpPr>
        <p:spPr/>
        <p:txBody>
          <a:bodyPr/>
          <a:lstStyle/>
          <a:p>
            <a:pPr lvl="0"/>
            <a:endParaRPr lang="en-US"/>
          </a:p>
        </p:txBody>
      </p:sp>
      <p:sp>
        <p:nvSpPr>
          <p:cNvPr id="6" name="Slide Number Placeholder 5">
            <a:extLst>
              <a:ext uri="{FF2B5EF4-FFF2-40B4-BE49-F238E27FC236}">
                <a16:creationId xmlns:a16="http://schemas.microsoft.com/office/drawing/2014/main" id="{CF1F972D-E9BC-FB9A-6990-B2E4A4077210}"/>
              </a:ext>
            </a:extLst>
          </p:cNvPr>
          <p:cNvSpPr>
            <a:spLocks noGrp="1"/>
          </p:cNvSpPr>
          <p:nvPr>
            <p:ph type="sldNum" sz="quarter" idx="12"/>
          </p:nvPr>
        </p:nvSpPr>
        <p:spPr/>
        <p:txBody>
          <a:bodyPr/>
          <a:lstStyle/>
          <a:p>
            <a:pPr lvl="0"/>
            <a:fld id="{A62FAB8C-FA1C-4E92-B4AF-A1DBF2DD7CDA}" type="slidenum">
              <a:t>‹#›</a:t>
            </a:fld>
            <a:endParaRPr lang="en-US"/>
          </a:p>
        </p:txBody>
      </p:sp>
    </p:spTree>
    <p:extLst>
      <p:ext uri="{BB962C8B-B14F-4D97-AF65-F5344CB8AC3E}">
        <p14:creationId xmlns:p14="http://schemas.microsoft.com/office/powerpoint/2010/main" val="1129473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4733B-0319-D8D2-3C46-797B8F80A7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6504A0-0941-04B9-8698-84541C87014C}"/>
              </a:ext>
            </a:extLst>
          </p:cNvPr>
          <p:cNvSpPr>
            <a:spLocks noGrp="1"/>
          </p:cNvSpPr>
          <p:nvPr>
            <p:ph sz="half" idx="1"/>
          </p:nvPr>
        </p:nvSpPr>
        <p:spPr>
          <a:xfrm>
            <a:off x="503238" y="1325563"/>
            <a:ext cx="4457700" cy="328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FBFEED-9BB5-452D-54F6-7D60F474975E}"/>
              </a:ext>
            </a:extLst>
          </p:cNvPr>
          <p:cNvSpPr>
            <a:spLocks noGrp="1"/>
          </p:cNvSpPr>
          <p:nvPr>
            <p:ph sz="half" idx="2"/>
          </p:nvPr>
        </p:nvSpPr>
        <p:spPr>
          <a:xfrm>
            <a:off x="5113338" y="1325563"/>
            <a:ext cx="4459287" cy="328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E7EB51-ED27-7993-82EE-B9CF6A826724}"/>
              </a:ext>
            </a:extLst>
          </p:cNvPr>
          <p:cNvSpPr>
            <a:spLocks noGrp="1"/>
          </p:cNvSpPr>
          <p:nvPr>
            <p:ph type="dt" sz="half" idx="10"/>
          </p:nvPr>
        </p:nvSpPr>
        <p:spPr/>
        <p:txBody>
          <a:bodyPr/>
          <a:lstStyle/>
          <a:p>
            <a:pPr lvl="0"/>
            <a:endParaRPr lang="en-US"/>
          </a:p>
        </p:txBody>
      </p:sp>
      <p:sp>
        <p:nvSpPr>
          <p:cNvPr id="6" name="Footer Placeholder 5">
            <a:extLst>
              <a:ext uri="{FF2B5EF4-FFF2-40B4-BE49-F238E27FC236}">
                <a16:creationId xmlns:a16="http://schemas.microsoft.com/office/drawing/2014/main" id="{9FC4642A-9E70-C9F1-3D10-597514D1A1DB}"/>
              </a:ext>
            </a:extLst>
          </p:cNvPr>
          <p:cNvSpPr>
            <a:spLocks noGrp="1"/>
          </p:cNvSpPr>
          <p:nvPr>
            <p:ph type="ftr" sz="quarter" idx="11"/>
          </p:nvPr>
        </p:nvSpPr>
        <p:spPr/>
        <p:txBody>
          <a:bodyPr/>
          <a:lstStyle/>
          <a:p>
            <a:pPr lvl="0"/>
            <a:endParaRPr lang="en-US"/>
          </a:p>
        </p:txBody>
      </p:sp>
      <p:sp>
        <p:nvSpPr>
          <p:cNvPr id="7" name="Slide Number Placeholder 6">
            <a:extLst>
              <a:ext uri="{FF2B5EF4-FFF2-40B4-BE49-F238E27FC236}">
                <a16:creationId xmlns:a16="http://schemas.microsoft.com/office/drawing/2014/main" id="{6940FCA4-EB63-E548-A791-2381D92A1018}"/>
              </a:ext>
            </a:extLst>
          </p:cNvPr>
          <p:cNvSpPr>
            <a:spLocks noGrp="1"/>
          </p:cNvSpPr>
          <p:nvPr>
            <p:ph type="sldNum" sz="quarter" idx="12"/>
          </p:nvPr>
        </p:nvSpPr>
        <p:spPr/>
        <p:txBody>
          <a:bodyPr/>
          <a:lstStyle/>
          <a:p>
            <a:pPr lvl="0"/>
            <a:fld id="{FCF2D39F-5FF3-4E15-97E0-683C8057279F}" type="slidenum">
              <a:t>‹#›</a:t>
            </a:fld>
            <a:endParaRPr lang="en-US"/>
          </a:p>
        </p:txBody>
      </p:sp>
    </p:spTree>
    <p:extLst>
      <p:ext uri="{BB962C8B-B14F-4D97-AF65-F5344CB8AC3E}">
        <p14:creationId xmlns:p14="http://schemas.microsoft.com/office/powerpoint/2010/main" val="4003660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CEAF9-7B3D-A120-A92F-06E6EBA30189}"/>
              </a:ext>
            </a:extLst>
          </p:cNvPr>
          <p:cNvSpPr>
            <a:spLocks noGrp="1"/>
          </p:cNvSpPr>
          <p:nvPr>
            <p:ph type="title"/>
          </p:nvPr>
        </p:nvSpPr>
        <p:spPr>
          <a:xfrm>
            <a:off x="693738" y="301625"/>
            <a:ext cx="8691562" cy="10953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6A4DCD-F804-387C-1596-CCAAAB785F99}"/>
              </a:ext>
            </a:extLst>
          </p:cNvPr>
          <p:cNvSpPr>
            <a:spLocks noGrp="1"/>
          </p:cNvSpPr>
          <p:nvPr>
            <p:ph type="body" idx="1"/>
          </p:nvPr>
        </p:nvSpPr>
        <p:spPr>
          <a:xfrm>
            <a:off x="693738" y="1389063"/>
            <a:ext cx="4264025" cy="6810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99CE05-80D1-275E-6F81-AD0F573E1106}"/>
              </a:ext>
            </a:extLst>
          </p:cNvPr>
          <p:cNvSpPr>
            <a:spLocks noGrp="1"/>
          </p:cNvSpPr>
          <p:nvPr>
            <p:ph sz="half" idx="2"/>
          </p:nvPr>
        </p:nvSpPr>
        <p:spPr>
          <a:xfrm>
            <a:off x="693738" y="2070100"/>
            <a:ext cx="4264025" cy="3046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8FD7E5-13F3-25B8-C527-4CF76291741C}"/>
              </a:ext>
            </a:extLst>
          </p:cNvPr>
          <p:cNvSpPr>
            <a:spLocks noGrp="1"/>
          </p:cNvSpPr>
          <p:nvPr>
            <p:ph type="body" sz="quarter" idx="3"/>
          </p:nvPr>
        </p:nvSpPr>
        <p:spPr>
          <a:xfrm>
            <a:off x="5102225" y="1389063"/>
            <a:ext cx="4283075" cy="6810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6E1211-225C-9EB9-D342-02FD56F7AE66}"/>
              </a:ext>
            </a:extLst>
          </p:cNvPr>
          <p:cNvSpPr>
            <a:spLocks noGrp="1"/>
          </p:cNvSpPr>
          <p:nvPr>
            <p:ph sz="quarter" idx="4"/>
          </p:nvPr>
        </p:nvSpPr>
        <p:spPr>
          <a:xfrm>
            <a:off x="5102225" y="2070100"/>
            <a:ext cx="4283075" cy="3046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5CCDF2-5F32-D5D6-B706-DDEAA7672C66}"/>
              </a:ext>
            </a:extLst>
          </p:cNvPr>
          <p:cNvSpPr>
            <a:spLocks noGrp="1"/>
          </p:cNvSpPr>
          <p:nvPr>
            <p:ph type="dt" sz="half" idx="10"/>
          </p:nvPr>
        </p:nvSpPr>
        <p:spPr/>
        <p:txBody>
          <a:bodyPr/>
          <a:lstStyle/>
          <a:p>
            <a:pPr lvl="0"/>
            <a:endParaRPr lang="en-US"/>
          </a:p>
        </p:txBody>
      </p:sp>
      <p:sp>
        <p:nvSpPr>
          <p:cNvPr id="8" name="Footer Placeholder 7">
            <a:extLst>
              <a:ext uri="{FF2B5EF4-FFF2-40B4-BE49-F238E27FC236}">
                <a16:creationId xmlns:a16="http://schemas.microsoft.com/office/drawing/2014/main" id="{06A6D58F-12DF-08F1-110E-9619BB13D258}"/>
              </a:ext>
            </a:extLst>
          </p:cNvPr>
          <p:cNvSpPr>
            <a:spLocks noGrp="1"/>
          </p:cNvSpPr>
          <p:nvPr>
            <p:ph type="ftr" sz="quarter" idx="11"/>
          </p:nvPr>
        </p:nvSpPr>
        <p:spPr/>
        <p:txBody>
          <a:bodyPr/>
          <a:lstStyle/>
          <a:p>
            <a:pPr lvl="0"/>
            <a:endParaRPr lang="en-US"/>
          </a:p>
        </p:txBody>
      </p:sp>
      <p:sp>
        <p:nvSpPr>
          <p:cNvPr id="9" name="Slide Number Placeholder 8">
            <a:extLst>
              <a:ext uri="{FF2B5EF4-FFF2-40B4-BE49-F238E27FC236}">
                <a16:creationId xmlns:a16="http://schemas.microsoft.com/office/drawing/2014/main" id="{B7041F68-44C4-6ED0-DF29-1534EA27147F}"/>
              </a:ext>
            </a:extLst>
          </p:cNvPr>
          <p:cNvSpPr>
            <a:spLocks noGrp="1"/>
          </p:cNvSpPr>
          <p:nvPr>
            <p:ph type="sldNum" sz="quarter" idx="12"/>
          </p:nvPr>
        </p:nvSpPr>
        <p:spPr/>
        <p:txBody>
          <a:bodyPr/>
          <a:lstStyle/>
          <a:p>
            <a:pPr lvl="0"/>
            <a:fld id="{42557268-5F25-4FBC-B274-F01532E19D31}" type="slidenum">
              <a:t>‹#›</a:t>
            </a:fld>
            <a:endParaRPr lang="en-US"/>
          </a:p>
        </p:txBody>
      </p:sp>
    </p:spTree>
    <p:extLst>
      <p:ext uri="{BB962C8B-B14F-4D97-AF65-F5344CB8AC3E}">
        <p14:creationId xmlns:p14="http://schemas.microsoft.com/office/powerpoint/2010/main" val="3161583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A73A9-D097-50E8-2D6B-3356FC0B35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BFAA27-FAA2-2BD2-7050-2403EA0BCD44}"/>
              </a:ext>
            </a:extLst>
          </p:cNvPr>
          <p:cNvSpPr>
            <a:spLocks noGrp="1"/>
          </p:cNvSpPr>
          <p:nvPr>
            <p:ph type="dt" sz="half" idx="10"/>
          </p:nvPr>
        </p:nvSpPr>
        <p:spPr/>
        <p:txBody>
          <a:bodyPr/>
          <a:lstStyle/>
          <a:p>
            <a:pPr lvl="0"/>
            <a:endParaRPr lang="en-US"/>
          </a:p>
        </p:txBody>
      </p:sp>
      <p:sp>
        <p:nvSpPr>
          <p:cNvPr id="4" name="Footer Placeholder 3">
            <a:extLst>
              <a:ext uri="{FF2B5EF4-FFF2-40B4-BE49-F238E27FC236}">
                <a16:creationId xmlns:a16="http://schemas.microsoft.com/office/drawing/2014/main" id="{8F0E7423-F37F-1089-8DBD-A6156C51FB98}"/>
              </a:ext>
            </a:extLst>
          </p:cNvPr>
          <p:cNvSpPr>
            <a:spLocks noGrp="1"/>
          </p:cNvSpPr>
          <p:nvPr>
            <p:ph type="ftr" sz="quarter" idx="11"/>
          </p:nvPr>
        </p:nvSpPr>
        <p:spPr/>
        <p:txBody>
          <a:bodyPr/>
          <a:lstStyle/>
          <a:p>
            <a:pPr lvl="0"/>
            <a:endParaRPr lang="en-US"/>
          </a:p>
        </p:txBody>
      </p:sp>
      <p:sp>
        <p:nvSpPr>
          <p:cNvPr id="5" name="Slide Number Placeholder 4">
            <a:extLst>
              <a:ext uri="{FF2B5EF4-FFF2-40B4-BE49-F238E27FC236}">
                <a16:creationId xmlns:a16="http://schemas.microsoft.com/office/drawing/2014/main" id="{E34DC8FB-F9A7-D0D1-5672-9C4BED8BF101}"/>
              </a:ext>
            </a:extLst>
          </p:cNvPr>
          <p:cNvSpPr>
            <a:spLocks noGrp="1"/>
          </p:cNvSpPr>
          <p:nvPr>
            <p:ph type="sldNum" sz="quarter" idx="12"/>
          </p:nvPr>
        </p:nvSpPr>
        <p:spPr/>
        <p:txBody>
          <a:bodyPr/>
          <a:lstStyle/>
          <a:p>
            <a:pPr lvl="0"/>
            <a:fld id="{F961BCE0-C02E-45B8-AE3D-BB33B5F3B2C0}" type="slidenum">
              <a:t>‹#›</a:t>
            </a:fld>
            <a:endParaRPr lang="en-US"/>
          </a:p>
        </p:txBody>
      </p:sp>
    </p:spTree>
    <p:extLst>
      <p:ext uri="{BB962C8B-B14F-4D97-AF65-F5344CB8AC3E}">
        <p14:creationId xmlns:p14="http://schemas.microsoft.com/office/powerpoint/2010/main" val="2937720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265CC1-A1D0-90B6-623D-ACB2105D2BC6}"/>
              </a:ext>
            </a:extLst>
          </p:cNvPr>
          <p:cNvSpPr>
            <a:spLocks noGrp="1"/>
          </p:cNvSpPr>
          <p:nvPr>
            <p:ph type="dt" sz="half" idx="10"/>
          </p:nvPr>
        </p:nvSpPr>
        <p:spPr/>
        <p:txBody>
          <a:bodyPr/>
          <a:lstStyle/>
          <a:p>
            <a:pPr lvl="0"/>
            <a:endParaRPr lang="en-US"/>
          </a:p>
        </p:txBody>
      </p:sp>
      <p:sp>
        <p:nvSpPr>
          <p:cNvPr id="3" name="Footer Placeholder 2">
            <a:extLst>
              <a:ext uri="{FF2B5EF4-FFF2-40B4-BE49-F238E27FC236}">
                <a16:creationId xmlns:a16="http://schemas.microsoft.com/office/drawing/2014/main" id="{5A340AA9-D7F5-FDF5-FAC6-A32B5D8FECF8}"/>
              </a:ext>
            </a:extLst>
          </p:cNvPr>
          <p:cNvSpPr>
            <a:spLocks noGrp="1"/>
          </p:cNvSpPr>
          <p:nvPr>
            <p:ph type="ftr" sz="quarter" idx="11"/>
          </p:nvPr>
        </p:nvSpPr>
        <p:spPr/>
        <p:txBody>
          <a:bodyPr/>
          <a:lstStyle/>
          <a:p>
            <a:pPr lvl="0"/>
            <a:endParaRPr lang="en-US"/>
          </a:p>
        </p:txBody>
      </p:sp>
      <p:sp>
        <p:nvSpPr>
          <p:cNvPr id="4" name="Slide Number Placeholder 3">
            <a:extLst>
              <a:ext uri="{FF2B5EF4-FFF2-40B4-BE49-F238E27FC236}">
                <a16:creationId xmlns:a16="http://schemas.microsoft.com/office/drawing/2014/main" id="{FEEF5D90-B199-916C-A9F8-134DFE79841F}"/>
              </a:ext>
            </a:extLst>
          </p:cNvPr>
          <p:cNvSpPr>
            <a:spLocks noGrp="1"/>
          </p:cNvSpPr>
          <p:nvPr>
            <p:ph type="sldNum" sz="quarter" idx="12"/>
          </p:nvPr>
        </p:nvSpPr>
        <p:spPr/>
        <p:txBody>
          <a:bodyPr/>
          <a:lstStyle>
            <a:lvl1pPr>
              <a:defRPr>
                <a:solidFill>
                  <a:schemeClr val="bg1"/>
                </a:solidFill>
              </a:defRPr>
            </a:lvl1pPr>
          </a:lstStyle>
          <a:p>
            <a:fld id="{AEE08BD8-32E0-45F7-8DAE-0626DC6A5601}" type="slidenum">
              <a:rPr lang="en-US" smtClean="0"/>
              <a:pPr/>
              <a:t>‹#›</a:t>
            </a:fld>
            <a:endParaRPr lang="en-US" dirty="0"/>
          </a:p>
        </p:txBody>
      </p:sp>
    </p:spTree>
    <p:extLst>
      <p:ext uri="{BB962C8B-B14F-4D97-AF65-F5344CB8AC3E}">
        <p14:creationId xmlns:p14="http://schemas.microsoft.com/office/powerpoint/2010/main" val="1853137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3C520-89BE-6764-A215-2490BA5BB7A1}"/>
              </a:ext>
            </a:extLst>
          </p:cNvPr>
          <p:cNvSpPr>
            <a:spLocks noGrp="1"/>
          </p:cNvSpPr>
          <p:nvPr>
            <p:ph type="title"/>
          </p:nvPr>
        </p:nvSpPr>
        <p:spPr>
          <a:xfrm>
            <a:off x="693738" y="377825"/>
            <a:ext cx="3251200" cy="132238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94B315-EA05-B0BB-0D91-9E26BF983518}"/>
              </a:ext>
            </a:extLst>
          </p:cNvPr>
          <p:cNvSpPr>
            <a:spLocks noGrp="1"/>
          </p:cNvSpPr>
          <p:nvPr>
            <p:ph idx="1"/>
          </p:nvPr>
        </p:nvSpPr>
        <p:spPr>
          <a:xfrm>
            <a:off x="4284663" y="815975"/>
            <a:ext cx="5100637" cy="40290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03F535-DFC3-03CC-E93E-65DE8D2AABF5}"/>
              </a:ext>
            </a:extLst>
          </p:cNvPr>
          <p:cNvSpPr>
            <a:spLocks noGrp="1"/>
          </p:cNvSpPr>
          <p:nvPr>
            <p:ph type="body" sz="half" idx="2"/>
          </p:nvPr>
        </p:nvSpPr>
        <p:spPr>
          <a:xfrm>
            <a:off x="693738" y="1700213"/>
            <a:ext cx="3251200" cy="31511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9D3F5C-1F9C-2AF6-9ACF-E4E2C2A86240}"/>
              </a:ext>
            </a:extLst>
          </p:cNvPr>
          <p:cNvSpPr>
            <a:spLocks noGrp="1"/>
          </p:cNvSpPr>
          <p:nvPr>
            <p:ph type="dt" sz="half" idx="10"/>
          </p:nvPr>
        </p:nvSpPr>
        <p:spPr/>
        <p:txBody>
          <a:bodyPr/>
          <a:lstStyle/>
          <a:p>
            <a:pPr lvl="0"/>
            <a:endParaRPr lang="en-US"/>
          </a:p>
        </p:txBody>
      </p:sp>
      <p:sp>
        <p:nvSpPr>
          <p:cNvPr id="6" name="Footer Placeholder 5">
            <a:extLst>
              <a:ext uri="{FF2B5EF4-FFF2-40B4-BE49-F238E27FC236}">
                <a16:creationId xmlns:a16="http://schemas.microsoft.com/office/drawing/2014/main" id="{B6848B09-89B7-AFE4-F726-1C022C492A38}"/>
              </a:ext>
            </a:extLst>
          </p:cNvPr>
          <p:cNvSpPr>
            <a:spLocks noGrp="1"/>
          </p:cNvSpPr>
          <p:nvPr>
            <p:ph type="ftr" sz="quarter" idx="11"/>
          </p:nvPr>
        </p:nvSpPr>
        <p:spPr/>
        <p:txBody>
          <a:bodyPr/>
          <a:lstStyle/>
          <a:p>
            <a:pPr lvl="0"/>
            <a:endParaRPr lang="en-US"/>
          </a:p>
        </p:txBody>
      </p:sp>
      <p:sp>
        <p:nvSpPr>
          <p:cNvPr id="7" name="Slide Number Placeholder 6">
            <a:extLst>
              <a:ext uri="{FF2B5EF4-FFF2-40B4-BE49-F238E27FC236}">
                <a16:creationId xmlns:a16="http://schemas.microsoft.com/office/drawing/2014/main" id="{00CD60EB-1947-11BF-A65F-CCC843A247CE}"/>
              </a:ext>
            </a:extLst>
          </p:cNvPr>
          <p:cNvSpPr>
            <a:spLocks noGrp="1"/>
          </p:cNvSpPr>
          <p:nvPr>
            <p:ph type="sldNum" sz="quarter" idx="12"/>
          </p:nvPr>
        </p:nvSpPr>
        <p:spPr/>
        <p:txBody>
          <a:bodyPr/>
          <a:lstStyle/>
          <a:p>
            <a:pPr lvl="0"/>
            <a:fld id="{B6B70F61-3DF2-42CE-8E97-48319E4137E3}" type="slidenum">
              <a:t>‹#›</a:t>
            </a:fld>
            <a:endParaRPr lang="en-US"/>
          </a:p>
        </p:txBody>
      </p:sp>
    </p:spTree>
    <p:extLst>
      <p:ext uri="{BB962C8B-B14F-4D97-AF65-F5344CB8AC3E}">
        <p14:creationId xmlns:p14="http://schemas.microsoft.com/office/powerpoint/2010/main" val="2342268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C468-964B-F097-F48F-412159F59AA1}"/>
              </a:ext>
            </a:extLst>
          </p:cNvPr>
          <p:cNvSpPr>
            <a:spLocks noGrp="1"/>
          </p:cNvSpPr>
          <p:nvPr>
            <p:ph type="title"/>
          </p:nvPr>
        </p:nvSpPr>
        <p:spPr>
          <a:xfrm>
            <a:off x="693738" y="377825"/>
            <a:ext cx="3251200" cy="132238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9ADEA5-B4DC-36B6-5D65-F1C5AFDE22D4}"/>
              </a:ext>
            </a:extLst>
          </p:cNvPr>
          <p:cNvSpPr>
            <a:spLocks noGrp="1"/>
          </p:cNvSpPr>
          <p:nvPr>
            <p:ph type="pic" idx="1"/>
          </p:nvPr>
        </p:nvSpPr>
        <p:spPr>
          <a:xfrm>
            <a:off x="4284663" y="815975"/>
            <a:ext cx="5100637" cy="4029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745715-755F-EA90-50B8-23C2F82378AB}"/>
              </a:ext>
            </a:extLst>
          </p:cNvPr>
          <p:cNvSpPr>
            <a:spLocks noGrp="1"/>
          </p:cNvSpPr>
          <p:nvPr>
            <p:ph type="body" sz="half" idx="2"/>
          </p:nvPr>
        </p:nvSpPr>
        <p:spPr>
          <a:xfrm>
            <a:off x="693738" y="1700213"/>
            <a:ext cx="3251200" cy="31511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FD4CBF-D340-3BFD-9021-8B56AC9AAE04}"/>
              </a:ext>
            </a:extLst>
          </p:cNvPr>
          <p:cNvSpPr>
            <a:spLocks noGrp="1"/>
          </p:cNvSpPr>
          <p:nvPr>
            <p:ph type="dt" sz="half" idx="10"/>
          </p:nvPr>
        </p:nvSpPr>
        <p:spPr/>
        <p:txBody>
          <a:bodyPr/>
          <a:lstStyle/>
          <a:p>
            <a:pPr lvl="0"/>
            <a:endParaRPr lang="en-US"/>
          </a:p>
        </p:txBody>
      </p:sp>
      <p:sp>
        <p:nvSpPr>
          <p:cNvPr id="6" name="Footer Placeholder 5">
            <a:extLst>
              <a:ext uri="{FF2B5EF4-FFF2-40B4-BE49-F238E27FC236}">
                <a16:creationId xmlns:a16="http://schemas.microsoft.com/office/drawing/2014/main" id="{85F605B0-2641-8CBA-D766-075FA2B86B36}"/>
              </a:ext>
            </a:extLst>
          </p:cNvPr>
          <p:cNvSpPr>
            <a:spLocks noGrp="1"/>
          </p:cNvSpPr>
          <p:nvPr>
            <p:ph type="ftr" sz="quarter" idx="11"/>
          </p:nvPr>
        </p:nvSpPr>
        <p:spPr/>
        <p:txBody>
          <a:bodyPr/>
          <a:lstStyle/>
          <a:p>
            <a:pPr lvl="0"/>
            <a:endParaRPr lang="en-US"/>
          </a:p>
        </p:txBody>
      </p:sp>
      <p:sp>
        <p:nvSpPr>
          <p:cNvPr id="7" name="Slide Number Placeholder 6">
            <a:extLst>
              <a:ext uri="{FF2B5EF4-FFF2-40B4-BE49-F238E27FC236}">
                <a16:creationId xmlns:a16="http://schemas.microsoft.com/office/drawing/2014/main" id="{07448B1A-A6E9-D28B-FC33-01D1510F45E6}"/>
              </a:ext>
            </a:extLst>
          </p:cNvPr>
          <p:cNvSpPr>
            <a:spLocks noGrp="1"/>
          </p:cNvSpPr>
          <p:nvPr>
            <p:ph type="sldNum" sz="quarter" idx="12"/>
          </p:nvPr>
        </p:nvSpPr>
        <p:spPr/>
        <p:txBody>
          <a:bodyPr/>
          <a:lstStyle/>
          <a:p>
            <a:pPr lvl="0"/>
            <a:fld id="{D30845AE-040C-4584-820D-B79BD5831075}" type="slidenum">
              <a:t>‹#›</a:t>
            </a:fld>
            <a:endParaRPr lang="en-US"/>
          </a:p>
        </p:txBody>
      </p:sp>
    </p:spTree>
    <p:extLst>
      <p:ext uri="{BB962C8B-B14F-4D97-AF65-F5344CB8AC3E}">
        <p14:creationId xmlns:p14="http://schemas.microsoft.com/office/powerpoint/2010/main" val="1372042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C1C1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BEF0D0-304D-5C21-A9CD-A68ADC1AE26C}"/>
              </a:ext>
            </a:extLst>
          </p:cNvPr>
          <p:cNvSpPr txBox="1">
            <a:spLocks noGrp="1"/>
          </p:cNvSpPr>
          <p:nvPr>
            <p:ph type="title"/>
          </p:nvPr>
        </p:nvSpPr>
        <p:spPr>
          <a:xfrm>
            <a:off x="503640" y="225720"/>
            <a:ext cx="9068760" cy="946440"/>
          </a:xfrm>
          <a:prstGeom prst="rect">
            <a:avLst/>
          </a:prstGeom>
          <a:noFill/>
          <a:ln>
            <a:noFill/>
          </a:ln>
        </p:spPr>
        <p:txBody>
          <a:bodyPr lIns="0" tIns="0" rIns="0" bIns="0" anchor="ctr"/>
          <a:lstStyle/>
          <a:p>
            <a:endParaRPr lang="en-US"/>
          </a:p>
        </p:txBody>
      </p:sp>
      <p:sp>
        <p:nvSpPr>
          <p:cNvPr id="3" name="Text Placeholder 2">
            <a:extLst>
              <a:ext uri="{FF2B5EF4-FFF2-40B4-BE49-F238E27FC236}">
                <a16:creationId xmlns:a16="http://schemas.microsoft.com/office/drawing/2014/main" id="{81AB9ABB-0D2D-574C-D153-31E025962254}"/>
              </a:ext>
            </a:extLst>
          </p:cNvPr>
          <p:cNvSpPr txBox="1">
            <a:spLocks noGrp="1"/>
          </p:cNvSpPr>
          <p:nvPr>
            <p:ph type="body" idx="1"/>
          </p:nvPr>
        </p:nvSpPr>
        <p:spPr>
          <a:xfrm>
            <a:off x="503640" y="1326240"/>
            <a:ext cx="9068760" cy="3287879"/>
          </a:xfrm>
          <a:prstGeom prst="rect">
            <a:avLst/>
          </a:prstGeom>
          <a:noFill/>
          <a:ln>
            <a:noFill/>
          </a:ln>
        </p:spPr>
        <p:txBody>
          <a:bodyPr lIns="0" tIns="0" rIns="0" bIns="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A4FA40-99B9-B3D9-74CB-260088E32BF1}"/>
              </a:ext>
            </a:extLst>
          </p:cNvPr>
          <p:cNvSpPr txBox="1">
            <a:spLocks noGrp="1"/>
          </p:cNvSpPr>
          <p:nvPr>
            <p:ph type="dt" sz="half" idx="2"/>
          </p:nvPr>
        </p:nvSpPr>
        <p:spPr>
          <a:xfrm>
            <a:off x="503640" y="5164560"/>
            <a:ext cx="2347560" cy="390600"/>
          </a:xfrm>
          <a:prstGeom prst="rect">
            <a:avLst/>
          </a:prstGeom>
          <a:noFill/>
          <a:ln>
            <a:noFill/>
          </a:ln>
        </p:spPr>
        <p:txBody>
          <a:bodyPr vert="horz" lIns="0" tIns="0" rIns="0" bIns="0" anchorCtr="0">
            <a:noAutofit/>
          </a:bodyPr>
          <a:lstStyle>
            <a:lvl1pPr lvl="0" rtl="0" hangingPunct="0">
              <a:buNone/>
              <a:tabLst/>
              <a:defRPr lang="en-US" sz="1400" kern="1200">
                <a:latin typeface="Liberation Serif" pitchFamily="18"/>
                <a:ea typeface="DejaVu Sans" pitchFamily="2"/>
                <a:cs typeface="DejaVu Sans" pitchFamily="2"/>
              </a:defRPr>
            </a:lvl1pPr>
          </a:lstStyle>
          <a:p>
            <a:pPr lvl="0"/>
            <a:endParaRPr lang="en-US"/>
          </a:p>
        </p:txBody>
      </p:sp>
      <p:sp>
        <p:nvSpPr>
          <p:cNvPr id="5" name="Footer Placeholder 4">
            <a:extLst>
              <a:ext uri="{FF2B5EF4-FFF2-40B4-BE49-F238E27FC236}">
                <a16:creationId xmlns:a16="http://schemas.microsoft.com/office/drawing/2014/main" id="{FA92C921-F21A-0B3E-78CA-AB9AF67D12F7}"/>
              </a:ext>
            </a:extLst>
          </p:cNvPr>
          <p:cNvSpPr txBox="1">
            <a:spLocks noGrp="1"/>
          </p:cNvSpPr>
          <p:nvPr>
            <p:ph type="ftr" sz="quarter" idx="3"/>
          </p:nvPr>
        </p:nvSpPr>
        <p:spPr>
          <a:xfrm>
            <a:off x="3445920" y="5164560"/>
            <a:ext cx="3193920" cy="390600"/>
          </a:xfrm>
          <a:prstGeom prst="rect">
            <a:avLst/>
          </a:prstGeom>
          <a:noFill/>
          <a:ln>
            <a:noFill/>
          </a:ln>
        </p:spPr>
        <p:txBody>
          <a:bodyPr vert="horz" lIns="0" tIns="0" rIns="0" bIns="0" anchorCtr="0">
            <a:noAutofit/>
          </a:bodyPr>
          <a:lstStyle>
            <a:lvl1pPr lvl="0" algn="ctr" rtl="0" hangingPunct="0">
              <a:buNone/>
              <a:tabLst/>
              <a:defRPr lang="en-US" sz="1400" kern="1200">
                <a:latin typeface="Liberation Serif" pitchFamily="18"/>
                <a:ea typeface="DejaVu Sans" pitchFamily="2"/>
                <a:cs typeface="DejaVu Sans" pitchFamily="2"/>
              </a:defRPr>
            </a:lvl1pPr>
          </a:lstStyle>
          <a:p>
            <a:pPr lvl="0"/>
            <a:endParaRPr lang="en-US"/>
          </a:p>
        </p:txBody>
      </p:sp>
      <p:sp>
        <p:nvSpPr>
          <p:cNvPr id="6" name="Slide Number Placeholder 5">
            <a:extLst>
              <a:ext uri="{FF2B5EF4-FFF2-40B4-BE49-F238E27FC236}">
                <a16:creationId xmlns:a16="http://schemas.microsoft.com/office/drawing/2014/main" id="{B34BBFA0-9FFB-0465-1F71-7D613D7F6B24}"/>
              </a:ext>
            </a:extLst>
          </p:cNvPr>
          <p:cNvSpPr txBox="1">
            <a:spLocks noGrp="1"/>
          </p:cNvSpPr>
          <p:nvPr>
            <p:ph type="sldNum" sz="quarter" idx="4"/>
          </p:nvPr>
        </p:nvSpPr>
        <p:spPr>
          <a:xfrm>
            <a:off x="7224840" y="5164560"/>
            <a:ext cx="2347560" cy="390600"/>
          </a:xfrm>
          <a:prstGeom prst="rect">
            <a:avLst/>
          </a:prstGeom>
          <a:noFill/>
          <a:ln>
            <a:noFill/>
          </a:ln>
        </p:spPr>
        <p:txBody>
          <a:bodyPr vert="horz" lIns="0" tIns="0" rIns="0" bIns="0" anchorCtr="0">
            <a:noAutofit/>
          </a:bodyPr>
          <a:lstStyle>
            <a:lvl1pPr lvl="0" algn="r" rtl="0" hangingPunct="0">
              <a:buNone/>
              <a:tabLst/>
              <a:defRPr lang="en-US" sz="1400" kern="1200">
                <a:latin typeface="Liberation Serif" pitchFamily="18"/>
                <a:ea typeface="DejaVu Sans" pitchFamily="2"/>
                <a:cs typeface="DejaVu Sans" pitchFamily="2"/>
              </a:defRPr>
            </a:lvl1pPr>
          </a:lstStyle>
          <a:p>
            <a:pPr lvl="0"/>
            <a:fld id="{C320443A-06B1-41E8-90C2-31F4719339F9}"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hangingPunct="0">
        <a:tabLst/>
        <a:defRPr lang="en-US" sz="4400" b="0" i="0" u="none" strike="noStrike" kern="1200" cap="none">
          <a:ln>
            <a:noFill/>
          </a:ln>
          <a:highlight>
            <a:scrgbClr r="0" g="0" b="0">
              <a:alpha val="0"/>
            </a:scrgbClr>
          </a:highlight>
          <a:latin typeface="Liberation Sans" pitchFamily="18"/>
        </a:defRPr>
      </a:lvl1pPr>
    </p:titleStyle>
    <p:bodyStyle>
      <a:lvl1pPr marL="0" marR="0" indent="0" rtl="0" hangingPunct="0">
        <a:spcBef>
          <a:spcPts val="1414"/>
        </a:spcBef>
        <a:spcAft>
          <a:spcPts val="0"/>
        </a:spcAft>
        <a:tabLst/>
        <a:defRPr lang="en-US" sz="32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tiff"/><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8" Type="http://schemas.openxmlformats.org/officeDocument/2006/relationships/image" Target="../media/image271.png"/><Relationship Id="rId7" Type="http://schemas.openxmlformats.org/officeDocument/2006/relationships/image" Target="../media/image340.png"/><Relationship Id="rId12" Type="http://schemas.openxmlformats.org/officeDocument/2006/relationships/image" Target="../media/image291.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130.png"/><Relationship Id="rId11" Type="http://schemas.openxmlformats.org/officeDocument/2006/relationships/image" Target="../media/image321.png"/><Relationship Id="rId5" Type="http://schemas.openxmlformats.org/officeDocument/2006/relationships/image" Target="../media/image120.png"/><Relationship Id="rId10" Type="http://schemas.openxmlformats.org/officeDocument/2006/relationships/image" Target="../media/image350.png"/><Relationship Id="rId9" Type="http://schemas.openxmlformats.org/officeDocument/2006/relationships/image" Target="../media/image280.png"/></Relationships>
</file>

<file path=ppt/slides/_rels/slide107.xml.rels><?xml version="1.0" encoding="UTF-8" standalone="yes"?>
<Relationships xmlns="http://schemas.openxmlformats.org/package/2006/relationships"><Relationship Id="rId8" Type="http://schemas.openxmlformats.org/officeDocument/2006/relationships/image" Target="../media/image410.png"/><Relationship Id="rId3" Type="http://schemas.openxmlformats.org/officeDocument/2006/relationships/image" Target="../media/image361.png"/><Relationship Id="rId7" Type="http://schemas.openxmlformats.org/officeDocument/2006/relationships/image" Target="../media/image400.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390.png"/><Relationship Id="rId11" Type="http://schemas.openxmlformats.org/officeDocument/2006/relationships/image" Target="../media/image320.png"/><Relationship Id="rId5" Type="http://schemas.openxmlformats.org/officeDocument/2006/relationships/image" Target="../media/image381.png"/><Relationship Id="rId10" Type="http://schemas.openxmlformats.org/officeDocument/2006/relationships/image" Target="../media/image430.png"/><Relationship Id="rId4" Type="http://schemas.openxmlformats.org/officeDocument/2006/relationships/image" Target="../media/image370.png"/><Relationship Id="rId9" Type="http://schemas.openxmlformats.org/officeDocument/2006/relationships/image" Target="../media/image420.png"/></Relationships>
</file>

<file path=ppt/slides/_rels/slide10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microsoft.com/office/2007/relationships/hdphoto" Target="../media/hdphoto21.wdp"/></Relationships>
</file>

<file path=ppt/slides/_rels/slide109.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36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360.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360.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360.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360.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2.xml"/><Relationship Id="rId1" Type="http://schemas.openxmlformats.org/officeDocument/2006/relationships/slideLayout" Target="../slideLayouts/slideLayout7.xml"/><Relationship Id="rId5" Type="http://schemas.openxmlformats.org/officeDocument/2006/relationships/image" Target="../media/image380.png"/><Relationship Id="rId4" Type="http://schemas.microsoft.com/office/2007/relationships/hdphoto" Target="../media/hdphoto21.wdp"/></Relationships>
</file>

<file path=ppt/slides/_rels/slide11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11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90.png"/><Relationship Id="rId4" Type="http://schemas.openxmlformats.org/officeDocument/2006/relationships/notesSlide" Target="../notesSlides/notesSlide75.xml"/></Relationships>
</file>

<file path=ppt/slides/_rels/slide11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8" Type="http://schemas.microsoft.com/office/2007/relationships/hdphoto" Target="../media/hdphoto23.wdp"/><Relationship Id="rId13" Type="http://schemas.openxmlformats.org/officeDocument/2006/relationships/image" Target="../media/image95.png"/><Relationship Id="rId18" Type="http://schemas.openxmlformats.org/officeDocument/2006/relationships/image" Target="../media/image99.jpeg"/><Relationship Id="rId3" Type="http://schemas.openxmlformats.org/officeDocument/2006/relationships/slideLayout" Target="../slideLayouts/slideLayout7.xml"/><Relationship Id="rId7" Type="http://schemas.openxmlformats.org/officeDocument/2006/relationships/image" Target="../media/image92.png"/><Relationship Id="rId12" Type="http://schemas.microsoft.com/office/2007/relationships/hdphoto" Target="../media/hdphoto25.wdp"/><Relationship Id="rId17" Type="http://schemas.openxmlformats.org/officeDocument/2006/relationships/image" Target="../media/image98.jpeg"/><Relationship Id="rId2" Type="http://schemas.microsoft.com/office/2007/relationships/media" Target="../media/media4.mp4"/><Relationship Id="rId16" Type="http://schemas.microsoft.com/office/2007/relationships/hdphoto" Target="../media/hdphoto26.wdp"/><Relationship Id="rId1" Type="http://schemas.openxmlformats.org/officeDocument/2006/relationships/video" Target="NULL" TargetMode="External"/><Relationship Id="rId6" Type="http://schemas.microsoft.com/office/2007/relationships/hdphoto" Target="../media/hdphoto22.wdp"/><Relationship Id="rId11" Type="http://schemas.openxmlformats.org/officeDocument/2006/relationships/image" Target="../media/image94.png"/><Relationship Id="rId5" Type="http://schemas.openxmlformats.org/officeDocument/2006/relationships/image" Target="../media/image91.png"/><Relationship Id="rId15" Type="http://schemas.openxmlformats.org/officeDocument/2006/relationships/image" Target="../media/image97.png"/><Relationship Id="rId10" Type="http://schemas.microsoft.com/office/2007/relationships/hdphoto" Target="../media/hdphoto24.wdp"/><Relationship Id="rId19" Type="http://schemas.openxmlformats.org/officeDocument/2006/relationships/image" Target="../media/image65.png"/><Relationship Id="rId4" Type="http://schemas.openxmlformats.org/officeDocument/2006/relationships/notesSlide" Target="../notesSlides/notesSlide76.xml"/><Relationship Id="rId9" Type="http://schemas.openxmlformats.org/officeDocument/2006/relationships/image" Target="../media/image93.png"/><Relationship Id="rId14" Type="http://schemas.openxmlformats.org/officeDocument/2006/relationships/image" Target="../media/image96.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8" Type="http://schemas.microsoft.com/office/2007/relationships/hdphoto" Target="../media/hdphoto23.wdp"/><Relationship Id="rId13" Type="http://schemas.openxmlformats.org/officeDocument/2006/relationships/image" Target="../media/image95.png"/><Relationship Id="rId18" Type="http://schemas.openxmlformats.org/officeDocument/2006/relationships/image" Target="../media/image99.jpeg"/><Relationship Id="rId3" Type="http://schemas.openxmlformats.org/officeDocument/2006/relationships/slideLayout" Target="../slideLayouts/slideLayout7.xml"/><Relationship Id="rId7" Type="http://schemas.openxmlformats.org/officeDocument/2006/relationships/image" Target="../media/image92.png"/><Relationship Id="rId12" Type="http://schemas.microsoft.com/office/2007/relationships/hdphoto" Target="../media/hdphoto25.wdp"/><Relationship Id="rId17" Type="http://schemas.openxmlformats.org/officeDocument/2006/relationships/image" Target="../media/image98.jpeg"/><Relationship Id="rId2" Type="http://schemas.microsoft.com/office/2007/relationships/media" Target="../media/media4.mp4"/><Relationship Id="rId16" Type="http://schemas.microsoft.com/office/2007/relationships/hdphoto" Target="../media/hdphoto26.wdp"/><Relationship Id="rId1" Type="http://schemas.openxmlformats.org/officeDocument/2006/relationships/video" Target="NULL" TargetMode="External"/><Relationship Id="rId6" Type="http://schemas.microsoft.com/office/2007/relationships/hdphoto" Target="../media/hdphoto22.wdp"/><Relationship Id="rId11" Type="http://schemas.openxmlformats.org/officeDocument/2006/relationships/image" Target="../media/image94.png"/><Relationship Id="rId5" Type="http://schemas.openxmlformats.org/officeDocument/2006/relationships/image" Target="../media/image91.png"/><Relationship Id="rId15" Type="http://schemas.openxmlformats.org/officeDocument/2006/relationships/image" Target="../media/image97.png"/><Relationship Id="rId10" Type="http://schemas.microsoft.com/office/2007/relationships/hdphoto" Target="../media/hdphoto24.wdp"/><Relationship Id="rId19" Type="http://schemas.openxmlformats.org/officeDocument/2006/relationships/image" Target="../media/image65.png"/><Relationship Id="rId4" Type="http://schemas.openxmlformats.org/officeDocument/2006/relationships/notesSlide" Target="../notesSlides/notesSlide77.xml"/><Relationship Id="rId9" Type="http://schemas.openxmlformats.org/officeDocument/2006/relationships/image" Target="../media/image93.png"/><Relationship Id="rId14" Type="http://schemas.openxmlformats.org/officeDocument/2006/relationships/image" Target="../media/image96.jpeg"/></Relationships>
</file>

<file path=ppt/slides/_rels/slide121.xml.rels><?xml version="1.0" encoding="UTF-8" standalone="yes"?>
<Relationships xmlns="http://schemas.openxmlformats.org/package/2006/relationships"><Relationship Id="rId8" Type="http://schemas.microsoft.com/office/2007/relationships/hdphoto" Target="../media/hdphoto24.wdp"/><Relationship Id="rId13" Type="http://schemas.openxmlformats.org/officeDocument/2006/relationships/image" Target="../media/image97.png"/><Relationship Id="rId3" Type="http://schemas.openxmlformats.org/officeDocument/2006/relationships/image" Target="../media/image91.png"/><Relationship Id="rId7" Type="http://schemas.openxmlformats.org/officeDocument/2006/relationships/image" Target="../media/image93.png"/><Relationship Id="rId12" Type="http://schemas.openxmlformats.org/officeDocument/2006/relationships/image" Target="../media/image96.jpeg"/><Relationship Id="rId17" Type="http://schemas.openxmlformats.org/officeDocument/2006/relationships/image" Target="../media/image100.png"/><Relationship Id="rId2" Type="http://schemas.openxmlformats.org/officeDocument/2006/relationships/notesSlide" Target="../notesSlides/notesSlide78.xml"/><Relationship Id="rId16" Type="http://schemas.openxmlformats.org/officeDocument/2006/relationships/image" Target="../media/image99.jpeg"/><Relationship Id="rId1" Type="http://schemas.openxmlformats.org/officeDocument/2006/relationships/slideLayout" Target="../slideLayouts/slideLayout7.xml"/><Relationship Id="rId6" Type="http://schemas.microsoft.com/office/2007/relationships/hdphoto" Target="../media/hdphoto23.wdp"/><Relationship Id="rId11" Type="http://schemas.openxmlformats.org/officeDocument/2006/relationships/image" Target="../media/image95.png"/><Relationship Id="rId5" Type="http://schemas.openxmlformats.org/officeDocument/2006/relationships/image" Target="../media/image92.png"/><Relationship Id="rId15" Type="http://schemas.openxmlformats.org/officeDocument/2006/relationships/image" Target="../media/image98.jpeg"/><Relationship Id="rId10" Type="http://schemas.microsoft.com/office/2007/relationships/hdphoto" Target="../media/hdphoto25.wdp"/><Relationship Id="rId4" Type="http://schemas.microsoft.com/office/2007/relationships/hdphoto" Target="../media/hdphoto22.wdp"/><Relationship Id="rId9" Type="http://schemas.openxmlformats.org/officeDocument/2006/relationships/image" Target="../media/image94.png"/><Relationship Id="rId14" Type="http://schemas.microsoft.com/office/2007/relationships/hdphoto" Target="../media/hdphoto26.wdp"/></Relationships>
</file>

<file path=ppt/slides/_rels/slide122.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slideLayout" Target="../slideLayouts/slideLayout7.xml"/><Relationship Id="rId7" Type="http://schemas.openxmlformats.org/officeDocument/2006/relationships/image" Target="../media/image97.png"/><Relationship Id="rId12" Type="http://schemas.openxmlformats.org/officeDocument/2006/relationships/image" Target="../media/image65.png"/><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image" Target="../media/image96.jpe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99.jpeg"/><Relationship Id="rId4" Type="http://schemas.openxmlformats.org/officeDocument/2006/relationships/notesSlide" Target="../notesSlides/notesSlide79.xml"/><Relationship Id="rId9" Type="http://schemas.openxmlformats.org/officeDocument/2006/relationships/image" Target="../media/image98.jpeg"/></Relationships>
</file>

<file path=ppt/slides/_rels/slide123.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 Id="rId9" Type="http://schemas.openxmlformats.org/officeDocument/2006/relationships/image" Target="../media/image109.png"/></Relationships>
</file>

<file path=ppt/slides/_rels/slide12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1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29.xml.rels><?xml version="1.0" encoding="UTF-8" standalone="yes"?>
<Relationships xmlns="http://schemas.openxmlformats.org/package/2006/relationships"><Relationship Id="rId8" Type="http://schemas.openxmlformats.org/officeDocument/2006/relationships/hyperlink" Target="https://www.ecva.net/papers/eccv_2022/papers_ECCV/papers/136990157.pdf" TargetMode="External"/><Relationship Id="rId13" Type="http://schemas.openxmlformats.org/officeDocument/2006/relationships/hyperlink" Target="https://waves.seas.upenn.edu/projects/cartoradar/" TargetMode="External"/><Relationship Id="rId3" Type="http://schemas.openxmlformats.org/officeDocument/2006/relationships/hyperlink" Target="https://arxiv.org/abs/2502.10259" TargetMode="External"/><Relationship Id="rId7" Type="http://schemas.openxmlformats.org/officeDocument/2006/relationships/hyperlink" Target="https://zenodo.org/records/12611978" TargetMode="External"/><Relationship Id="rId12" Type="http://schemas.openxmlformats.org/officeDocument/2006/relationships/hyperlink" Target="https://waves.seas.upenn.edu/projects/panoradar/" TargetMode="External"/><Relationship Id="rId2" Type="http://schemas.openxmlformats.org/officeDocument/2006/relationships/notesSlide" Target="../notesSlides/notesSlide80.xml"/><Relationship Id="rId16" Type="http://schemas.openxmlformats.org/officeDocument/2006/relationships/hyperlink" Target="https://nvlabs.github.io/sionna/rt/index.html" TargetMode="External"/><Relationship Id="rId1" Type="http://schemas.openxmlformats.org/officeDocument/2006/relationships/slideLayout" Target="../slideLayouts/slideLayout7.xml"/><Relationship Id="rId6" Type="http://schemas.openxmlformats.org/officeDocument/2006/relationships/hyperlink" Target="https://arxiv.org/pdf/2309.13425" TargetMode="External"/><Relationship Id="rId11" Type="http://schemas.openxmlformats.org/officeDocument/2006/relationships/hyperlink" Target="https://github.com/kaist-avelab/K-Radar" TargetMode="External"/><Relationship Id="rId5" Type="http://schemas.openxmlformats.org/officeDocument/2006/relationships/hyperlink" Target="https://arxiv.org/pdf/2209.05070" TargetMode="External"/><Relationship Id="rId15" Type="http://schemas.openxmlformats.org/officeDocument/2006/relationships/hyperlink" Target="https://ftpsens.epfl.ch/geraf/" TargetMode="External"/><Relationship Id="rId10" Type="http://schemas.openxmlformats.org/officeDocument/2006/relationships/hyperlink" Target="https://arxiv.org/abs/1903.11027" TargetMode="External"/><Relationship Id="rId4" Type="http://schemas.openxmlformats.org/officeDocument/2006/relationships/hyperlink" Target="https://cse.sc.edu/~sur/papers/Hem_IMWUT21_SquiggleMilli.pdf" TargetMode="External"/><Relationship Id="rId9" Type="http://schemas.openxmlformats.org/officeDocument/2006/relationships/hyperlink" Target="https://arxiv.org/pdf/1902.08913" TargetMode="External"/><Relationship Id="rId14" Type="http://schemas.openxmlformats.org/officeDocument/2006/relationships/hyperlink" Target="https://arxiv.org/pdf/2509.12482"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3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jpeg"/><Relationship Id="rId7" Type="http://schemas.openxmlformats.org/officeDocument/2006/relationships/image" Target="../media/image27.gif"/><Relationship Id="rId12"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4.png"/><Relationship Id="rId4" Type="http://schemas.microsoft.com/office/2007/relationships/hdphoto" Target="../media/hdphoto5.wdp"/></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3.png"/><Relationship Id="rId7" Type="http://schemas.openxmlformats.org/officeDocument/2006/relationships/image" Target="../media/image281.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2.png"/><Relationship Id="rId9" Type="http://schemas.openxmlformats.org/officeDocument/2006/relationships/image" Target="../media/image300.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0.png"/><Relationship Id="rId1" Type="http://schemas.openxmlformats.org/officeDocument/2006/relationships/slideLayout" Target="../slideLayouts/slideLayout7.xml"/><Relationship Id="rId4" Type="http://schemas.openxmlformats.org/officeDocument/2006/relationships/image" Target="../media/image331.png"/></Relationships>
</file>

<file path=ppt/slides/_rels/slide55.xml.rels><?xml version="1.0" encoding="UTF-8" standalone="yes"?>
<Relationships xmlns="http://schemas.openxmlformats.org/package/2006/relationships"><Relationship Id="rId8" Type="http://schemas.openxmlformats.org/officeDocument/2006/relationships/image" Target="../media/image432.png"/><Relationship Id="rId3" Type="http://schemas.openxmlformats.org/officeDocument/2006/relationships/image" Target="../media/image32.png"/><Relationship Id="rId7" Type="http://schemas.openxmlformats.org/officeDocument/2006/relationships/image" Target="../media/image371.png"/><Relationship Id="rId2" Type="http://schemas.openxmlformats.org/officeDocument/2006/relationships/image" Target="../media/image341.png"/><Relationship Id="rId1" Type="http://schemas.openxmlformats.org/officeDocument/2006/relationships/slideLayout" Target="../slideLayouts/slideLayout7.xml"/><Relationship Id="rId6" Type="http://schemas.openxmlformats.org/officeDocument/2006/relationships/image" Target="../media/image362.png"/><Relationship Id="rId11" Type="http://schemas.openxmlformats.org/officeDocument/2006/relationships/image" Target="../media/image46.png"/><Relationship Id="rId5" Type="http://schemas.openxmlformats.org/officeDocument/2006/relationships/image" Target="../media/image351.png"/><Relationship Id="rId10" Type="http://schemas.openxmlformats.org/officeDocument/2006/relationships/image" Target="../media/image45.png"/><Relationship Id="rId4" Type="http://schemas.openxmlformats.org/officeDocument/2006/relationships/image" Target="../media/image331.png"/><Relationship Id="rId9" Type="http://schemas.openxmlformats.org/officeDocument/2006/relationships/image" Target="../media/image441.png"/></Relationships>
</file>

<file path=ppt/slides/_rels/slide5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1.png"/><Relationship Id="rId7" Type="http://schemas.openxmlformats.org/officeDocument/2006/relationships/image" Target="../media/image460.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50.png"/><Relationship Id="rId5" Type="http://schemas.openxmlformats.org/officeDocument/2006/relationships/image" Target="../media/image440.png"/><Relationship Id="rId4" Type="http://schemas.openxmlformats.org/officeDocument/2006/relationships/image" Target="../media/image431.png"/></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22.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image" Target="../media/image20.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7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76.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0.sv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1.tiff"/><Relationship Id="rId4" Type="http://schemas.microsoft.com/office/2007/relationships/hdphoto" Target="../media/hdphoto6.wdp"/></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63.png"/><Relationship Id="rId4" Type="http://schemas.openxmlformats.org/officeDocument/2006/relationships/image" Target="../media/image6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65.png"/><Relationship Id="rId4" Type="http://schemas.openxmlformats.org/officeDocument/2006/relationships/notesSlide" Target="../notesSlides/notesSlide48.xml"/></Relationships>
</file>

<file path=ppt/slides/_rels/slide8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11.jpeg"/><Relationship Id="rId7" Type="http://schemas.microsoft.com/office/2007/relationships/hdphoto" Target="../media/hdphoto2.wdp"/><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18" Type="http://schemas.openxmlformats.org/officeDocument/2006/relationships/image" Target="../media/image76.png"/><Relationship Id="rId3" Type="http://schemas.openxmlformats.org/officeDocument/2006/relationships/image" Target="../media/image66.png"/><Relationship Id="rId7" Type="http://schemas.openxmlformats.org/officeDocument/2006/relationships/image" Target="../media/image68.png"/><Relationship Id="rId12" Type="http://schemas.openxmlformats.org/officeDocument/2006/relationships/image" Target="../media/image72.jpeg"/><Relationship Id="rId17" Type="http://schemas.openxmlformats.org/officeDocument/2006/relationships/image" Target="../media/image75.png"/><Relationship Id="rId2" Type="http://schemas.openxmlformats.org/officeDocument/2006/relationships/notesSlide" Target="../notesSlides/notesSlide50.xml"/><Relationship Id="rId16" Type="http://schemas.microsoft.com/office/2007/relationships/hdphoto" Target="../media/hdphoto13.wdp"/><Relationship Id="rId1" Type="http://schemas.openxmlformats.org/officeDocument/2006/relationships/slideLayout" Target="../slideLayouts/slideLayout7.xml"/><Relationship Id="rId6" Type="http://schemas.microsoft.com/office/2007/relationships/hdphoto" Target="../media/hdphoto10.wdp"/><Relationship Id="rId11" Type="http://schemas.openxmlformats.org/officeDocument/2006/relationships/image" Target="../media/image71.png"/><Relationship Id="rId5" Type="http://schemas.openxmlformats.org/officeDocument/2006/relationships/image" Target="../media/image67.png"/><Relationship Id="rId15" Type="http://schemas.openxmlformats.org/officeDocument/2006/relationships/image" Target="../media/image74.png"/><Relationship Id="rId10" Type="http://schemas.openxmlformats.org/officeDocument/2006/relationships/image" Target="../media/image70.png"/><Relationship Id="rId4" Type="http://schemas.microsoft.com/office/2007/relationships/hdphoto" Target="../media/hdphoto9.wdp"/><Relationship Id="rId9" Type="http://schemas.microsoft.com/office/2007/relationships/hdphoto" Target="../media/hdphoto11.wdp"/><Relationship Id="rId14" Type="http://schemas.microsoft.com/office/2007/relationships/hdphoto" Target="../media/hdphoto12.wdp"/></Relationships>
</file>

<file path=ppt/slides/_rels/slide8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slideLayout" Target="../slideLayouts/slideLayout7.xml"/><Relationship Id="rId7" Type="http://schemas.microsoft.com/office/2007/relationships/hdphoto" Target="../media/hdphoto14.wdp"/><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78.png"/><Relationship Id="rId11" Type="http://schemas.microsoft.com/office/2007/relationships/hdphoto" Target="../media/hdphoto16.wdp"/><Relationship Id="rId5" Type="http://schemas.openxmlformats.org/officeDocument/2006/relationships/image" Target="../media/image77.png"/><Relationship Id="rId10" Type="http://schemas.openxmlformats.org/officeDocument/2006/relationships/image" Target="../media/image80.png"/><Relationship Id="rId4" Type="http://schemas.openxmlformats.org/officeDocument/2006/relationships/notesSlide" Target="../notesSlides/notesSlide51.xml"/><Relationship Id="rId9" Type="http://schemas.microsoft.com/office/2007/relationships/hdphoto" Target="../media/hdphoto15.wdp"/></Relationships>
</file>

<file path=ppt/slides/_rels/slide85.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81.png"/><Relationship Id="rId1" Type="http://schemas.openxmlformats.org/officeDocument/2006/relationships/slideLayout" Target="../slideLayouts/slideLayout7.xml"/><Relationship Id="rId5" Type="http://schemas.microsoft.com/office/2007/relationships/hdphoto" Target="../media/hdphoto18.wdp"/><Relationship Id="rId4" Type="http://schemas.openxmlformats.org/officeDocument/2006/relationships/image" Target="../media/image82.png"/></Relationships>
</file>

<file path=ppt/slides/_rels/slide8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1.png"/><Relationship Id="rId7" Type="http://schemas.openxmlformats.org/officeDocument/2006/relationships/image" Target="../media/image83.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microsoft.com/office/2007/relationships/hdphoto" Target="../media/hdphoto18.wdp"/><Relationship Id="rId5" Type="http://schemas.openxmlformats.org/officeDocument/2006/relationships/image" Target="../media/image82.png"/><Relationship Id="rId4" Type="http://schemas.microsoft.com/office/2007/relationships/hdphoto" Target="../media/hdphoto17.wdp"/><Relationship Id="rId9" Type="http://schemas.microsoft.com/office/2007/relationships/hdphoto" Target="../media/hdphoto19.wdp"/></Relationships>
</file>

<file path=ppt/slides/_rels/slide87.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microsoft.com/office/2007/relationships/hdphoto" Target="../media/hdphoto21.wdp"/></Relationships>
</file>

<file path=ppt/slides/_rels/slide9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microsoft.com/office/2007/relationships/hdphoto" Target="../media/hdphoto21.wdp"/></Relationships>
</file>

<file path=ppt/slides/_rels/slide9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microsoft.com/office/2007/relationships/hdphoto" Target="../media/hdphoto21.wdp"/></Relationships>
</file>

<file path=ppt/slides/_rels/slide9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microsoft.com/office/2007/relationships/hdphoto" Target="../media/hdphoto21.wdp"/></Relationships>
</file>

<file path=ppt/slides/_rels/slide9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microsoft.com/office/2007/relationships/hdphoto" Target="../media/hdphoto21.wdp"/></Relationships>
</file>

<file path=ppt/slides/_rels/slide9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microsoft.com/office/2007/relationships/hdphoto" Target="../media/hdphoto21.wdp"/></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6C93CE9-5242-44CC-B0A3-AA04085E4195}"/>
              </a:ext>
            </a:extLst>
          </p:cNvPr>
          <p:cNvSpPr/>
          <p:nvPr/>
        </p:nvSpPr>
        <p:spPr>
          <a:xfrm>
            <a:off x="0" y="0"/>
            <a:ext cx="10077450" cy="56689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Jiachen</a:t>
            </a:r>
            <a:r>
              <a:rPr lang="en-US" dirty="0">
                <a:solidFill>
                  <a:schemeClr val="tx1"/>
                </a:solidFill>
              </a:rPr>
              <a:t> Lu</a:t>
            </a:r>
          </a:p>
        </p:txBody>
      </p:sp>
      <p:sp>
        <p:nvSpPr>
          <p:cNvPr id="2" name="Title 1">
            <a:extLst>
              <a:ext uri="{FF2B5EF4-FFF2-40B4-BE49-F238E27FC236}">
                <a16:creationId xmlns:a16="http://schemas.microsoft.com/office/drawing/2014/main" id="{0F72AF3C-9D31-FA48-6C46-0B3EA2B9D8C3}"/>
              </a:ext>
            </a:extLst>
          </p:cNvPr>
          <p:cNvSpPr>
            <a:spLocks noGrp="1"/>
          </p:cNvSpPr>
          <p:nvPr>
            <p:ph type="ctrTitle"/>
          </p:nvPr>
        </p:nvSpPr>
        <p:spPr>
          <a:xfrm>
            <a:off x="0" y="-313728"/>
            <a:ext cx="10077450" cy="1974850"/>
          </a:xfrm>
        </p:spPr>
        <p:txBody>
          <a:bodyPr/>
          <a:lstStyle/>
          <a:p>
            <a:r>
              <a:rPr lang="en-US" sz="3400" dirty="0"/>
              <a:t>Extending Computer Vision to Hidden Objects</a:t>
            </a:r>
            <a:br>
              <a:rPr lang="en-US" sz="3000" dirty="0"/>
            </a:br>
            <a:r>
              <a:rPr lang="en-US" sz="2200" dirty="0"/>
              <a:t>A Tutorial on Millimeter-Wave Imaging and Reconstruction of Occluded Scenes</a:t>
            </a:r>
          </a:p>
        </p:txBody>
      </p:sp>
      <p:pic>
        <p:nvPicPr>
          <p:cNvPr id="7" name="Image" descr="Image">
            <a:extLst>
              <a:ext uri="{FF2B5EF4-FFF2-40B4-BE49-F238E27FC236}">
                <a16:creationId xmlns:a16="http://schemas.microsoft.com/office/drawing/2014/main" id="{D4F0DD7F-F283-625B-AD8D-64EB64CAEF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497" y="5015081"/>
            <a:ext cx="950601" cy="491639"/>
          </a:xfrm>
          <a:prstGeom prst="rect">
            <a:avLst/>
          </a:prstGeom>
          <a:ln w="12700">
            <a:miter lim="400000"/>
          </a:ln>
          <a:effectLst>
            <a:outerShdw blurRad="25400" dist="25400" dir="5400000" rotWithShape="0">
              <a:srgbClr val="000000">
                <a:alpha val="91982"/>
              </a:srgbClr>
            </a:outerShdw>
          </a:effectLst>
        </p:spPr>
      </p:pic>
      <p:pic>
        <p:nvPicPr>
          <p:cNvPr id="9" name="Picture 8">
            <a:extLst>
              <a:ext uri="{FF2B5EF4-FFF2-40B4-BE49-F238E27FC236}">
                <a16:creationId xmlns:a16="http://schemas.microsoft.com/office/drawing/2014/main" id="{6361286F-8FD6-4A4B-9863-A05F0CEEA5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7347" y="2457158"/>
            <a:ext cx="6370320" cy="2019300"/>
          </a:xfrm>
          <a:prstGeom prst="rect">
            <a:avLst/>
          </a:prstGeom>
        </p:spPr>
      </p:pic>
      <p:pic>
        <p:nvPicPr>
          <p:cNvPr id="2050" name="Picture 2" descr="penn logo">
            <a:extLst>
              <a:ext uri="{FF2B5EF4-FFF2-40B4-BE49-F238E27FC236}">
                <a16:creationId xmlns:a16="http://schemas.microsoft.com/office/drawing/2014/main" id="{77613F13-A556-4F3D-AA08-2458722B6C3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61873" y="4579619"/>
            <a:ext cx="2159190" cy="14398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54BFF3E3-F065-4CF4-B912-885911D8EDD7}"/>
              </a:ext>
            </a:extLst>
          </p:cNvPr>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6612" b="95868" l="1683" r="97837">
                        <a14:foregroundMark x1="13635" y1="13461" x2="3365" y2="15702"/>
                        <a14:foregroundMark x1="18510" y1="12397" x2="14120" y2="13355"/>
                        <a14:foregroundMark x1="14193" y1="13901" x2="18269" y2="13223"/>
                        <a14:foregroundMark x1="3365" y1="15702" x2="13706" y2="13982"/>
                        <a14:foregroundMark x1="3606" y1="16529" x2="3606" y2="17355"/>
                        <a14:foregroundMark x1="3606" y1="16529" x2="2404" y2="31405"/>
                        <a14:foregroundMark x1="12918" y1="89270" x2="16827" y2="95868"/>
                        <a14:foregroundMark x1="11659" y1="89245" x2="13702" y2="95041"/>
                        <a14:foregroundMark x1="4087" y1="67769" x2="4198" y2="68085"/>
                        <a14:foregroundMark x1="13702" y1="95041" x2="12740" y2="95041"/>
                        <a14:foregroundMark x1="18871" y1="48760" x2="19952" y2="47934"/>
                        <a14:foregroundMark x1="17788" y1="49587" x2="18871" y2="48760"/>
                        <a14:foregroundMark x1="16346" y1="49587" x2="11779" y2="53719"/>
                        <a14:foregroundMark x1="2163" y1="70248" x2="5048" y2="91736"/>
                        <a14:foregroundMark x1="30529" y1="10744" x2="29808" y2="65289"/>
                        <a14:foregroundMark x1="29808" y1="65289" x2="30048" y2="9091"/>
                        <a14:foregroundMark x1="30769" y1="10744" x2="30288" y2="9091"/>
                        <a14:foregroundMark x1="31010" y1="9091" x2="41587" y2="14050"/>
                        <a14:foregroundMark x1="43750" y1="15702" x2="43510" y2="16529"/>
                        <a14:foregroundMark x1="43510" y1="16529" x2="46875" y2="33884"/>
                        <a14:foregroundMark x1="46875" y1="33884" x2="31010" y2="52893"/>
                        <a14:foregroundMark x1="31010" y1="52893" x2="29567" y2="52893"/>
                        <a14:foregroundMark x1="29567" y1="52893" x2="30048" y2="94215"/>
                        <a14:foregroundMark x1="56731" y1="66942" x2="56971" y2="95041"/>
                        <a14:foregroundMark x1="62019" y1="53719" x2="71875" y2="53719"/>
                        <a14:foregroundMark x1="56490" y1="34711" x2="56490" y2="8264"/>
                        <a14:foregroundMark x1="56490" y1="8264" x2="71394" y2="7438"/>
                        <a14:foregroundMark x1="71394" y1="7438" x2="72596" y2="7438"/>
                        <a14:foregroundMark x1="82452" y1="9917" x2="82452" y2="89256"/>
                        <a14:foregroundMark x1="83413" y1="92562" x2="96394" y2="94215"/>
                        <a14:foregroundMark x1="97837" y1="93388" x2="97837" y2="93388"/>
                        <a14:backgroundMark x1="16106" y1="28099" x2="15385" y2="26446"/>
                        <a14:backgroundMark x1="19952" y1="48760" x2="19952" y2="48760"/>
                        <a14:backgroundMark x1="9615" y1="75207" x2="9135" y2="72727"/>
                        <a14:backgroundMark x1="9135" y1="72727" x2="8711" y2="77103"/>
                        <a14:backgroundMark x1="44712" y1="826" x2="42308" y2="0"/>
                      </a14:backgroundRemoval>
                    </a14:imgEffect>
                  </a14:imgLayer>
                </a14:imgProps>
              </a:ext>
              <a:ext uri="{28A0092B-C50C-407E-A947-70E740481C1C}">
                <a14:useLocalDpi xmlns:a14="http://schemas.microsoft.com/office/drawing/2010/main"/>
              </a:ext>
            </a:extLst>
          </a:blip>
          <a:srcRect/>
          <a:stretch>
            <a:fillRect/>
          </a:stretch>
        </p:blipFill>
        <p:spPr bwMode="auto">
          <a:xfrm>
            <a:off x="3515262" y="4991100"/>
            <a:ext cx="1991023" cy="57912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FC3D7A5E-C13F-4321-92FA-C37696FBE7B1}"/>
              </a:ext>
            </a:extLst>
          </p:cNvPr>
          <p:cNvGrpSpPr/>
          <p:nvPr/>
        </p:nvGrpSpPr>
        <p:grpSpPr>
          <a:xfrm>
            <a:off x="7224554" y="2194560"/>
            <a:ext cx="2225627" cy="2283157"/>
            <a:chOff x="7224554" y="2194560"/>
            <a:chExt cx="2225627" cy="2283157"/>
          </a:xfrm>
        </p:grpSpPr>
        <p:grpSp>
          <p:nvGrpSpPr>
            <p:cNvPr id="19" name="Group 18">
              <a:extLst>
                <a:ext uri="{FF2B5EF4-FFF2-40B4-BE49-F238E27FC236}">
                  <a16:creationId xmlns:a16="http://schemas.microsoft.com/office/drawing/2014/main" id="{91E2359E-93B4-4831-BF7D-55C9FE8C282B}"/>
                </a:ext>
              </a:extLst>
            </p:cNvPr>
            <p:cNvGrpSpPr/>
            <p:nvPr/>
          </p:nvGrpSpPr>
          <p:grpSpPr>
            <a:xfrm>
              <a:off x="7340600" y="2194560"/>
              <a:ext cx="1955800" cy="1955800"/>
              <a:chOff x="7503160" y="2255520"/>
              <a:chExt cx="1955800" cy="1955800"/>
            </a:xfrm>
          </p:grpSpPr>
          <p:grpSp>
            <p:nvGrpSpPr>
              <p:cNvPr id="17" name="Group 16">
                <a:extLst>
                  <a:ext uri="{FF2B5EF4-FFF2-40B4-BE49-F238E27FC236}">
                    <a16:creationId xmlns:a16="http://schemas.microsoft.com/office/drawing/2014/main" id="{7CF5DCF4-8424-4941-A519-FDC725418D98}"/>
                  </a:ext>
                </a:extLst>
              </p:cNvPr>
              <p:cNvGrpSpPr/>
              <p:nvPr/>
            </p:nvGrpSpPr>
            <p:grpSpPr>
              <a:xfrm>
                <a:off x="7503160" y="2255520"/>
                <a:ext cx="1955800" cy="1955800"/>
                <a:chOff x="6390640" y="2346960"/>
                <a:chExt cx="1955800" cy="1955800"/>
              </a:xfrm>
            </p:grpSpPr>
            <p:pic>
              <p:nvPicPr>
                <p:cNvPr id="5" name="Picture 4">
                  <a:extLst>
                    <a:ext uri="{FF2B5EF4-FFF2-40B4-BE49-F238E27FC236}">
                      <a16:creationId xmlns:a16="http://schemas.microsoft.com/office/drawing/2014/main" id="{AAF0B8C2-4137-4625-B45C-534C1068EFC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685584" y="2652542"/>
                  <a:ext cx="1315418" cy="1336431"/>
                </a:xfrm>
                <a:prstGeom prst="rect">
                  <a:avLst/>
                </a:prstGeom>
              </p:spPr>
            </p:pic>
            <p:sp>
              <p:nvSpPr>
                <p:cNvPr id="16" name="Oval 15">
                  <a:extLst>
                    <a:ext uri="{FF2B5EF4-FFF2-40B4-BE49-F238E27FC236}">
                      <a16:creationId xmlns:a16="http://schemas.microsoft.com/office/drawing/2014/main" id="{02D509A4-446D-43E2-8B3C-96919F947497}"/>
                    </a:ext>
                  </a:extLst>
                </p:cNvPr>
                <p:cNvSpPr/>
                <p:nvPr/>
              </p:nvSpPr>
              <p:spPr>
                <a:xfrm>
                  <a:off x="6390640" y="2346960"/>
                  <a:ext cx="1955800" cy="1955800"/>
                </a:xfrm>
                <a:prstGeom prst="ellipse">
                  <a:avLst/>
                </a:prstGeom>
                <a:noFill/>
                <a:ln w="635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Oval 17">
                <a:extLst>
                  <a:ext uri="{FF2B5EF4-FFF2-40B4-BE49-F238E27FC236}">
                    <a16:creationId xmlns:a16="http://schemas.microsoft.com/office/drawing/2014/main" id="{2189DCE6-E100-46DF-8F1E-CEEF26540A7B}"/>
                  </a:ext>
                </a:extLst>
              </p:cNvPr>
              <p:cNvSpPr/>
              <p:nvPr/>
            </p:nvSpPr>
            <p:spPr>
              <a:xfrm>
                <a:off x="7833946" y="2587945"/>
                <a:ext cx="1320213" cy="1320213"/>
              </a:xfrm>
              <a:prstGeom prst="ellipse">
                <a:avLst/>
              </a:prstGeom>
              <a:noFill/>
              <a:ln w="38100">
                <a:solidFill>
                  <a:srgbClr val="E5E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46FFC96D-EF73-4B07-A482-C6E7704827FE}"/>
                </a:ext>
              </a:extLst>
            </p:cNvPr>
            <p:cNvGrpSpPr/>
            <p:nvPr/>
          </p:nvGrpSpPr>
          <p:grpSpPr>
            <a:xfrm>
              <a:off x="7224554" y="3923487"/>
              <a:ext cx="2225627" cy="554230"/>
              <a:chOff x="7387114" y="3923487"/>
              <a:chExt cx="2225627" cy="554230"/>
            </a:xfrm>
          </p:grpSpPr>
          <p:pic>
            <p:nvPicPr>
              <p:cNvPr id="21" name="Picture 20">
                <a:extLst>
                  <a:ext uri="{FF2B5EF4-FFF2-40B4-BE49-F238E27FC236}">
                    <a16:creationId xmlns:a16="http://schemas.microsoft.com/office/drawing/2014/main" id="{1E932541-19CD-4788-93BC-24D0674E895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387114" y="4141459"/>
                <a:ext cx="2225627" cy="336258"/>
              </a:xfrm>
              <a:prstGeom prst="rect">
                <a:avLst/>
              </a:prstGeom>
            </p:spPr>
          </p:pic>
          <p:sp>
            <p:nvSpPr>
              <p:cNvPr id="20" name="TextBox 19">
                <a:extLst>
                  <a:ext uri="{FF2B5EF4-FFF2-40B4-BE49-F238E27FC236}">
                    <a16:creationId xmlns:a16="http://schemas.microsoft.com/office/drawing/2014/main" id="{D07FA973-1FB1-442F-9513-C02661F88160}"/>
                  </a:ext>
                </a:extLst>
              </p:cNvPr>
              <p:cNvSpPr txBox="1"/>
              <p:nvPr/>
            </p:nvSpPr>
            <p:spPr>
              <a:xfrm>
                <a:off x="7460379" y="3923487"/>
                <a:ext cx="2100853" cy="276999"/>
              </a:xfrm>
              <a:prstGeom prst="rect">
                <a:avLst/>
              </a:prstGeom>
              <a:noFill/>
            </p:spPr>
            <p:txBody>
              <a:bodyPr wrap="square" rtlCol="0">
                <a:spAutoFit/>
              </a:bodyPr>
              <a:lstStyle/>
              <a:p>
                <a:pPr algn="ctr"/>
                <a:r>
                  <a:rPr lang="en-US" sz="1200" b="1" dirty="0" err="1"/>
                  <a:t>Jiachen</a:t>
                </a:r>
                <a:r>
                  <a:rPr lang="en-US" sz="1200" b="1" dirty="0"/>
                  <a:t> Lu</a:t>
                </a:r>
              </a:p>
            </p:txBody>
          </p:sp>
        </p:grpSp>
      </p:grpSp>
    </p:spTree>
    <p:extLst>
      <p:ext uri="{BB962C8B-B14F-4D97-AF65-F5344CB8AC3E}">
        <p14:creationId xmlns:p14="http://schemas.microsoft.com/office/powerpoint/2010/main" val="717187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097D135-A579-4FBC-8E3F-402A0F80E814}"/>
              </a:ext>
            </a:extLst>
          </p:cNvPr>
          <p:cNvSpPr txBox="1">
            <a:spLocks/>
          </p:cNvSpPr>
          <p:nvPr/>
        </p:nvSpPr>
        <p:spPr>
          <a:xfrm>
            <a:off x="0" y="1964925"/>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accent2"/>
                </a:solidFill>
              </a:rPr>
              <a:t>Wireless signals </a:t>
            </a:r>
            <a:r>
              <a:rPr lang="en-US" sz="2800" dirty="0">
                <a:solidFill>
                  <a:schemeClr val="bg1"/>
                </a:solidFill>
              </a:rPr>
              <a:t>can travel through </a:t>
            </a:r>
            <a:r>
              <a:rPr lang="en-US" sz="2800" dirty="0">
                <a:solidFill>
                  <a:srgbClr val="00B0F0"/>
                </a:solidFill>
              </a:rPr>
              <a:t>everyday occlusions</a:t>
            </a:r>
          </a:p>
        </p:txBody>
      </p:sp>
      <p:sp>
        <p:nvSpPr>
          <p:cNvPr id="4" name="Title 1">
            <a:extLst>
              <a:ext uri="{FF2B5EF4-FFF2-40B4-BE49-F238E27FC236}">
                <a16:creationId xmlns:a16="http://schemas.microsoft.com/office/drawing/2014/main" id="{430D9D68-C91C-4059-9461-772FE44A43AE}"/>
              </a:ext>
            </a:extLst>
          </p:cNvPr>
          <p:cNvSpPr txBox="1">
            <a:spLocks/>
          </p:cNvSpPr>
          <p:nvPr/>
        </p:nvSpPr>
        <p:spPr>
          <a:xfrm>
            <a:off x="-54211" y="3070301"/>
            <a:ext cx="5036234" cy="86177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accent2"/>
                </a:solidFill>
              </a:rPr>
              <a:t>Millimeter-Wave (</a:t>
            </a:r>
            <a:r>
              <a:rPr lang="en-US" sz="2800" dirty="0" err="1">
                <a:solidFill>
                  <a:schemeClr val="accent2"/>
                </a:solidFill>
              </a:rPr>
              <a:t>mmWave</a:t>
            </a:r>
            <a:r>
              <a:rPr lang="en-US" sz="2800" dirty="0">
                <a:solidFill>
                  <a:schemeClr val="accent2"/>
                </a:solidFill>
              </a:rPr>
              <a:t>)</a:t>
            </a:r>
          </a:p>
          <a:p>
            <a:r>
              <a:rPr lang="en-US" sz="2800" dirty="0">
                <a:solidFill>
                  <a:schemeClr val="accent2"/>
                </a:solidFill>
              </a:rPr>
              <a:t>5G, 6G, Next-Gen </a:t>
            </a:r>
            <a:r>
              <a:rPr lang="en-US" sz="2800" dirty="0" err="1">
                <a:solidFill>
                  <a:schemeClr val="accent2"/>
                </a:solidFill>
              </a:rPr>
              <a:t>WiFi</a:t>
            </a:r>
            <a:endParaRPr lang="en-US" sz="2800" dirty="0">
              <a:solidFill>
                <a:schemeClr val="accent2"/>
              </a:solidFill>
            </a:endParaRPr>
          </a:p>
        </p:txBody>
      </p:sp>
      <p:sp>
        <p:nvSpPr>
          <p:cNvPr id="5" name="Title 1">
            <a:extLst>
              <a:ext uri="{FF2B5EF4-FFF2-40B4-BE49-F238E27FC236}">
                <a16:creationId xmlns:a16="http://schemas.microsoft.com/office/drawing/2014/main" id="{C9CEFFBD-71FE-44CD-AA53-951185DB951B}"/>
              </a:ext>
            </a:extLst>
          </p:cNvPr>
          <p:cNvSpPr txBox="1">
            <a:spLocks/>
          </p:cNvSpPr>
          <p:nvPr/>
        </p:nvSpPr>
        <p:spPr>
          <a:xfrm>
            <a:off x="5169946" y="3051942"/>
            <a:ext cx="5036234" cy="2154436"/>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rgbClr val="00B0F0"/>
                </a:solidFill>
              </a:rPr>
              <a:t>Cardboard</a:t>
            </a:r>
          </a:p>
          <a:p>
            <a:r>
              <a:rPr lang="en-US" sz="2800" dirty="0">
                <a:solidFill>
                  <a:srgbClr val="00B0F0"/>
                </a:solidFill>
              </a:rPr>
              <a:t>Plastic</a:t>
            </a:r>
          </a:p>
          <a:p>
            <a:r>
              <a:rPr lang="en-US" sz="2800" dirty="0">
                <a:solidFill>
                  <a:srgbClr val="00B0F0"/>
                </a:solidFill>
              </a:rPr>
              <a:t>Fabric</a:t>
            </a:r>
          </a:p>
          <a:p>
            <a:r>
              <a:rPr lang="en-US" sz="2800" dirty="0">
                <a:solidFill>
                  <a:srgbClr val="00B0F0"/>
                </a:solidFill>
              </a:rPr>
              <a:t>Fog</a:t>
            </a:r>
          </a:p>
          <a:p>
            <a:r>
              <a:rPr lang="en-US" sz="2800" dirty="0">
                <a:solidFill>
                  <a:srgbClr val="00B0F0"/>
                </a:solidFill>
              </a:rPr>
              <a:t>Smoke</a:t>
            </a:r>
          </a:p>
        </p:txBody>
      </p:sp>
    </p:spTree>
    <p:extLst>
      <p:ext uri="{BB962C8B-B14F-4D97-AF65-F5344CB8AC3E}">
        <p14:creationId xmlns:p14="http://schemas.microsoft.com/office/powerpoint/2010/main" val="97654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1">
            <a:extLst>
              <a:ext uri="{FF2B5EF4-FFF2-40B4-BE49-F238E27FC236}">
                <a16:creationId xmlns:a16="http://schemas.microsoft.com/office/drawing/2014/main" id="{E24111E4-F341-4310-BF0E-8C87D273C713}"/>
              </a:ext>
            </a:extLst>
          </p:cNvPr>
          <p:cNvSpPr txBox="1">
            <a:spLocks/>
          </p:cNvSpPr>
          <p:nvPr/>
        </p:nvSpPr>
        <p:spPr>
          <a:xfrm>
            <a:off x="0" y="292057"/>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At a given voxel, what direction is the surface normal?</a:t>
            </a:r>
          </a:p>
        </p:txBody>
      </p:sp>
      <p:sp>
        <p:nvSpPr>
          <p:cNvPr id="22" name="TextBox 21">
            <a:extLst>
              <a:ext uri="{FF2B5EF4-FFF2-40B4-BE49-F238E27FC236}">
                <a16:creationId xmlns:a16="http://schemas.microsoft.com/office/drawing/2014/main" id="{511E50C0-F81C-4E31-A915-E5BC0C283AA8}"/>
              </a:ext>
            </a:extLst>
          </p:cNvPr>
          <p:cNvSpPr txBox="1"/>
          <p:nvPr/>
        </p:nvSpPr>
        <p:spPr>
          <a:xfrm>
            <a:off x="1380599" y="743626"/>
            <a:ext cx="457527" cy="369332"/>
          </a:xfrm>
          <a:prstGeom prst="rect">
            <a:avLst/>
          </a:prstGeom>
          <a:noFill/>
        </p:spPr>
        <p:txBody>
          <a:bodyPr wrap="square" rtlCol="0">
            <a:spAutoFit/>
          </a:bodyPr>
          <a:lstStyle/>
          <a:p>
            <a:pPr algn="ctr"/>
            <a:r>
              <a:rPr lang="en-US" dirty="0">
                <a:solidFill>
                  <a:srgbClr val="F20000"/>
                </a:solidFill>
              </a:rPr>
              <a:t>v</a:t>
            </a:r>
            <a:r>
              <a:rPr lang="en-US" baseline="-25000" dirty="0">
                <a:solidFill>
                  <a:srgbClr val="F20000"/>
                </a:solidFill>
              </a:rPr>
              <a:t>1</a:t>
            </a:r>
          </a:p>
        </p:txBody>
      </p:sp>
      <p:sp>
        <p:nvSpPr>
          <p:cNvPr id="23" name="TextBox 22">
            <a:extLst>
              <a:ext uri="{FF2B5EF4-FFF2-40B4-BE49-F238E27FC236}">
                <a16:creationId xmlns:a16="http://schemas.microsoft.com/office/drawing/2014/main" id="{123092EF-452F-4440-923F-C878D82E2540}"/>
              </a:ext>
            </a:extLst>
          </p:cNvPr>
          <p:cNvSpPr txBox="1"/>
          <p:nvPr/>
        </p:nvSpPr>
        <p:spPr>
          <a:xfrm>
            <a:off x="2532166" y="743626"/>
            <a:ext cx="457527" cy="369332"/>
          </a:xfrm>
          <a:prstGeom prst="rect">
            <a:avLst/>
          </a:prstGeom>
          <a:noFill/>
        </p:spPr>
        <p:txBody>
          <a:bodyPr wrap="square" rtlCol="0">
            <a:spAutoFit/>
          </a:bodyPr>
          <a:lstStyle/>
          <a:p>
            <a:pPr algn="ctr"/>
            <a:r>
              <a:rPr lang="en-US" dirty="0">
                <a:solidFill>
                  <a:schemeClr val="accent2"/>
                </a:solidFill>
              </a:rPr>
              <a:t>v</a:t>
            </a:r>
            <a:r>
              <a:rPr lang="en-US" baseline="-25000" dirty="0">
                <a:solidFill>
                  <a:schemeClr val="accent2"/>
                </a:solidFill>
              </a:rPr>
              <a:t>2</a:t>
            </a:r>
          </a:p>
        </p:txBody>
      </p:sp>
      <p:sp>
        <p:nvSpPr>
          <p:cNvPr id="25" name="TextBox 24">
            <a:extLst>
              <a:ext uri="{FF2B5EF4-FFF2-40B4-BE49-F238E27FC236}">
                <a16:creationId xmlns:a16="http://schemas.microsoft.com/office/drawing/2014/main" id="{D004BCED-45D6-4FB3-A66D-82DE998867D3}"/>
              </a:ext>
            </a:extLst>
          </p:cNvPr>
          <p:cNvSpPr txBox="1"/>
          <p:nvPr/>
        </p:nvSpPr>
        <p:spPr>
          <a:xfrm>
            <a:off x="3683733" y="743626"/>
            <a:ext cx="457527" cy="369332"/>
          </a:xfrm>
          <a:prstGeom prst="rect">
            <a:avLst/>
          </a:prstGeom>
          <a:noFill/>
        </p:spPr>
        <p:txBody>
          <a:bodyPr wrap="square" rtlCol="0">
            <a:spAutoFit/>
          </a:bodyPr>
          <a:lstStyle/>
          <a:p>
            <a:pPr algn="ctr"/>
            <a:r>
              <a:rPr lang="en-US" dirty="0">
                <a:solidFill>
                  <a:schemeClr val="accent6"/>
                </a:solidFill>
              </a:rPr>
              <a:t>v</a:t>
            </a:r>
            <a:r>
              <a:rPr lang="en-US" baseline="-25000" dirty="0">
                <a:solidFill>
                  <a:schemeClr val="accent6"/>
                </a:solidFill>
              </a:rPr>
              <a:t>3</a:t>
            </a:r>
          </a:p>
        </p:txBody>
      </p:sp>
      <p:sp>
        <p:nvSpPr>
          <p:cNvPr id="26" name="TextBox 25">
            <a:extLst>
              <a:ext uri="{FF2B5EF4-FFF2-40B4-BE49-F238E27FC236}">
                <a16:creationId xmlns:a16="http://schemas.microsoft.com/office/drawing/2014/main" id="{24997FD6-75D0-4A48-BAB0-378516D018C9}"/>
              </a:ext>
            </a:extLst>
          </p:cNvPr>
          <p:cNvSpPr txBox="1"/>
          <p:nvPr/>
        </p:nvSpPr>
        <p:spPr>
          <a:xfrm>
            <a:off x="4835300" y="743626"/>
            <a:ext cx="457527" cy="369332"/>
          </a:xfrm>
          <a:prstGeom prst="rect">
            <a:avLst/>
          </a:prstGeom>
          <a:noFill/>
        </p:spPr>
        <p:txBody>
          <a:bodyPr wrap="square" rtlCol="0">
            <a:spAutoFit/>
          </a:bodyPr>
          <a:lstStyle/>
          <a:p>
            <a:pPr algn="ctr"/>
            <a:r>
              <a:rPr lang="en-US" dirty="0">
                <a:solidFill>
                  <a:schemeClr val="accent2"/>
                </a:solidFill>
              </a:rPr>
              <a:t>v</a:t>
            </a:r>
            <a:r>
              <a:rPr lang="en-US" baseline="-25000" dirty="0">
                <a:solidFill>
                  <a:schemeClr val="accent2"/>
                </a:solidFill>
              </a:rPr>
              <a:t>4</a:t>
            </a:r>
          </a:p>
        </p:txBody>
      </p:sp>
      <p:sp>
        <p:nvSpPr>
          <p:cNvPr id="27" name="TextBox 26">
            <a:extLst>
              <a:ext uri="{FF2B5EF4-FFF2-40B4-BE49-F238E27FC236}">
                <a16:creationId xmlns:a16="http://schemas.microsoft.com/office/drawing/2014/main" id="{8C3A72E6-76DC-4577-B0A9-87A45C4CA240}"/>
              </a:ext>
            </a:extLst>
          </p:cNvPr>
          <p:cNvSpPr txBox="1"/>
          <p:nvPr/>
        </p:nvSpPr>
        <p:spPr>
          <a:xfrm>
            <a:off x="5986867" y="743626"/>
            <a:ext cx="457527" cy="369332"/>
          </a:xfrm>
          <a:prstGeom prst="rect">
            <a:avLst/>
          </a:prstGeom>
          <a:noFill/>
        </p:spPr>
        <p:txBody>
          <a:bodyPr wrap="square" rtlCol="0">
            <a:spAutoFit/>
          </a:bodyPr>
          <a:lstStyle/>
          <a:p>
            <a:pPr algn="ctr"/>
            <a:r>
              <a:rPr lang="en-US" dirty="0">
                <a:solidFill>
                  <a:srgbClr val="F20000"/>
                </a:solidFill>
              </a:rPr>
              <a:t>v</a:t>
            </a:r>
            <a:r>
              <a:rPr lang="en-US" baseline="-25000" dirty="0">
                <a:solidFill>
                  <a:srgbClr val="F20000"/>
                </a:solidFill>
              </a:rPr>
              <a:t>5</a:t>
            </a:r>
          </a:p>
        </p:txBody>
      </p:sp>
      <p:sp>
        <p:nvSpPr>
          <p:cNvPr id="28" name="TextBox 27">
            <a:extLst>
              <a:ext uri="{FF2B5EF4-FFF2-40B4-BE49-F238E27FC236}">
                <a16:creationId xmlns:a16="http://schemas.microsoft.com/office/drawing/2014/main" id="{F2D9A8B1-792E-4F34-B39D-488D60F7D3D8}"/>
              </a:ext>
            </a:extLst>
          </p:cNvPr>
          <p:cNvSpPr txBox="1"/>
          <p:nvPr/>
        </p:nvSpPr>
        <p:spPr>
          <a:xfrm>
            <a:off x="7138434" y="743626"/>
            <a:ext cx="457527" cy="369332"/>
          </a:xfrm>
          <a:prstGeom prst="rect">
            <a:avLst/>
          </a:prstGeom>
          <a:noFill/>
        </p:spPr>
        <p:txBody>
          <a:bodyPr wrap="square" rtlCol="0">
            <a:spAutoFit/>
          </a:bodyPr>
          <a:lstStyle/>
          <a:p>
            <a:pPr algn="ctr"/>
            <a:r>
              <a:rPr lang="en-US" dirty="0">
                <a:solidFill>
                  <a:schemeClr val="accent3">
                    <a:lumMod val="75000"/>
                  </a:schemeClr>
                </a:solidFill>
              </a:rPr>
              <a:t>v</a:t>
            </a:r>
            <a:r>
              <a:rPr lang="en-US" baseline="-25000" dirty="0">
                <a:solidFill>
                  <a:schemeClr val="accent3">
                    <a:lumMod val="75000"/>
                  </a:schemeClr>
                </a:solidFill>
              </a:rPr>
              <a:t>6</a:t>
            </a:r>
          </a:p>
        </p:txBody>
      </p:sp>
      <p:sp>
        <p:nvSpPr>
          <p:cNvPr id="29" name="TextBox 28">
            <a:extLst>
              <a:ext uri="{FF2B5EF4-FFF2-40B4-BE49-F238E27FC236}">
                <a16:creationId xmlns:a16="http://schemas.microsoft.com/office/drawing/2014/main" id="{E51C7D99-33A4-46D5-B94A-E0B508952960}"/>
              </a:ext>
            </a:extLst>
          </p:cNvPr>
          <p:cNvSpPr txBox="1"/>
          <p:nvPr/>
        </p:nvSpPr>
        <p:spPr>
          <a:xfrm>
            <a:off x="8290003" y="743626"/>
            <a:ext cx="457527" cy="369332"/>
          </a:xfrm>
          <a:prstGeom prst="rect">
            <a:avLst/>
          </a:prstGeom>
          <a:noFill/>
        </p:spPr>
        <p:txBody>
          <a:bodyPr wrap="square" rtlCol="0">
            <a:spAutoFit/>
          </a:bodyPr>
          <a:lstStyle/>
          <a:p>
            <a:pPr algn="ctr"/>
            <a:r>
              <a:rPr lang="en-US" dirty="0">
                <a:solidFill>
                  <a:schemeClr val="accent3">
                    <a:lumMod val="75000"/>
                  </a:schemeClr>
                </a:solidFill>
              </a:rPr>
              <a:t>v</a:t>
            </a:r>
            <a:r>
              <a:rPr lang="en-US" baseline="-25000" dirty="0">
                <a:solidFill>
                  <a:schemeClr val="accent3">
                    <a:lumMod val="75000"/>
                  </a:schemeClr>
                </a:solidFill>
              </a:rPr>
              <a:t>7</a:t>
            </a:r>
          </a:p>
        </p:txBody>
      </p:sp>
      <p:sp>
        <p:nvSpPr>
          <p:cNvPr id="33" name="TextBox 32">
            <a:extLst>
              <a:ext uri="{FF2B5EF4-FFF2-40B4-BE49-F238E27FC236}">
                <a16:creationId xmlns:a16="http://schemas.microsoft.com/office/drawing/2014/main" id="{F754FB62-8463-4F7D-99A3-3AE66DE5AAF0}"/>
              </a:ext>
            </a:extLst>
          </p:cNvPr>
          <p:cNvSpPr txBox="1"/>
          <p:nvPr/>
        </p:nvSpPr>
        <p:spPr>
          <a:xfrm>
            <a:off x="1813425" y="5144609"/>
            <a:ext cx="6450601" cy="369332"/>
          </a:xfrm>
          <a:prstGeom prst="rect">
            <a:avLst/>
          </a:prstGeom>
          <a:noFill/>
          <a:ln>
            <a:noFill/>
          </a:ln>
        </p:spPr>
        <p:txBody>
          <a:bodyPr wrap="square" rtlCol="0">
            <a:spAutoFit/>
          </a:bodyPr>
          <a:lstStyle/>
          <a:p>
            <a:pPr algn="ctr"/>
            <a:r>
              <a:rPr lang="en-US" dirty="0">
                <a:solidFill>
                  <a:schemeClr val="bg1"/>
                </a:solidFill>
              </a:rPr>
              <a:t>Reflection amplitude acts as a vote</a:t>
            </a:r>
          </a:p>
        </p:txBody>
      </p:sp>
      <p:grpSp>
        <p:nvGrpSpPr>
          <p:cNvPr id="2" name="Group 1">
            <a:extLst>
              <a:ext uri="{FF2B5EF4-FFF2-40B4-BE49-F238E27FC236}">
                <a16:creationId xmlns:a16="http://schemas.microsoft.com/office/drawing/2014/main" id="{DDF87B12-B545-42CA-87F5-9B68EB0DBFE1}"/>
              </a:ext>
            </a:extLst>
          </p:cNvPr>
          <p:cNvGrpSpPr/>
          <p:nvPr/>
        </p:nvGrpSpPr>
        <p:grpSpPr>
          <a:xfrm>
            <a:off x="1373056" y="1200230"/>
            <a:ext cx="7366720" cy="2752646"/>
            <a:chOff x="1373056" y="1200230"/>
            <a:chExt cx="7366720" cy="2752646"/>
          </a:xfrm>
        </p:grpSpPr>
        <p:sp>
          <p:nvSpPr>
            <p:cNvPr id="17" name="Isosceles Triangle 16">
              <a:extLst>
                <a:ext uri="{FF2B5EF4-FFF2-40B4-BE49-F238E27FC236}">
                  <a16:creationId xmlns:a16="http://schemas.microsoft.com/office/drawing/2014/main" id="{9DAAA47D-0376-4A31-A13B-921972851B40}"/>
                </a:ext>
              </a:extLst>
            </p:cNvPr>
            <p:cNvSpPr/>
            <p:nvPr/>
          </p:nvSpPr>
          <p:spPr>
            <a:xfrm rot="10800000">
              <a:off x="1373056" y="1200230"/>
              <a:ext cx="522436" cy="450376"/>
            </a:xfrm>
            <a:prstGeom prst="triangl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4" name="Straight Connector 23">
              <a:extLst>
                <a:ext uri="{FF2B5EF4-FFF2-40B4-BE49-F238E27FC236}">
                  <a16:creationId xmlns:a16="http://schemas.microsoft.com/office/drawing/2014/main" id="{673FD914-65BD-4B90-9487-91F7CF46F1B6}"/>
                </a:ext>
              </a:extLst>
            </p:cNvPr>
            <p:cNvCxnSpPr>
              <a:cxnSpLocks/>
            </p:cNvCxnSpPr>
            <p:nvPr/>
          </p:nvCxnSpPr>
          <p:spPr>
            <a:xfrm>
              <a:off x="1634273" y="1615046"/>
              <a:ext cx="0" cy="228486"/>
            </a:xfrm>
            <a:prstGeom prst="line">
              <a:avLst/>
            </a:prstGeom>
            <a:ln w="28575">
              <a:solidFill>
                <a:srgbClr val="F20000"/>
              </a:solidFill>
            </a:ln>
          </p:spPr>
          <p:style>
            <a:lnRef idx="1">
              <a:schemeClr val="accent1"/>
            </a:lnRef>
            <a:fillRef idx="0">
              <a:schemeClr val="accent1"/>
            </a:fillRef>
            <a:effectRef idx="0">
              <a:schemeClr val="accent1"/>
            </a:effectRef>
            <a:fontRef idx="minor">
              <a:schemeClr val="tx1"/>
            </a:fontRef>
          </p:style>
        </p:cxnSp>
        <p:sp>
          <p:nvSpPr>
            <p:cNvPr id="31" name="Isosceles Triangle 30">
              <a:extLst>
                <a:ext uri="{FF2B5EF4-FFF2-40B4-BE49-F238E27FC236}">
                  <a16:creationId xmlns:a16="http://schemas.microsoft.com/office/drawing/2014/main" id="{31392F2B-041E-421E-90A4-7258DAF82158}"/>
                </a:ext>
              </a:extLst>
            </p:cNvPr>
            <p:cNvSpPr/>
            <p:nvPr/>
          </p:nvSpPr>
          <p:spPr>
            <a:xfrm rot="10800000">
              <a:off x="2513770" y="1200230"/>
              <a:ext cx="522436" cy="45037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2" name="Straight Connector 31">
              <a:extLst>
                <a:ext uri="{FF2B5EF4-FFF2-40B4-BE49-F238E27FC236}">
                  <a16:creationId xmlns:a16="http://schemas.microsoft.com/office/drawing/2014/main" id="{B36400B4-1373-4F05-A24B-3B74FF92C4D4}"/>
                </a:ext>
              </a:extLst>
            </p:cNvPr>
            <p:cNvCxnSpPr>
              <a:cxnSpLocks/>
            </p:cNvCxnSpPr>
            <p:nvPr/>
          </p:nvCxnSpPr>
          <p:spPr>
            <a:xfrm>
              <a:off x="2774987" y="1615046"/>
              <a:ext cx="0" cy="22848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Isosceles Triangle 33">
              <a:extLst>
                <a:ext uri="{FF2B5EF4-FFF2-40B4-BE49-F238E27FC236}">
                  <a16:creationId xmlns:a16="http://schemas.microsoft.com/office/drawing/2014/main" id="{59FF9472-9BB3-431C-B595-71FF52C6A899}"/>
                </a:ext>
              </a:extLst>
            </p:cNvPr>
            <p:cNvSpPr/>
            <p:nvPr/>
          </p:nvSpPr>
          <p:spPr>
            <a:xfrm rot="10800000">
              <a:off x="8217340" y="1200230"/>
              <a:ext cx="522436" cy="450376"/>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5" name="Straight Connector 34">
              <a:extLst>
                <a:ext uri="{FF2B5EF4-FFF2-40B4-BE49-F238E27FC236}">
                  <a16:creationId xmlns:a16="http://schemas.microsoft.com/office/drawing/2014/main" id="{A05A4E6E-73DD-4DB6-8A04-C821D0A83FA4}"/>
                </a:ext>
              </a:extLst>
            </p:cNvPr>
            <p:cNvCxnSpPr>
              <a:cxnSpLocks/>
            </p:cNvCxnSpPr>
            <p:nvPr/>
          </p:nvCxnSpPr>
          <p:spPr>
            <a:xfrm>
              <a:off x="8478557" y="1615046"/>
              <a:ext cx="0" cy="228486"/>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40" name="Isosceles Triangle 39">
              <a:extLst>
                <a:ext uri="{FF2B5EF4-FFF2-40B4-BE49-F238E27FC236}">
                  <a16:creationId xmlns:a16="http://schemas.microsoft.com/office/drawing/2014/main" id="{3CE2928F-8B1D-496D-A3DF-8742033AD4E9}"/>
                </a:ext>
              </a:extLst>
            </p:cNvPr>
            <p:cNvSpPr/>
            <p:nvPr/>
          </p:nvSpPr>
          <p:spPr>
            <a:xfrm rot="10800000">
              <a:off x="4795198" y="1200230"/>
              <a:ext cx="522436" cy="45037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1" name="Straight Connector 40">
              <a:extLst>
                <a:ext uri="{FF2B5EF4-FFF2-40B4-BE49-F238E27FC236}">
                  <a16:creationId xmlns:a16="http://schemas.microsoft.com/office/drawing/2014/main" id="{9B5E62DD-35B2-4B98-AF61-82834F77DE80}"/>
                </a:ext>
              </a:extLst>
            </p:cNvPr>
            <p:cNvCxnSpPr>
              <a:cxnSpLocks/>
            </p:cNvCxnSpPr>
            <p:nvPr/>
          </p:nvCxnSpPr>
          <p:spPr>
            <a:xfrm>
              <a:off x="5056415" y="1615046"/>
              <a:ext cx="0" cy="22848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Isosceles Triangle 42">
              <a:extLst>
                <a:ext uri="{FF2B5EF4-FFF2-40B4-BE49-F238E27FC236}">
                  <a16:creationId xmlns:a16="http://schemas.microsoft.com/office/drawing/2014/main" id="{B4619CD7-4DAD-4264-936D-542A5B86BB42}"/>
                </a:ext>
              </a:extLst>
            </p:cNvPr>
            <p:cNvSpPr/>
            <p:nvPr/>
          </p:nvSpPr>
          <p:spPr>
            <a:xfrm rot="10800000">
              <a:off x="5935912" y="1200230"/>
              <a:ext cx="522436" cy="450376"/>
            </a:xfrm>
            <a:prstGeom prst="triangl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4" name="Straight Connector 43">
              <a:extLst>
                <a:ext uri="{FF2B5EF4-FFF2-40B4-BE49-F238E27FC236}">
                  <a16:creationId xmlns:a16="http://schemas.microsoft.com/office/drawing/2014/main" id="{613F354E-6949-4276-9EE6-744BE2FE4666}"/>
                </a:ext>
              </a:extLst>
            </p:cNvPr>
            <p:cNvCxnSpPr>
              <a:cxnSpLocks/>
            </p:cNvCxnSpPr>
            <p:nvPr/>
          </p:nvCxnSpPr>
          <p:spPr>
            <a:xfrm>
              <a:off x="6197129" y="1615046"/>
              <a:ext cx="0" cy="228486"/>
            </a:xfrm>
            <a:prstGeom prst="line">
              <a:avLst/>
            </a:prstGeom>
            <a:ln w="28575">
              <a:solidFill>
                <a:srgbClr val="F20000"/>
              </a:solidFill>
            </a:ln>
          </p:spPr>
          <p:style>
            <a:lnRef idx="1">
              <a:schemeClr val="accent1"/>
            </a:lnRef>
            <a:fillRef idx="0">
              <a:schemeClr val="accent1"/>
            </a:fillRef>
            <a:effectRef idx="0">
              <a:schemeClr val="accent1"/>
            </a:effectRef>
            <a:fontRef idx="minor">
              <a:schemeClr val="tx1"/>
            </a:fontRef>
          </p:style>
        </p:cxnSp>
        <p:sp>
          <p:nvSpPr>
            <p:cNvPr id="46" name="Isosceles Triangle 45">
              <a:extLst>
                <a:ext uri="{FF2B5EF4-FFF2-40B4-BE49-F238E27FC236}">
                  <a16:creationId xmlns:a16="http://schemas.microsoft.com/office/drawing/2014/main" id="{0B5990CC-3999-465B-B458-F10C3C940259}"/>
                </a:ext>
              </a:extLst>
            </p:cNvPr>
            <p:cNvSpPr/>
            <p:nvPr/>
          </p:nvSpPr>
          <p:spPr>
            <a:xfrm rot="10800000">
              <a:off x="7076626" y="1200230"/>
              <a:ext cx="522436" cy="450376"/>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7" name="Straight Connector 46">
              <a:extLst>
                <a:ext uri="{FF2B5EF4-FFF2-40B4-BE49-F238E27FC236}">
                  <a16:creationId xmlns:a16="http://schemas.microsoft.com/office/drawing/2014/main" id="{6777D060-C04D-4866-A3AB-C2B96B03D6B1}"/>
                </a:ext>
              </a:extLst>
            </p:cNvPr>
            <p:cNvCxnSpPr>
              <a:cxnSpLocks/>
            </p:cNvCxnSpPr>
            <p:nvPr/>
          </p:nvCxnSpPr>
          <p:spPr>
            <a:xfrm>
              <a:off x="7337843" y="1615046"/>
              <a:ext cx="0" cy="228486"/>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1AE22EAB-392B-4E38-9B68-B2242E45A201}"/>
                </a:ext>
              </a:extLst>
            </p:cNvPr>
            <p:cNvCxnSpPr/>
            <p:nvPr/>
          </p:nvCxnSpPr>
          <p:spPr>
            <a:xfrm flipH="1" flipV="1">
              <a:off x="3911600" y="1351280"/>
              <a:ext cx="1143000" cy="2367280"/>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7" name="Isosceles Triangle 36">
              <a:extLst>
                <a:ext uri="{FF2B5EF4-FFF2-40B4-BE49-F238E27FC236}">
                  <a16:creationId xmlns:a16="http://schemas.microsoft.com/office/drawing/2014/main" id="{13E034EE-5F6E-4FB0-975E-CE960A32BB9C}"/>
                </a:ext>
              </a:extLst>
            </p:cNvPr>
            <p:cNvSpPr/>
            <p:nvPr/>
          </p:nvSpPr>
          <p:spPr>
            <a:xfrm rot="10800000">
              <a:off x="3654484" y="1200230"/>
              <a:ext cx="522436" cy="45037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8" name="Straight Connector 37">
              <a:extLst>
                <a:ext uri="{FF2B5EF4-FFF2-40B4-BE49-F238E27FC236}">
                  <a16:creationId xmlns:a16="http://schemas.microsoft.com/office/drawing/2014/main" id="{79079DF0-F98C-475E-BF3F-8D8871D20982}"/>
                </a:ext>
              </a:extLst>
            </p:cNvPr>
            <p:cNvCxnSpPr>
              <a:cxnSpLocks/>
            </p:cNvCxnSpPr>
            <p:nvPr/>
          </p:nvCxnSpPr>
          <p:spPr>
            <a:xfrm>
              <a:off x="3915701" y="1615046"/>
              <a:ext cx="0" cy="228486"/>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DDE86A1-B72D-46A8-9E60-CC6602339CDA}"/>
                </a:ext>
              </a:extLst>
            </p:cNvPr>
            <p:cNvCxnSpPr>
              <a:cxnSpLocks/>
            </p:cNvCxnSpPr>
            <p:nvPr/>
          </p:nvCxnSpPr>
          <p:spPr>
            <a:xfrm flipV="1">
              <a:off x="5041392" y="3459033"/>
              <a:ext cx="377952" cy="259527"/>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C2AAF73-3726-47C5-A79C-B68A1D71BF77}"/>
                </a:ext>
              </a:extLst>
            </p:cNvPr>
            <p:cNvCxnSpPr>
              <a:cxnSpLocks/>
            </p:cNvCxnSpPr>
            <p:nvPr/>
          </p:nvCxnSpPr>
          <p:spPr>
            <a:xfrm flipV="1">
              <a:off x="5050536" y="3382394"/>
              <a:ext cx="320040" cy="328547"/>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41A925D-341C-4708-A800-ED4B03946EF2}"/>
                </a:ext>
              </a:extLst>
            </p:cNvPr>
            <p:cNvCxnSpPr>
              <a:cxnSpLocks/>
            </p:cNvCxnSpPr>
            <p:nvPr/>
          </p:nvCxnSpPr>
          <p:spPr>
            <a:xfrm flipV="1">
              <a:off x="5050536" y="2682240"/>
              <a:ext cx="0" cy="1028700"/>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61CFD6D-1737-4B28-AB59-6B1FBB6A3D9A}"/>
                </a:ext>
              </a:extLst>
            </p:cNvPr>
            <p:cNvCxnSpPr>
              <a:cxnSpLocks/>
            </p:cNvCxnSpPr>
            <p:nvPr/>
          </p:nvCxnSpPr>
          <p:spPr>
            <a:xfrm flipH="1" flipV="1">
              <a:off x="4328160" y="2227917"/>
              <a:ext cx="722376" cy="1483023"/>
            </a:xfrm>
            <a:prstGeom prst="straightConnector1">
              <a:avLst/>
            </a:prstGeom>
            <a:ln w="57150">
              <a:solidFill>
                <a:schemeClr val="accent6"/>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BCA5CBE-275C-46B9-93AD-2C27EDEACA15}"/>
                </a:ext>
              </a:extLst>
            </p:cNvPr>
            <p:cNvCxnSpPr>
              <a:cxnSpLocks/>
            </p:cNvCxnSpPr>
            <p:nvPr/>
          </p:nvCxnSpPr>
          <p:spPr>
            <a:xfrm flipV="1">
              <a:off x="5037836" y="2993177"/>
              <a:ext cx="357124" cy="725383"/>
            </a:xfrm>
            <a:prstGeom prst="line">
              <a:avLst/>
            </a:prstGeom>
            <a:ln w="57150">
              <a:solidFill>
                <a:srgbClr val="F2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60A8F8BA-0500-40C7-9130-D038D34C5D4B}"/>
                </a:ext>
              </a:extLst>
            </p:cNvPr>
            <p:cNvCxnSpPr>
              <a:cxnSpLocks/>
            </p:cNvCxnSpPr>
            <p:nvPr/>
          </p:nvCxnSpPr>
          <p:spPr>
            <a:xfrm flipH="1" flipV="1">
              <a:off x="4465428" y="3310128"/>
              <a:ext cx="585108" cy="400812"/>
            </a:xfrm>
            <a:prstGeom prst="straightConnector1">
              <a:avLst/>
            </a:prstGeom>
            <a:ln w="57150">
              <a:solidFill>
                <a:srgbClr val="F2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39DAC54-0C10-405F-849A-9F2D36CC3A55}"/>
                </a:ext>
              </a:extLst>
            </p:cNvPr>
            <p:cNvCxnSpPr>
              <a:cxnSpLocks/>
            </p:cNvCxnSpPr>
            <p:nvPr/>
          </p:nvCxnSpPr>
          <p:spPr>
            <a:xfrm flipH="1" flipV="1">
              <a:off x="4303776" y="2939818"/>
              <a:ext cx="746760" cy="771122"/>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9431FDB-16EB-463E-938F-480D69B3BC9A}"/>
                </a:ext>
              </a:extLst>
            </p:cNvPr>
            <p:cNvCxnSpPr>
              <a:cxnSpLocks/>
            </p:cNvCxnSpPr>
            <p:nvPr/>
          </p:nvCxnSpPr>
          <p:spPr>
            <a:xfrm flipV="1">
              <a:off x="4596765" y="3503295"/>
              <a:ext cx="897255" cy="44958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EFB6960B-D4C8-4A4B-9B02-8BFB9AFC931E}"/>
                </a:ext>
              </a:extLst>
            </p:cNvPr>
            <p:cNvSpPr/>
            <p:nvPr/>
          </p:nvSpPr>
          <p:spPr>
            <a:xfrm>
              <a:off x="4906899" y="3577971"/>
              <a:ext cx="316992" cy="323088"/>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5317943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1">
            <a:extLst>
              <a:ext uri="{FF2B5EF4-FFF2-40B4-BE49-F238E27FC236}">
                <a16:creationId xmlns:a16="http://schemas.microsoft.com/office/drawing/2014/main" id="{E24111E4-F341-4310-BF0E-8C87D273C713}"/>
              </a:ext>
            </a:extLst>
          </p:cNvPr>
          <p:cNvSpPr txBox="1">
            <a:spLocks/>
          </p:cNvSpPr>
          <p:nvPr/>
        </p:nvSpPr>
        <p:spPr>
          <a:xfrm>
            <a:off x="0" y="292057"/>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At a given voxel, what direction is the surface normal?</a:t>
            </a:r>
          </a:p>
        </p:txBody>
      </p:sp>
      <p:sp>
        <p:nvSpPr>
          <p:cNvPr id="22" name="TextBox 21">
            <a:extLst>
              <a:ext uri="{FF2B5EF4-FFF2-40B4-BE49-F238E27FC236}">
                <a16:creationId xmlns:a16="http://schemas.microsoft.com/office/drawing/2014/main" id="{511E50C0-F81C-4E31-A915-E5BC0C283AA8}"/>
              </a:ext>
            </a:extLst>
          </p:cNvPr>
          <p:cNvSpPr txBox="1"/>
          <p:nvPr/>
        </p:nvSpPr>
        <p:spPr>
          <a:xfrm>
            <a:off x="262999" y="1739306"/>
            <a:ext cx="457527" cy="369332"/>
          </a:xfrm>
          <a:prstGeom prst="rect">
            <a:avLst/>
          </a:prstGeom>
          <a:noFill/>
        </p:spPr>
        <p:txBody>
          <a:bodyPr wrap="square" rtlCol="0">
            <a:spAutoFit/>
          </a:bodyPr>
          <a:lstStyle/>
          <a:p>
            <a:pPr algn="ctr"/>
            <a:r>
              <a:rPr lang="en-US" dirty="0">
                <a:solidFill>
                  <a:srgbClr val="F20000"/>
                </a:solidFill>
              </a:rPr>
              <a:t>v</a:t>
            </a:r>
            <a:r>
              <a:rPr lang="en-US" baseline="-25000" dirty="0">
                <a:solidFill>
                  <a:srgbClr val="F20000"/>
                </a:solidFill>
              </a:rPr>
              <a:t>1</a:t>
            </a:r>
          </a:p>
        </p:txBody>
      </p:sp>
      <p:sp>
        <p:nvSpPr>
          <p:cNvPr id="23" name="TextBox 22">
            <a:extLst>
              <a:ext uri="{FF2B5EF4-FFF2-40B4-BE49-F238E27FC236}">
                <a16:creationId xmlns:a16="http://schemas.microsoft.com/office/drawing/2014/main" id="{123092EF-452F-4440-923F-C878D82E2540}"/>
              </a:ext>
            </a:extLst>
          </p:cNvPr>
          <p:cNvSpPr txBox="1"/>
          <p:nvPr/>
        </p:nvSpPr>
        <p:spPr>
          <a:xfrm>
            <a:off x="937046" y="1739306"/>
            <a:ext cx="457527" cy="369332"/>
          </a:xfrm>
          <a:prstGeom prst="rect">
            <a:avLst/>
          </a:prstGeom>
          <a:noFill/>
        </p:spPr>
        <p:txBody>
          <a:bodyPr wrap="square" rtlCol="0">
            <a:spAutoFit/>
          </a:bodyPr>
          <a:lstStyle/>
          <a:p>
            <a:pPr algn="ctr"/>
            <a:r>
              <a:rPr lang="en-US" dirty="0">
                <a:solidFill>
                  <a:schemeClr val="accent2"/>
                </a:solidFill>
              </a:rPr>
              <a:t>v</a:t>
            </a:r>
            <a:r>
              <a:rPr lang="en-US" baseline="-25000" dirty="0">
                <a:solidFill>
                  <a:schemeClr val="accent2"/>
                </a:solidFill>
              </a:rPr>
              <a:t>2</a:t>
            </a:r>
          </a:p>
        </p:txBody>
      </p:sp>
      <p:sp>
        <p:nvSpPr>
          <p:cNvPr id="25" name="TextBox 24">
            <a:extLst>
              <a:ext uri="{FF2B5EF4-FFF2-40B4-BE49-F238E27FC236}">
                <a16:creationId xmlns:a16="http://schemas.microsoft.com/office/drawing/2014/main" id="{D004BCED-45D6-4FB3-A66D-82DE998867D3}"/>
              </a:ext>
            </a:extLst>
          </p:cNvPr>
          <p:cNvSpPr txBox="1"/>
          <p:nvPr/>
        </p:nvSpPr>
        <p:spPr>
          <a:xfrm>
            <a:off x="1611093" y="1739306"/>
            <a:ext cx="457527" cy="369332"/>
          </a:xfrm>
          <a:prstGeom prst="rect">
            <a:avLst/>
          </a:prstGeom>
          <a:noFill/>
        </p:spPr>
        <p:txBody>
          <a:bodyPr wrap="square" rtlCol="0">
            <a:spAutoFit/>
          </a:bodyPr>
          <a:lstStyle/>
          <a:p>
            <a:pPr algn="ctr"/>
            <a:r>
              <a:rPr lang="en-US" dirty="0">
                <a:solidFill>
                  <a:schemeClr val="accent6"/>
                </a:solidFill>
              </a:rPr>
              <a:t>v</a:t>
            </a:r>
            <a:r>
              <a:rPr lang="en-US" baseline="-25000" dirty="0">
                <a:solidFill>
                  <a:schemeClr val="accent6"/>
                </a:solidFill>
              </a:rPr>
              <a:t>3</a:t>
            </a:r>
          </a:p>
        </p:txBody>
      </p:sp>
      <p:sp>
        <p:nvSpPr>
          <p:cNvPr id="26" name="TextBox 25">
            <a:extLst>
              <a:ext uri="{FF2B5EF4-FFF2-40B4-BE49-F238E27FC236}">
                <a16:creationId xmlns:a16="http://schemas.microsoft.com/office/drawing/2014/main" id="{24997FD6-75D0-4A48-BAB0-378516D018C9}"/>
              </a:ext>
            </a:extLst>
          </p:cNvPr>
          <p:cNvSpPr txBox="1"/>
          <p:nvPr/>
        </p:nvSpPr>
        <p:spPr>
          <a:xfrm>
            <a:off x="2285140" y="1739306"/>
            <a:ext cx="457527" cy="369332"/>
          </a:xfrm>
          <a:prstGeom prst="rect">
            <a:avLst/>
          </a:prstGeom>
          <a:noFill/>
        </p:spPr>
        <p:txBody>
          <a:bodyPr wrap="square" rtlCol="0">
            <a:spAutoFit/>
          </a:bodyPr>
          <a:lstStyle/>
          <a:p>
            <a:pPr algn="ctr"/>
            <a:r>
              <a:rPr lang="en-US" dirty="0">
                <a:solidFill>
                  <a:schemeClr val="accent2"/>
                </a:solidFill>
              </a:rPr>
              <a:t>v</a:t>
            </a:r>
            <a:r>
              <a:rPr lang="en-US" baseline="-25000" dirty="0">
                <a:solidFill>
                  <a:schemeClr val="accent2"/>
                </a:solidFill>
              </a:rPr>
              <a:t>4</a:t>
            </a:r>
          </a:p>
        </p:txBody>
      </p:sp>
      <p:sp>
        <p:nvSpPr>
          <p:cNvPr id="27" name="TextBox 26">
            <a:extLst>
              <a:ext uri="{FF2B5EF4-FFF2-40B4-BE49-F238E27FC236}">
                <a16:creationId xmlns:a16="http://schemas.microsoft.com/office/drawing/2014/main" id="{8C3A72E6-76DC-4577-B0A9-87A45C4CA240}"/>
              </a:ext>
            </a:extLst>
          </p:cNvPr>
          <p:cNvSpPr txBox="1"/>
          <p:nvPr/>
        </p:nvSpPr>
        <p:spPr>
          <a:xfrm>
            <a:off x="2959187" y="1739306"/>
            <a:ext cx="457527" cy="369332"/>
          </a:xfrm>
          <a:prstGeom prst="rect">
            <a:avLst/>
          </a:prstGeom>
          <a:noFill/>
        </p:spPr>
        <p:txBody>
          <a:bodyPr wrap="square" rtlCol="0">
            <a:spAutoFit/>
          </a:bodyPr>
          <a:lstStyle/>
          <a:p>
            <a:pPr algn="ctr"/>
            <a:r>
              <a:rPr lang="en-US" dirty="0">
                <a:solidFill>
                  <a:srgbClr val="F20000"/>
                </a:solidFill>
              </a:rPr>
              <a:t>v</a:t>
            </a:r>
            <a:r>
              <a:rPr lang="en-US" baseline="-25000" dirty="0">
                <a:solidFill>
                  <a:srgbClr val="F20000"/>
                </a:solidFill>
              </a:rPr>
              <a:t>5</a:t>
            </a:r>
          </a:p>
        </p:txBody>
      </p:sp>
      <p:sp>
        <p:nvSpPr>
          <p:cNvPr id="28" name="TextBox 27">
            <a:extLst>
              <a:ext uri="{FF2B5EF4-FFF2-40B4-BE49-F238E27FC236}">
                <a16:creationId xmlns:a16="http://schemas.microsoft.com/office/drawing/2014/main" id="{F2D9A8B1-792E-4F34-B39D-488D60F7D3D8}"/>
              </a:ext>
            </a:extLst>
          </p:cNvPr>
          <p:cNvSpPr txBox="1"/>
          <p:nvPr/>
        </p:nvSpPr>
        <p:spPr>
          <a:xfrm>
            <a:off x="3633234" y="1739306"/>
            <a:ext cx="457527" cy="369332"/>
          </a:xfrm>
          <a:prstGeom prst="rect">
            <a:avLst/>
          </a:prstGeom>
          <a:noFill/>
        </p:spPr>
        <p:txBody>
          <a:bodyPr wrap="square" rtlCol="0">
            <a:spAutoFit/>
          </a:bodyPr>
          <a:lstStyle/>
          <a:p>
            <a:pPr algn="ctr"/>
            <a:r>
              <a:rPr lang="en-US" dirty="0">
                <a:solidFill>
                  <a:schemeClr val="accent3">
                    <a:lumMod val="75000"/>
                  </a:schemeClr>
                </a:solidFill>
              </a:rPr>
              <a:t>v</a:t>
            </a:r>
            <a:r>
              <a:rPr lang="en-US" baseline="-25000" dirty="0">
                <a:solidFill>
                  <a:schemeClr val="accent3">
                    <a:lumMod val="75000"/>
                  </a:schemeClr>
                </a:solidFill>
              </a:rPr>
              <a:t>6</a:t>
            </a:r>
          </a:p>
        </p:txBody>
      </p:sp>
      <p:sp>
        <p:nvSpPr>
          <p:cNvPr id="29" name="TextBox 28">
            <a:extLst>
              <a:ext uri="{FF2B5EF4-FFF2-40B4-BE49-F238E27FC236}">
                <a16:creationId xmlns:a16="http://schemas.microsoft.com/office/drawing/2014/main" id="{E51C7D99-33A4-46D5-B94A-E0B508952960}"/>
              </a:ext>
            </a:extLst>
          </p:cNvPr>
          <p:cNvSpPr txBox="1"/>
          <p:nvPr/>
        </p:nvSpPr>
        <p:spPr>
          <a:xfrm>
            <a:off x="4307283" y="1739306"/>
            <a:ext cx="457527" cy="369332"/>
          </a:xfrm>
          <a:prstGeom prst="rect">
            <a:avLst/>
          </a:prstGeom>
          <a:noFill/>
        </p:spPr>
        <p:txBody>
          <a:bodyPr wrap="square" rtlCol="0">
            <a:spAutoFit/>
          </a:bodyPr>
          <a:lstStyle/>
          <a:p>
            <a:pPr algn="ctr"/>
            <a:r>
              <a:rPr lang="en-US" dirty="0">
                <a:solidFill>
                  <a:schemeClr val="accent3">
                    <a:lumMod val="75000"/>
                  </a:schemeClr>
                </a:solidFill>
              </a:rPr>
              <a:t>v</a:t>
            </a:r>
            <a:r>
              <a:rPr lang="en-US" baseline="-25000" dirty="0">
                <a:solidFill>
                  <a:schemeClr val="accent3">
                    <a:lumMod val="75000"/>
                  </a:schemeClr>
                </a:solidFill>
              </a:rPr>
              <a:t>7</a:t>
            </a:r>
          </a:p>
        </p:txBody>
      </p:sp>
      <p:sp>
        <p:nvSpPr>
          <p:cNvPr id="82" name="Isosceles Triangle 81">
            <a:extLst>
              <a:ext uri="{FF2B5EF4-FFF2-40B4-BE49-F238E27FC236}">
                <a16:creationId xmlns:a16="http://schemas.microsoft.com/office/drawing/2014/main" id="{FAA76BFB-6585-4C63-AE01-5E860B7401D3}"/>
              </a:ext>
            </a:extLst>
          </p:cNvPr>
          <p:cNvSpPr/>
          <p:nvPr/>
        </p:nvSpPr>
        <p:spPr>
          <a:xfrm rot="10800000">
            <a:off x="326576" y="2160982"/>
            <a:ext cx="311166" cy="2682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83" name="Straight Connector 82">
            <a:extLst>
              <a:ext uri="{FF2B5EF4-FFF2-40B4-BE49-F238E27FC236}">
                <a16:creationId xmlns:a16="http://schemas.microsoft.com/office/drawing/2014/main" id="{5F5209E4-BD21-478C-A7C1-FD7D3D80DA49}"/>
              </a:ext>
            </a:extLst>
          </p:cNvPr>
          <p:cNvCxnSpPr>
            <a:cxnSpLocks/>
          </p:cNvCxnSpPr>
          <p:nvPr/>
        </p:nvCxnSpPr>
        <p:spPr>
          <a:xfrm>
            <a:off x="482158" y="2408049"/>
            <a:ext cx="0" cy="136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4" name="Isosceles Triangle 83">
            <a:extLst>
              <a:ext uri="{FF2B5EF4-FFF2-40B4-BE49-F238E27FC236}">
                <a16:creationId xmlns:a16="http://schemas.microsoft.com/office/drawing/2014/main" id="{8E4AF441-D4DF-4999-BBB7-07FAA2BF7E3F}"/>
              </a:ext>
            </a:extLst>
          </p:cNvPr>
          <p:cNvSpPr/>
          <p:nvPr/>
        </p:nvSpPr>
        <p:spPr>
          <a:xfrm rot="10800000">
            <a:off x="1005992" y="2160982"/>
            <a:ext cx="311166" cy="2682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85" name="Straight Connector 84">
            <a:extLst>
              <a:ext uri="{FF2B5EF4-FFF2-40B4-BE49-F238E27FC236}">
                <a16:creationId xmlns:a16="http://schemas.microsoft.com/office/drawing/2014/main" id="{DF5BA3E6-EE56-4793-9FED-504C0D89E6FF}"/>
              </a:ext>
            </a:extLst>
          </p:cNvPr>
          <p:cNvCxnSpPr>
            <a:cxnSpLocks/>
          </p:cNvCxnSpPr>
          <p:nvPr/>
        </p:nvCxnSpPr>
        <p:spPr>
          <a:xfrm>
            <a:off x="1161575" y="2408049"/>
            <a:ext cx="0" cy="136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Isosceles Triangle 85">
            <a:extLst>
              <a:ext uri="{FF2B5EF4-FFF2-40B4-BE49-F238E27FC236}">
                <a16:creationId xmlns:a16="http://schemas.microsoft.com/office/drawing/2014/main" id="{397C9D26-B8AC-4B72-908D-1C78014B4633}"/>
              </a:ext>
            </a:extLst>
          </p:cNvPr>
          <p:cNvSpPr/>
          <p:nvPr/>
        </p:nvSpPr>
        <p:spPr>
          <a:xfrm rot="10800000">
            <a:off x="4403074" y="2160982"/>
            <a:ext cx="311166" cy="2682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87" name="Straight Connector 86">
            <a:extLst>
              <a:ext uri="{FF2B5EF4-FFF2-40B4-BE49-F238E27FC236}">
                <a16:creationId xmlns:a16="http://schemas.microsoft.com/office/drawing/2014/main" id="{40DB8EA0-0BB1-4B51-B5EA-550B655F585D}"/>
              </a:ext>
            </a:extLst>
          </p:cNvPr>
          <p:cNvCxnSpPr>
            <a:cxnSpLocks/>
          </p:cNvCxnSpPr>
          <p:nvPr/>
        </p:nvCxnSpPr>
        <p:spPr>
          <a:xfrm>
            <a:off x="4558656" y="2408049"/>
            <a:ext cx="0" cy="136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8" name="Isosceles Triangle 87">
            <a:extLst>
              <a:ext uri="{FF2B5EF4-FFF2-40B4-BE49-F238E27FC236}">
                <a16:creationId xmlns:a16="http://schemas.microsoft.com/office/drawing/2014/main" id="{869F9AF9-7876-4F98-AAAB-07358D4E9E32}"/>
              </a:ext>
            </a:extLst>
          </p:cNvPr>
          <p:cNvSpPr/>
          <p:nvPr/>
        </p:nvSpPr>
        <p:spPr>
          <a:xfrm rot="10800000">
            <a:off x="2364825" y="2160982"/>
            <a:ext cx="311166" cy="2682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89" name="Straight Connector 88">
            <a:extLst>
              <a:ext uri="{FF2B5EF4-FFF2-40B4-BE49-F238E27FC236}">
                <a16:creationId xmlns:a16="http://schemas.microsoft.com/office/drawing/2014/main" id="{FDEE6D47-4FFC-45F4-B74B-F09F0C07FCC2}"/>
              </a:ext>
            </a:extLst>
          </p:cNvPr>
          <p:cNvCxnSpPr>
            <a:cxnSpLocks/>
          </p:cNvCxnSpPr>
          <p:nvPr/>
        </p:nvCxnSpPr>
        <p:spPr>
          <a:xfrm>
            <a:off x="2520407" y="2408049"/>
            <a:ext cx="0" cy="136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0" name="Isosceles Triangle 89">
            <a:extLst>
              <a:ext uri="{FF2B5EF4-FFF2-40B4-BE49-F238E27FC236}">
                <a16:creationId xmlns:a16="http://schemas.microsoft.com/office/drawing/2014/main" id="{C0AE3946-A763-4565-8702-5963B226EE0C}"/>
              </a:ext>
            </a:extLst>
          </p:cNvPr>
          <p:cNvSpPr/>
          <p:nvPr/>
        </p:nvSpPr>
        <p:spPr>
          <a:xfrm rot="10800000">
            <a:off x="3044241" y="2160982"/>
            <a:ext cx="311166" cy="2682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91" name="Straight Connector 90">
            <a:extLst>
              <a:ext uri="{FF2B5EF4-FFF2-40B4-BE49-F238E27FC236}">
                <a16:creationId xmlns:a16="http://schemas.microsoft.com/office/drawing/2014/main" id="{D42C6B96-6BAE-4C35-B5E1-BF36D0311A33}"/>
              </a:ext>
            </a:extLst>
          </p:cNvPr>
          <p:cNvCxnSpPr>
            <a:cxnSpLocks/>
          </p:cNvCxnSpPr>
          <p:nvPr/>
        </p:nvCxnSpPr>
        <p:spPr>
          <a:xfrm>
            <a:off x="3199824" y="2408049"/>
            <a:ext cx="0" cy="136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2" name="Isosceles Triangle 91">
            <a:extLst>
              <a:ext uri="{FF2B5EF4-FFF2-40B4-BE49-F238E27FC236}">
                <a16:creationId xmlns:a16="http://schemas.microsoft.com/office/drawing/2014/main" id="{F8C9635C-3104-4F3D-BF57-2AA369EB575E}"/>
              </a:ext>
            </a:extLst>
          </p:cNvPr>
          <p:cNvSpPr/>
          <p:nvPr/>
        </p:nvSpPr>
        <p:spPr>
          <a:xfrm rot="10800000">
            <a:off x="3723658" y="2160982"/>
            <a:ext cx="311166" cy="2682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93" name="Straight Connector 92">
            <a:extLst>
              <a:ext uri="{FF2B5EF4-FFF2-40B4-BE49-F238E27FC236}">
                <a16:creationId xmlns:a16="http://schemas.microsoft.com/office/drawing/2014/main" id="{4CE3F2BC-13DC-4676-8D85-C1B2DE349AC3}"/>
              </a:ext>
            </a:extLst>
          </p:cNvPr>
          <p:cNvCxnSpPr>
            <a:cxnSpLocks/>
          </p:cNvCxnSpPr>
          <p:nvPr/>
        </p:nvCxnSpPr>
        <p:spPr>
          <a:xfrm>
            <a:off x="3879240" y="2408049"/>
            <a:ext cx="0" cy="136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4" name="Isosceles Triangle 93">
            <a:extLst>
              <a:ext uri="{FF2B5EF4-FFF2-40B4-BE49-F238E27FC236}">
                <a16:creationId xmlns:a16="http://schemas.microsoft.com/office/drawing/2014/main" id="{266F8B5C-BD94-4998-A437-6C210733C164}"/>
              </a:ext>
            </a:extLst>
          </p:cNvPr>
          <p:cNvSpPr/>
          <p:nvPr/>
        </p:nvSpPr>
        <p:spPr>
          <a:xfrm rot="10800000">
            <a:off x="1685409" y="2160982"/>
            <a:ext cx="311166" cy="2682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95" name="Straight Connector 94">
            <a:extLst>
              <a:ext uri="{FF2B5EF4-FFF2-40B4-BE49-F238E27FC236}">
                <a16:creationId xmlns:a16="http://schemas.microsoft.com/office/drawing/2014/main" id="{542A06CA-ED08-4ED2-8F1E-63508A0265B2}"/>
              </a:ext>
            </a:extLst>
          </p:cNvPr>
          <p:cNvCxnSpPr>
            <a:cxnSpLocks/>
          </p:cNvCxnSpPr>
          <p:nvPr/>
        </p:nvCxnSpPr>
        <p:spPr>
          <a:xfrm>
            <a:off x="1840991" y="2408049"/>
            <a:ext cx="0" cy="136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2DC52C-837A-464B-9238-8CC3C37E5681}"/>
              </a:ext>
            </a:extLst>
          </p:cNvPr>
          <p:cNvCxnSpPr>
            <a:cxnSpLocks/>
          </p:cNvCxnSpPr>
          <p:nvPr/>
        </p:nvCxnSpPr>
        <p:spPr>
          <a:xfrm flipV="1">
            <a:off x="2246637" y="3532702"/>
            <a:ext cx="534411" cy="26777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C756E3E9-C435-4740-92CB-F0BBD1BBB772}"/>
              </a:ext>
            </a:extLst>
          </p:cNvPr>
          <p:cNvSpPr/>
          <p:nvPr/>
        </p:nvSpPr>
        <p:spPr>
          <a:xfrm>
            <a:off x="2431355" y="3577179"/>
            <a:ext cx="188802" cy="192433"/>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F754FB62-8463-4F7D-99A3-3AE66DE5AAF0}"/>
              </a:ext>
            </a:extLst>
          </p:cNvPr>
          <p:cNvSpPr txBox="1"/>
          <p:nvPr/>
        </p:nvSpPr>
        <p:spPr>
          <a:xfrm>
            <a:off x="1813425" y="5144609"/>
            <a:ext cx="6450601" cy="369332"/>
          </a:xfrm>
          <a:prstGeom prst="rect">
            <a:avLst/>
          </a:prstGeom>
          <a:noFill/>
          <a:ln>
            <a:noFill/>
          </a:ln>
        </p:spPr>
        <p:txBody>
          <a:bodyPr wrap="square" rtlCol="0">
            <a:spAutoFit/>
          </a:bodyPr>
          <a:lstStyle/>
          <a:p>
            <a:pPr algn="ctr"/>
            <a:r>
              <a:rPr lang="en-US" dirty="0">
                <a:solidFill>
                  <a:schemeClr val="bg1"/>
                </a:solidFill>
              </a:rPr>
              <a:t>Reflection amplitude acts as a vote</a:t>
            </a:r>
          </a:p>
        </p:txBody>
      </p:sp>
      <p:grpSp>
        <p:nvGrpSpPr>
          <p:cNvPr id="2" name="Group 1">
            <a:extLst>
              <a:ext uri="{FF2B5EF4-FFF2-40B4-BE49-F238E27FC236}">
                <a16:creationId xmlns:a16="http://schemas.microsoft.com/office/drawing/2014/main" id="{DDF87B12-B545-42CA-87F5-9B68EB0DBFE1}"/>
              </a:ext>
            </a:extLst>
          </p:cNvPr>
          <p:cNvGrpSpPr/>
          <p:nvPr/>
        </p:nvGrpSpPr>
        <p:grpSpPr>
          <a:xfrm>
            <a:off x="326576" y="2160982"/>
            <a:ext cx="4387664" cy="1639493"/>
            <a:chOff x="1373056" y="1200230"/>
            <a:chExt cx="7366720" cy="2752646"/>
          </a:xfrm>
        </p:grpSpPr>
        <p:sp>
          <p:nvSpPr>
            <p:cNvPr id="17" name="Isosceles Triangle 16">
              <a:extLst>
                <a:ext uri="{FF2B5EF4-FFF2-40B4-BE49-F238E27FC236}">
                  <a16:creationId xmlns:a16="http://schemas.microsoft.com/office/drawing/2014/main" id="{9DAAA47D-0376-4A31-A13B-921972851B40}"/>
                </a:ext>
              </a:extLst>
            </p:cNvPr>
            <p:cNvSpPr/>
            <p:nvPr/>
          </p:nvSpPr>
          <p:spPr>
            <a:xfrm rot="10800000">
              <a:off x="1373056" y="1200230"/>
              <a:ext cx="522436" cy="450376"/>
            </a:xfrm>
            <a:prstGeom prst="triangl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4" name="Straight Connector 23">
              <a:extLst>
                <a:ext uri="{FF2B5EF4-FFF2-40B4-BE49-F238E27FC236}">
                  <a16:creationId xmlns:a16="http://schemas.microsoft.com/office/drawing/2014/main" id="{673FD914-65BD-4B90-9487-91F7CF46F1B6}"/>
                </a:ext>
              </a:extLst>
            </p:cNvPr>
            <p:cNvCxnSpPr>
              <a:cxnSpLocks/>
            </p:cNvCxnSpPr>
            <p:nvPr/>
          </p:nvCxnSpPr>
          <p:spPr>
            <a:xfrm>
              <a:off x="1634273" y="1615046"/>
              <a:ext cx="0" cy="228486"/>
            </a:xfrm>
            <a:prstGeom prst="line">
              <a:avLst/>
            </a:prstGeom>
            <a:ln w="28575">
              <a:solidFill>
                <a:srgbClr val="F20000"/>
              </a:solidFill>
            </a:ln>
          </p:spPr>
          <p:style>
            <a:lnRef idx="1">
              <a:schemeClr val="accent1"/>
            </a:lnRef>
            <a:fillRef idx="0">
              <a:schemeClr val="accent1"/>
            </a:fillRef>
            <a:effectRef idx="0">
              <a:schemeClr val="accent1"/>
            </a:effectRef>
            <a:fontRef idx="minor">
              <a:schemeClr val="tx1"/>
            </a:fontRef>
          </p:style>
        </p:cxnSp>
        <p:sp>
          <p:nvSpPr>
            <p:cNvPr id="31" name="Isosceles Triangle 30">
              <a:extLst>
                <a:ext uri="{FF2B5EF4-FFF2-40B4-BE49-F238E27FC236}">
                  <a16:creationId xmlns:a16="http://schemas.microsoft.com/office/drawing/2014/main" id="{31392F2B-041E-421E-90A4-7258DAF82158}"/>
                </a:ext>
              </a:extLst>
            </p:cNvPr>
            <p:cNvSpPr/>
            <p:nvPr/>
          </p:nvSpPr>
          <p:spPr>
            <a:xfrm rot="10800000">
              <a:off x="2513770" y="1200230"/>
              <a:ext cx="522436" cy="45037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2" name="Straight Connector 31">
              <a:extLst>
                <a:ext uri="{FF2B5EF4-FFF2-40B4-BE49-F238E27FC236}">
                  <a16:creationId xmlns:a16="http://schemas.microsoft.com/office/drawing/2014/main" id="{B36400B4-1373-4F05-A24B-3B74FF92C4D4}"/>
                </a:ext>
              </a:extLst>
            </p:cNvPr>
            <p:cNvCxnSpPr>
              <a:cxnSpLocks/>
            </p:cNvCxnSpPr>
            <p:nvPr/>
          </p:nvCxnSpPr>
          <p:spPr>
            <a:xfrm>
              <a:off x="2774987" y="1615046"/>
              <a:ext cx="0" cy="22848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Isosceles Triangle 33">
              <a:extLst>
                <a:ext uri="{FF2B5EF4-FFF2-40B4-BE49-F238E27FC236}">
                  <a16:creationId xmlns:a16="http://schemas.microsoft.com/office/drawing/2014/main" id="{59FF9472-9BB3-431C-B595-71FF52C6A899}"/>
                </a:ext>
              </a:extLst>
            </p:cNvPr>
            <p:cNvSpPr/>
            <p:nvPr/>
          </p:nvSpPr>
          <p:spPr>
            <a:xfrm rot="10800000">
              <a:off x="8217340" y="1200230"/>
              <a:ext cx="522436" cy="450376"/>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5" name="Straight Connector 34">
              <a:extLst>
                <a:ext uri="{FF2B5EF4-FFF2-40B4-BE49-F238E27FC236}">
                  <a16:creationId xmlns:a16="http://schemas.microsoft.com/office/drawing/2014/main" id="{A05A4E6E-73DD-4DB6-8A04-C821D0A83FA4}"/>
                </a:ext>
              </a:extLst>
            </p:cNvPr>
            <p:cNvCxnSpPr>
              <a:cxnSpLocks/>
            </p:cNvCxnSpPr>
            <p:nvPr/>
          </p:nvCxnSpPr>
          <p:spPr>
            <a:xfrm>
              <a:off x="8478557" y="1615046"/>
              <a:ext cx="0" cy="228486"/>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40" name="Isosceles Triangle 39">
              <a:extLst>
                <a:ext uri="{FF2B5EF4-FFF2-40B4-BE49-F238E27FC236}">
                  <a16:creationId xmlns:a16="http://schemas.microsoft.com/office/drawing/2014/main" id="{3CE2928F-8B1D-496D-A3DF-8742033AD4E9}"/>
                </a:ext>
              </a:extLst>
            </p:cNvPr>
            <p:cNvSpPr/>
            <p:nvPr/>
          </p:nvSpPr>
          <p:spPr>
            <a:xfrm rot="10800000">
              <a:off x="4795198" y="1200230"/>
              <a:ext cx="522436" cy="45037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1" name="Straight Connector 40">
              <a:extLst>
                <a:ext uri="{FF2B5EF4-FFF2-40B4-BE49-F238E27FC236}">
                  <a16:creationId xmlns:a16="http://schemas.microsoft.com/office/drawing/2014/main" id="{9B5E62DD-35B2-4B98-AF61-82834F77DE80}"/>
                </a:ext>
              </a:extLst>
            </p:cNvPr>
            <p:cNvCxnSpPr>
              <a:cxnSpLocks/>
            </p:cNvCxnSpPr>
            <p:nvPr/>
          </p:nvCxnSpPr>
          <p:spPr>
            <a:xfrm>
              <a:off x="5056415" y="1615046"/>
              <a:ext cx="0" cy="22848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Isosceles Triangle 42">
              <a:extLst>
                <a:ext uri="{FF2B5EF4-FFF2-40B4-BE49-F238E27FC236}">
                  <a16:creationId xmlns:a16="http://schemas.microsoft.com/office/drawing/2014/main" id="{B4619CD7-4DAD-4264-936D-542A5B86BB42}"/>
                </a:ext>
              </a:extLst>
            </p:cNvPr>
            <p:cNvSpPr/>
            <p:nvPr/>
          </p:nvSpPr>
          <p:spPr>
            <a:xfrm rot="10800000">
              <a:off x="5935912" y="1200230"/>
              <a:ext cx="522436" cy="450376"/>
            </a:xfrm>
            <a:prstGeom prst="triangl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4" name="Straight Connector 43">
              <a:extLst>
                <a:ext uri="{FF2B5EF4-FFF2-40B4-BE49-F238E27FC236}">
                  <a16:creationId xmlns:a16="http://schemas.microsoft.com/office/drawing/2014/main" id="{613F354E-6949-4276-9EE6-744BE2FE4666}"/>
                </a:ext>
              </a:extLst>
            </p:cNvPr>
            <p:cNvCxnSpPr>
              <a:cxnSpLocks/>
            </p:cNvCxnSpPr>
            <p:nvPr/>
          </p:nvCxnSpPr>
          <p:spPr>
            <a:xfrm>
              <a:off x="6197129" y="1615046"/>
              <a:ext cx="0" cy="228486"/>
            </a:xfrm>
            <a:prstGeom prst="line">
              <a:avLst/>
            </a:prstGeom>
            <a:ln w="28575">
              <a:solidFill>
                <a:srgbClr val="F20000"/>
              </a:solidFill>
            </a:ln>
          </p:spPr>
          <p:style>
            <a:lnRef idx="1">
              <a:schemeClr val="accent1"/>
            </a:lnRef>
            <a:fillRef idx="0">
              <a:schemeClr val="accent1"/>
            </a:fillRef>
            <a:effectRef idx="0">
              <a:schemeClr val="accent1"/>
            </a:effectRef>
            <a:fontRef idx="minor">
              <a:schemeClr val="tx1"/>
            </a:fontRef>
          </p:style>
        </p:cxnSp>
        <p:sp>
          <p:nvSpPr>
            <p:cNvPr id="46" name="Isosceles Triangle 45">
              <a:extLst>
                <a:ext uri="{FF2B5EF4-FFF2-40B4-BE49-F238E27FC236}">
                  <a16:creationId xmlns:a16="http://schemas.microsoft.com/office/drawing/2014/main" id="{0B5990CC-3999-465B-B458-F10C3C940259}"/>
                </a:ext>
              </a:extLst>
            </p:cNvPr>
            <p:cNvSpPr/>
            <p:nvPr/>
          </p:nvSpPr>
          <p:spPr>
            <a:xfrm rot="10800000">
              <a:off x="7076626" y="1200230"/>
              <a:ext cx="522436" cy="450376"/>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7" name="Straight Connector 46">
              <a:extLst>
                <a:ext uri="{FF2B5EF4-FFF2-40B4-BE49-F238E27FC236}">
                  <a16:creationId xmlns:a16="http://schemas.microsoft.com/office/drawing/2014/main" id="{6777D060-C04D-4866-A3AB-C2B96B03D6B1}"/>
                </a:ext>
              </a:extLst>
            </p:cNvPr>
            <p:cNvCxnSpPr>
              <a:cxnSpLocks/>
            </p:cNvCxnSpPr>
            <p:nvPr/>
          </p:nvCxnSpPr>
          <p:spPr>
            <a:xfrm>
              <a:off x="7337843" y="1615046"/>
              <a:ext cx="0" cy="228486"/>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1AE22EAB-392B-4E38-9B68-B2242E45A201}"/>
                </a:ext>
              </a:extLst>
            </p:cNvPr>
            <p:cNvCxnSpPr/>
            <p:nvPr/>
          </p:nvCxnSpPr>
          <p:spPr>
            <a:xfrm flipH="1" flipV="1">
              <a:off x="3911600" y="1351280"/>
              <a:ext cx="1143000" cy="2367280"/>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7" name="Isosceles Triangle 36">
              <a:extLst>
                <a:ext uri="{FF2B5EF4-FFF2-40B4-BE49-F238E27FC236}">
                  <a16:creationId xmlns:a16="http://schemas.microsoft.com/office/drawing/2014/main" id="{13E034EE-5F6E-4FB0-975E-CE960A32BB9C}"/>
                </a:ext>
              </a:extLst>
            </p:cNvPr>
            <p:cNvSpPr/>
            <p:nvPr/>
          </p:nvSpPr>
          <p:spPr>
            <a:xfrm rot="10800000">
              <a:off x="3654484" y="1200230"/>
              <a:ext cx="522436" cy="45037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8" name="Straight Connector 37">
              <a:extLst>
                <a:ext uri="{FF2B5EF4-FFF2-40B4-BE49-F238E27FC236}">
                  <a16:creationId xmlns:a16="http://schemas.microsoft.com/office/drawing/2014/main" id="{79079DF0-F98C-475E-BF3F-8D8871D20982}"/>
                </a:ext>
              </a:extLst>
            </p:cNvPr>
            <p:cNvCxnSpPr>
              <a:cxnSpLocks/>
            </p:cNvCxnSpPr>
            <p:nvPr/>
          </p:nvCxnSpPr>
          <p:spPr>
            <a:xfrm>
              <a:off x="3915701" y="1615046"/>
              <a:ext cx="0" cy="228486"/>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DDE86A1-B72D-46A8-9E60-CC6602339CDA}"/>
                </a:ext>
              </a:extLst>
            </p:cNvPr>
            <p:cNvCxnSpPr>
              <a:cxnSpLocks/>
            </p:cNvCxnSpPr>
            <p:nvPr/>
          </p:nvCxnSpPr>
          <p:spPr>
            <a:xfrm flipV="1">
              <a:off x="5041392" y="3459033"/>
              <a:ext cx="377952" cy="259527"/>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C2AAF73-3726-47C5-A79C-B68A1D71BF77}"/>
                </a:ext>
              </a:extLst>
            </p:cNvPr>
            <p:cNvCxnSpPr>
              <a:cxnSpLocks/>
            </p:cNvCxnSpPr>
            <p:nvPr/>
          </p:nvCxnSpPr>
          <p:spPr>
            <a:xfrm flipV="1">
              <a:off x="5050536" y="3382394"/>
              <a:ext cx="320040" cy="328547"/>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41A925D-341C-4708-A800-ED4B03946EF2}"/>
                </a:ext>
              </a:extLst>
            </p:cNvPr>
            <p:cNvCxnSpPr>
              <a:cxnSpLocks/>
            </p:cNvCxnSpPr>
            <p:nvPr/>
          </p:nvCxnSpPr>
          <p:spPr>
            <a:xfrm flipV="1">
              <a:off x="5050536" y="2682240"/>
              <a:ext cx="0" cy="1028700"/>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61CFD6D-1737-4B28-AB59-6B1FBB6A3D9A}"/>
                </a:ext>
              </a:extLst>
            </p:cNvPr>
            <p:cNvCxnSpPr>
              <a:cxnSpLocks/>
            </p:cNvCxnSpPr>
            <p:nvPr/>
          </p:nvCxnSpPr>
          <p:spPr>
            <a:xfrm flipH="1" flipV="1">
              <a:off x="4328160" y="2227917"/>
              <a:ext cx="722376" cy="1483023"/>
            </a:xfrm>
            <a:prstGeom prst="straightConnector1">
              <a:avLst/>
            </a:prstGeom>
            <a:ln w="57150">
              <a:solidFill>
                <a:schemeClr val="accent6"/>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BCA5CBE-275C-46B9-93AD-2C27EDEACA15}"/>
                </a:ext>
              </a:extLst>
            </p:cNvPr>
            <p:cNvCxnSpPr>
              <a:cxnSpLocks/>
            </p:cNvCxnSpPr>
            <p:nvPr/>
          </p:nvCxnSpPr>
          <p:spPr>
            <a:xfrm flipV="1">
              <a:off x="5037836" y="2993177"/>
              <a:ext cx="357124" cy="725383"/>
            </a:xfrm>
            <a:prstGeom prst="line">
              <a:avLst/>
            </a:prstGeom>
            <a:ln w="57150">
              <a:solidFill>
                <a:srgbClr val="F2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60A8F8BA-0500-40C7-9130-D038D34C5D4B}"/>
                </a:ext>
              </a:extLst>
            </p:cNvPr>
            <p:cNvCxnSpPr>
              <a:cxnSpLocks/>
            </p:cNvCxnSpPr>
            <p:nvPr/>
          </p:nvCxnSpPr>
          <p:spPr>
            <a:xfrm flipH="1" flipV="1">
              <a:off x="4465428" y="3310128"/>
              <a:ext cx="585108" cy="400812"/>
            </a:xfrm>
            <a:prstGeom prst="straightConnector1">
              <a:avLst/>
            </a:prstGeom>
            <a:ln w="57150">
              <a:solidFill>
                <a:srgbClr val="F2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39DAC54-0C10-405F-849A-9F2D36CC3A55}"/>
                </a:ext>
              </a:extLst>
            </p:cNvPr>
            <p:cNvCxnSpPr>
              <a:cxnSpLocks/>
            </p:cNvCxnSpPr>
            <p:nvPr/>
          </p:nvCxnSpPr>
          <p:spPr>
            <a:xfrm flipH="1" flipV="1">
              <a:off x="4303776" y="2939818"/>
              <a:ext cx="746760" cy="771122"/>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9431FDB-16EB-463E-938F-480D69B3BC9A}"/>
                </a:ext>
              </a:extLst>
            </p:cNvPr>
            <p:cNvCxnSpPr>
              <a:cxnSpLocks/>
            </p:cNvCxnSpPr>
            <p:nvPr/>
          </p:nvCxnSpPr>
          <p:spPr>
            <a:xfrm flipV="1">
              <a:off x="4596765" y="3503295"/>
              <a:ext cx="897255" cy="44958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EFB6960B-D4C8-4A4B-9B02-8BFB9AFC931E}"/>
                </a:ext>
              </a:extLst>
            </p:cNvPr>
            <p:cNvSpPr/>
            <p:nvPr/>
          </p:nvSpPr>
          <p:spPr>
            <a:xfrm>
              <a:off x="4906899" y="3577971"/>
              <a:ext cx="316992" cy="323088"/>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a:extLst>
              <a:ext uri="{FF2B5EF4-FFF2-40B4-BE49-F238E27FC236}">
                <a16:creationId xmlns:a16="http://schemas.microsoft.com/office/drawing/2014/main" id="{E5387FEA-CD6B-48C7-9C9F-8B1801FB4053}"/>
              </a:ext>
            </a:extLst>
          </p:cNvPr>
          <p:cNvSpPr txBox="1"/>
          <p:nvPr/>
        </p:nvSpPr>
        <p:spPr>
          <a:xfrm>
            <a:off x="1752980" y="1215664"/>
            <a:ext cx="1333120" cy="369332"/>
          </a:xfrm>
          <a:prstGeom prst="rect">
            <a:avLst/>
          </a:prstGeom>
          <a:noFill/>
          <a:ln>
            <a:noFill/>
          </a:ln>
        </p:spPr>
        <p:txBody>
          <a:bodyPr wrap="square" rtlCol="0">
            <a:spAutoFit/>
          </a:bodyPr>
          <a:lstStyle/>
          <a:p>
            <a:pPr algn="ctr"/>
            <a:r>
              <a:rPr lang="en-US" u="sng" dirty="0">
                <a:solidFill>
                  <a:schemeClr val="bg1"/>
                </a:solidFill>
              </a:rPr>
              <a:t>Example 1</a:t>
            </a:r>
          </a:p>
        </p:txBody>
      </p:sp>
      <p:sp>
        <p:nvSpPr>
          <p:cNvPr id="51" name="TextBox 50">
            <a:extLst>
              <a:ext uri="{FF2B5EF4-FFF2-40B4-BE49-F238E27FC236}">
                <a16:creationId xmlns:a16="http://schemas.microsoft.com/office/drawing/2014/main" id="{C0E8ECE7-28A9-4F88-9662-96D4C7DE2345}"/>
              </a:ext>
            </a:extLst>
          </p:cNvPr>
          <p:cNvSpPr txBox="1"/>
          <p:nvPr/>
        </p:nvSpPr>
        <p:spPr>
          <a:xfrm>
            <a:off x="7094600" y="1086124"/>
            <a:ext cx="1333120" cy="369332"/>
          </a:xfrm>
          <a:prstGeom prst="rect">
            <a:avLst/>
          </a:prstGeom>
          <a:noFill/>
          <a:ln>
            <a:noFill/>
          </a:ln>
        </p:spPr>
        <p:txBody>
          <a:bodyPr wrap="square" rtlCol="0">
            <a:spAutoFit/>
          </a:bodyPr>
          <a:lstStyle/>
          <a:p>
            <a:pPr algn="ctr"/>
            <a:r>
              <a:rPr lang="en-US" u="sng" dirty="0">
                <a:solidFill>
                  <a:schemeClr val="bg1"/>
                </a:solidFill>
              </a:rPr>
              <a:t>Example 2</a:t>
            </a:r>
          </a:p>
        </p:txBody>
      </p:sp>
      <p:cxnSp>
        <p:nvCxnSpPr>
          <p:cNvPr id="54" name="Straight Connector 53">
            <a:extLst>
              <a:ext uri="{FF2B5EF4-FFF2-40B4-BE49-F238E27FC236}">
                <a16:creationId xmlns:a16="http://schemas.microsoft.com/office/drawing/2014/main" id="{74DC1AC0-159C-47EF-9A9C-7E0A84D84D85}"/>
              </a:ext>
            </a:extLst>
          </p:cNvPr>
          <p:cNvCxnSpPr>
            <a:cxnSpLocks/>
          </p:cNvCxnSpPr>
          <p:nvPr/>
        </p:nvCxnSpPr>
        <p:spPr>
          <a:xfrm>
            <a:off x="5038725" y="1211766"/>
            <a:ext cx="0" cy="38137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6832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4" grpId="0" animBg="1"/>
      <p:bldP spid="86" grpId="0" animBg="1"/>
      <p:bldP spid="88" grpId="0" animBg="1"/>
      <p:bldP spid="90" grpId="0" animBg="1"/>
      <p:bldP spid="92" grpId="0" animBg="1"/>
      <p:bldP spid="94" grpId="0" animBg="1"/>
      <p:bldP spid="97" grpId="0" animBg="1"/>
      <p:bldP spid="50" grpId="0"/>
      <p:bldP spid="51"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1">
            <a:extLst>
              <a:ext uri="{FF2B5EF4-FFF2-40B4-BE49-F238E27FC236}">
                <a16:creationId xmlns:a16="http://schemas.microsoft.com/office/drawing/2014/main" id="{E24111E4-F341-4310-BF0E-8C87D273C713}"/>
              </a:ext>
            </a:extLst>
          </p:cNvPr>
          <p:cNvSpPr txBox="1">
            <a:spLocks/>
          </p:cNvSpPr>
          <p:nvPr/>
        </p:nvSpPr>
        <p:spPr>
          <a:xfrm>
            <a:off x="0" y="292057"/>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At a given voxel, what direction is the surface normal?</a:t>
            </a:r>
          </a:p>
        </p:txBody>
      </p:sp>
      <p:sp>
        <p:nvSpPr>
          <p:cNvPr id="22" name="TextBox 21">
            <a:extLst>
              <a:ext uri="{FF2B5EF4-FFF2-40B4-BE49-F238E27FC236}">
                <a16:creationId xmlns:a16="http://schemas.microsoft.com/office/drawing/2014/main" id="{511E50C0-F81C-4E31-A915-E5BC0C283AA8}"/>
              </a:ext>
            </a:extLst>
          </p:cNvPr>
          <p:cNvSpPr txBox="1"/>
          <p:nvPr/>
        </p:nvSpPr>
        <p:spPr>
          <a:xfrm>
            <a:off x="262999" y="1739306"/>
            <a:ext cx="457527" cy="369332"/>
          </a:xfrm>
          <a:prstGeom prst="rect">
            <a:avLst/>
          </a:prstGeom>
          <a:noFill/>
        </p:spPr>
        <p:txBody>
          <a:bodyPr wrap="square" rtlCol="0">
            <a:spAutoFit/>
          </a:bodyPr>
          <a:lstStyle/>
          <a:p>
            <a:pPr algn="ctr"/>
            <a:r>
              <a:rPr lang="en-US" dirty="0">
                <a:solidFill>
                  <a:srgbClr val="F20000"/>
                </a:solidFill>
              </a:rPr>
              <a:t>v</a:t>
            </a:r>
            <a:r>
              <a:rPr lang="en-US" baseline="-25000" dirty="0">
                <a:solidFill>
                  <a:srgbClr val="F20000"/>
                </a:solidFill>
              </a:rPr>
              <a:t>1</a:t>
            </a:r>
          </a:p>
        </p:txBody>
      </p:sp>
      <p:sp>
        <p:nvSpPr>
          <p:cNvPr id="23" name="TextBox 22">
            <a:extLst>
              <a:ext uri="{FF2B5EF4-FFF2-40B4-BE49-F238E27FC236}">
                <a16:creationId xmlns:a16="http://schemas.microsoft.com/office/drawing/2014/main" id="{123092EF-452F-4440-923F-C878D82E2540}"/>
              </a:ext>
            </a:extLst>
          </p:cNvPr>
          <p:cNvSpPr txBox="1"/>
          <p:nvPr/>
        </p:nvSpPr>
        <p:spPr>
          <a:xfrm>
            <a:off x="937046" y="1739306"/>
            <a:ext cx="457527" cy="369332"/>
          </a:xfrm>
          <a:prstGeom prst="rect">
            <a:avLst/>
          </a:prstGeom>
          <a:noFill/>
        </p:spPr>
        <p:txBody>
          <a:bodyPr wrap="square" rtlCol="0">
            <a:spAutoFit/>
          </a:bodyPr>
          <a:lstStyle/>
          <a:p>
            <a:pPr algn="ctr"/>
            <a:r>
              <a:rPr lang="en-US" dirty="0">
                <a:solidFill>
                  <a:schemeClr val="accent2"/>
                </a:solidFill>
              </a:rPr>
              <a:t>v</a:t>
            </a:r>
            <a:r>
              <a:rPr lang="en-US" baseline="-25000" dirty="0">
                <a:solidFill>
                  <a:schemeClr val="accent2"/>
                </a:solidFill>
              </a:rPr>
              <a:t>2</a:t>
            </a:r>
          </a:p>
        </p:txBody>
      </p:sp>
      <p:sp>
        <p:nvSpPr>
          <p:cNvPr id="25" name="TextBox 24">
            <a:extLst>
              <a:ext uri="{FF2B5EF4-FFF2-40B4-BE49-F238E27FC236}">
                <a16:creationId xmlns:a16="http://schemas.microsoft.com/office/drawing/2014/main" id="{D004BCED-45D6-4FB3-A66D-82DE998867D3}"/>
              </a:ext>
            </a:extLst>
          </p:cNvPr>
          <p:cNvSpPr txBox="1"/>
          <p:nvPr/>
        </p:nvSpPr>
        <p:spPr>
          <a:xfrm>
            <a:off x="1611093" y="1739306"/>
            <a:ext cx="457527" cy="369332"/>
          </a:xfrm>
          <a:prstGeom prst="rect">
            <a:avLst/>
          </a:prstGeom>
          <a:noFill/>
        </p:spPr>
        <p:txBody>
          <a:bodyPr wrap="square" rtlCol="0">
            <a:spAutoFit/>
          </a:bodyPr>
          <a:lstStyle/>
          <a:p>
            <a:pPr algn="ctr"/>
            <a:r>
              <a:rPr lang="en-US" dirty="0">
                <a:solidFill>
                  <a:schemeClr val="accent6"/>
                </a:solidFill>
              </a:rPr>
              <a:t>v</a:t>
            </a:r>
            <a:r>
              <a:rPr lang="en-US" baseline="-25000" dirty="0">
                <a:solidFill>
                  <a:schemeClr val="accent6"/>
                </a:solidFill>
              </a:rPr>
              <a:t>3</a:t>
            </a:r>
          </a:p>
        </p:txBody>
      </p:sp>
      <p:sp>
        <p:nvSpPr>
          <p:cNvPr id="26" name="TextBox 25">
            <a:extLst>
              <a:ext uri="{FF2B5EF4-FFF2-40B4-BE49-F238E27FC236}">
                <a16:creationId xmlns:a16="http://schemas.microsoft.com/office/drawing/2014/main" id="{24997FD6-75D0-4A48-BAB0-378516D018C9}"/>
              </a:ext>
            </a:extLst>
          </p:cNvPr>
          <p:cNvSpPr txBox="1"/>
          <p:nvPr/>
        </p:nvSpPr>
        <p:spPr>
          <a:xfrm>
            <a:off x="2285140" y="1739306"/>
            <a:ext cx="457527" cy="369332"/>
          </a:xfrm>
          <a:prstGeom prst="rect">
            <a:avLst/>
          </a:prstGeom>
          <a:noFill/>
        </p:spPr>
        <p:txBody>
          <a:bodyPr wrap="square" rtlCol="0">
            <a:spAutoFit/>
          </a:bodyPr>
          <a:lstStyle/>
          <a:p>
            <a:pPr algn="ctr"/>
            <a:r>
              <a:rPr lang="en-US" dirty="0">
                <a:solidFill>
                  <a:schemeClr val="accent2"/>
                </a:solidFill>
              </a:rPr>
              <a:t>v</a:t>
            </a:r>
            <a:r>
              <a:rPr lang="en-US" baseline="-25000" dirty="0">
                <a:solidFill>
                  <a:schemeClr val="accent2"/>
                </a:solidFill>
              </a:rPr>
              <a:t>4</a:t>
            </a:r>
          </a:p>
        </p:txBody>
      </p:sp>
      <p:sp>
        <p:nvSpPr>
          <p:cNvPr id="27" name="TextBox 26">
            <a:extLst>
              <a:ext uri="{FF2B5EF4-FFF2-40B4-BE49-F238E27FC236}">
                <a16:creationId xmlns:a16="http://schemas.microsoft.com/office/drawing/2014/main" id="{8C3A72E6-76DC-4577-B0A9-87A45C4CA240}"/>
              </a:ext>
            </a:extLst>
          </p:cNvPr>
          <p:cNvSpPr txBox="1"/>
          <p:nvPr/>
        </p:nvSpPr>
        <p:spPr>
          <a:xfrm>
            <a:off x="2959187" y="1739306"/>
            <a:ext cx="457527" cy="369332"/>
          </a:xfrm>
          <a:prstGeom prst="rect">
            <a:avLst/>
          </a:prstGeom>
          <a:noFill/>
        </p:spPr>
        <p:txBody>
          <a:bodyPr wrap="square" rtlCol="0">
            <a:spAutoFit/>
          </a:bodyPr>
          <a:lstStyle/>
          <a:p>
            <a:pPr algn="ctr"/>
            <a:r>
              <a:rPr lang="en-US" dirty="0">
                <a:solidFill>
                  <a:srgbClr val="F20000"/>
                </a:solidFill>
              </a:rPr>
              <a:t>v</a:t>
            </a:r>
            <a:r>
              <a:rPr lang="en-US" baseline="-25000" dirty="0">
                <a:solidFill>
                  <a:srgbClr val="F20000"/>
                </a:solidFill>
              </a:rPr>
              <a:t>5</a:t>
            </a:r>
          </a:p>
        </p:txBody>
      </p:sp>
      <p:sp>
        <p:nvSpPr>
          <p:cNvPr id="28" name="TextBox 27">
            <a:extLst>
              <a:ext uri="{FF2B5EF4-FFF2-40B4-BE49-F238E27FC236}">
                <a16:creationId xmlns:a16="http://schemas.microsoft.com/office/drawing/2014/main" id="{F2D9A8B1-792E-4F34-B39D-488D60F7D3D8}"/>
              </a:ext>
            </a:extLst>
          </p:cNvPr>
          <p:cNvSpPr txBox="1"/>
          <p:nvPr/>
        </p:nvSpPr>
        <p:spPr>
          <a:xfrm>
            <a:off x="3633234" y="1739306"/>
            <a:ext cx="457527" cy="369332"/>
          </a:xfrm>
          <a:prstGeom prst="rect">
            <a:avLst/>
          </a:prstGeom>
          <a:noFill/>
        </p:spPr>
        <p:txBody>
          <a:bodyPr wrap="square" rtlCol="0">
            <a:spAutoFit/>
          </a:bodyPr>
          <a:lstStyle/>
          <a:p>
            <a:pPr algn="ctr"/>
            <a:r>
              <a:rPr lang="en-US" dirty="0">
                <a:solidFill>
                  <a:schemeClr val="accent3">
                    <a:lumMod val="75000"/>
                  </a:schemeClr>
                </a:solidFill>
              </a:rPr>
              <a:t>v</a:t>
            </a:r>
            <a:r>
              <a:rPr lang="en-US" baseline="-25000" dirty="0">
                <a:solidFill>
                  <a:schemeClr val="accent3">
                    <a:lumMod val="75000"/>
                  </a:schemeClr>
                </a:solidFill>
              </a:rPr>
              <a:t>6</a:t>
            </a:r>
          </a:p>
        </p:txBody>
      </p:sp>
      <p:sp>
        <p:nvSpPr>
          <p:cNvPr id="29" name="TextBox 28">
            <a:extLst>
              <a:ext uri="{FF2B5EF4-FFF2-40B4-BE49-F238E27FC236}">
                <a16:creationId xmlns:a16="http://schemas.microsoft.com/office/drawing/2014/main" id="{E51C7D99-33A4-46D5-B94A-E0B508952960}"/>
              </a:ext>
            </a:extLst>
          </p:cNvPr>
          <p:cNvSpPr txBox="1"/>
          <p:nvPr/>
        </p:nvSpPr>
        <p:spPr>
          <a:xfrm>
            <a:off x="4307283" y="1739306"/>
            <a:ext cx="457527" cy="369332"/>
          </a:xfrm>
          <a:prstGeom prst="rect">
            <a:avLst/>
          </a:prstGeom>
          <a:noFill/>
        </p:spPr>
        <p:txBody>
          <a:bodyPr wrap="square" rtlCol="0">
            <a:spAutoFit/>
          </a:bodyPr>
          <a:lstStyle/>
          <a:p>
            <a:pPr algn="ctr"/>
            <a:r>
              <a:rPr lang="en-US" dirty="0">
                <a:solidFill>
                  <a:schemeClr val="accent3">
                    <a:lumMod val="75000"/>
                  </a:schemeClr>
                </a:solidFill>
              </a:rPr>
              <a:t>v</a:t>
            </a:r>
            <a:r>
              <a:rPr lang="en-US" baseline="-25000" dirty="0">
                <a:solidFill>
                  <a:schemeClr val="accent3">
                    <a:lumMod val="75000"/>
                  </a:schemeClr>
                </a:solidFill>
              </a:rPr>
              <a:t>7</a:t>
            </a:r>
          </a:p>
        </p:txBody>
      </p:sp>
      <p:sp>
        <p:nvSpPr>
          <p:cNvPr id="33" name="TextBox 32">
            <a:extLst>
              <a:ext uri="{FF2B5EF4-FFF2-40B4-BE49-F238E27FC236}">
                <a16:creationId xmlns:a16="http://schemas.microsoft.com/office/drawing/2014/main" id="{F754FB62-8463-4F7D-99A3-3AE66DE5AAF0}"/>
              </a:ext>
            </a:extLst>
          </p:cNvPr>
          <p:cNvSpPr txBox="1"/>
          <p:nvPr/>
        </p:nvSpPr>
        <p:spPr>
          <a:xfrm>
            <a:off x="1813425" y="5144609"/>
            <a:ext cx="6450601" cy="369332"/>
          </a:xfrm>
          <a:prstGeom prst="rect">
            <a:avLst/>
          </a:prstGeom>
          <a:noFill/>
          <a:ln>
            <a:noFill/>
          </a:ln>
        </p:spPr>
        <p:txBody>
          <a:bodyPr wrap="square" rtlCol="0">
            <a:spAutoFit/>
          </a:bodyPr>
          <a:lstStyle/>
          <a:p>
            <a:pPr algn="ctr"/>
            <a:r>
              <a:rPr lang="en-US" dirty="0">
                <a:solidFill>
                  <a:schemeClr val="bg1"/>
                </a:solidFill>
              </a:rPr>
              <a:t>Reflection amplitude acts as a vote</a:t>
            </a:r>
          </a:p>
        </p:txBody>
      </p:sp>
      <p:grpSp>
        <p:nvGrpSpPr>
          <p:cNvPr id="2" name="Group 1">
            <a:extLst>
              <a:ext uri="{FF2B5EF4-FFF2-40B4-BE49-F238E27FC236}">
                <a16:creationId xmlns:a16="http://schemas.microsoft.com/office/drawing/2014/main" id="{DDF87B12-B545-42CA-87F5-9B68EB0DBFE1}"/>
              </a:ext>
            </a:extLst>
          </p:cNvPr>
          <p:cNvGrpSpPr/>
          <p:nvPr/>
        </p:nvGrpSpPr>
        <p:grpSpPr>
          <a:xfrm>
            <a:off x="326576" y="2160982"/>
            <a:ext cx="4387664" cy="1639493"/>
            <a:chOff x="1373056" y="1200230"/>
            <a:chExt cx="7366720" cy="2752646"/>
          </a:xfrm>
        </p:grpSpPr>
        <p:sp>
          <p:nvSpPr>
            <p:cNvPr id="17" name="Isosceles Triangle 16">
              <a:extLst>
                <a:ext uri="{FF2B5EF4-FFF2-40B4-BE49-F238E27FC236}">
                  <a16:creationId xmlns:a16="http://schemas.microsoft.com/office/drawing/2014/main" id="{9DAAA47D-0376-4A31-A13B-921972851B40}"/>
                </a:ext>
              </a:extLst>
            </p:cNvPr>
            <p:cNvSpPr/>
            <p:nvPr/>
          </p:nvSpPr>
          <p:spPr>
            <a:xfrm rot="10800000">
              <a:off x="1373056" y="1200230"/>
              <a:ext cx="522436" cy="450376"/>
            </a:xfrm>
            <a:prstGeom prst="triangl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4" name="Straight Connector 23">
              <a:extLst>
                <a:ext uri="{FF2B5EF4-FFF2-40B4-BE49-F238E27FC236}">
                  <a16:creationId xmlns:a16="http://schemas.microsoft.com/office/drawing/2014/main" id="{673FD914-65BD-4B90-9487-91F7CF46F1B6}"/>
                </a:ext>
              </a:extLst>
            </p:cNvPr>
            <p:cNvCxnSpPr>
              <a:cxnSpLocks/>
            </p:cNvCxnSpPr>
            <p:nvPr/>
          </p:nvCxnSpPr>
          <p:spPr>
            <a:xfrm>
              <a:off x="1634273" y="1615046"/>
              <a:ext cx="0" cy="228486"/>
            </a:xfrm>
            <a:prstGeom prst="line">
              <a:avLst/>
            </a:prstGeom>
            <a:ln w="28575">
              <a:solidFill>
                <a:srgbClr val="F20000"/>
              </a:solidFill>
            </a:ln>
          </p:spPr>
          <p:style>
            <a:lnRef idx="1">
              <a:schemeClr val="accent1"/>
            </a:lnRef>
            <a:fillRef idx="0">
              <a:schemeClr val="accent1"/>
            </a:fillRef>
            <a:effectRef idx="0">
              <a:schemeClr val="accent1"/>
            </a:effectRef>
            <a:fontRef idx="minor">
              <a:schemeClr val="tx1"/>
            </a:fontRef>
          </p:style>
        </p:cxnSp>
        <p:sp>
          <p:nvSpPr>
            <p:cNvPr id="31" name="Isosceles Triangle 30">
              <a:extLst>
                <a:ext uri="{FF2B5EF4-FFF2-40B4-BE49-F238E27FC236}">
                  <a16:creationId xmlns:a16="http://schemas.microsoft.com/office/drawing/2014/main" id="{31392F2B-041E-421E-90A4-7258DAF82158}"/>
                </a:ext>
              </a:extLst>
            </p:cNvPr>
            <p:cNvSpPr/>
            <p:nvPr/>
          </p:nvSpPr>
          <p:spPr>
            <a:xfrm rot="10800000">
              <a:off x="2513770" y="1200230"/>
              <a:ext cx="522436" cy="45037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2" name="Straight Connector 31">
              <a:extLst>
                <a:ext uri="{FF2B5EF4-FFF2-40B4-BE49-F238E27FC236}">
                  <a16:creationId xmlns:a16="http://schemas.microsoft.com/office/drawing/2014/main" id="{B36400B4-1373-4F05-A24B-3B74FF92C4D4}"/>
                </a:ext>
              </a:extLst>
            </p:cNvPr>
            <p:cNvCxnSpPr>
              <a:cxnSpLocks/>
            </p:cNvCxnSpPr>
            <p:nvPr/>
          </p:nvCxnSpPr>
          <p:spPr>
            <a:xfrm>
              <a:off x="2774987" y="1615046"/>
              <a:ext cx="0" cy="22848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Isosceles Triangle 33">
              <a:extLst>
                <a:ext uri="{FF2B5EF4-FFF2-40B4-BE49-F238E27FC236}">
                  <a16:creationId xmlns:a16="http://schemas.microsoft.com/office/drawing/2014/main" id="{59FF9472-9BB3-431C-B595-71FF52C6A899}"/>
                </a:ext>
              </a:extLst>
            </p:cNvPr>
            <p:cNvSpPr/>
            <p:nvPr/>
          </p:nvSpPr>
          <p:spPr>
            <a:xfrm rot="10800000">
              <a:off x="8217340" y="1200230"/>
              <a:ext cx="522436" cy="450376"/>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5" name="Straight Connector 34">
              <a:extLst>
                <a:ext uri="{FF2B5EF4-FFF2-40B4-BE49-F238E27FC236}">
                  <a16:creationId xmlns:a16="http://schemas.microsoft.com/office/drawing/2014/main" id="{A05A4E6E-73DD-4DB6-8A04-C821D0A83FA4}"/>
                </a:ext>
              </a:extLst>
            </p:cNvPr>
            <p:cNvCxnSpPr>
              <a:cxnSpLocks/>
            </p:cNvCxnSpPr>
            <p:nvPr/>
          </p:nvCxnSpPr>
          <p:spPr>
            <a:xfrm>
              <a:off x="8478557" y="1615046"/>
              <a:ext cx="0" cy="228486"/>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40" name="Isosceles Triangle 39">
              <a:extLst>
                <a:ext uri="{FF2B5EF4-FFF2-40B4-BE49-F238E27FC236}">
                  <a16:creationId xmlns:a16="http://schemas.microsoft.com/office/drawing/2014/main" id="{3CE2928F-8B1D-496D-A3DF-8742033AD4E9}"/>
                </a:ext>
              </a:extLst>
            </p:cNvPr>
            <p:cNvSpPr/>
            <p:nvPr/>
          </p:nvSpPr>
          <p:spPr>
            <a:xfrm rot="10800000">
              <a:off x="4795198" y="1200230"/>
              <a:ext cx="522436" cy="45037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1" name="Straight Connector 40">
              <a:extLst>
                <a:ext uri="{FF2B5EF4-FFF2-40B4-BE49-F238E27FC236}">
                  <a16:creationId xmlns:a16="http://schemas.microsoft.com/office/drawing/2014/main" id="{9B5E62DD-35B2-4B98-AF61-82834F77DE80}"/>
                </a:ext>
              </a:extLst>
            </p:cNvPr>
            <p:cNvCxnSpPr>
              <a:cxnSpLocks/>
            </p:cNvCxnSpPr>
            <p:nvPr/>
          </p:nvCxnSpPr>
          <p:spPr>
            <a:xfrm>
              <a:off x="5056415" y="1615046"/>
              <a:ext cx="0" cy="22848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Isosceles Triangle 42">
              <a:extLst>
                <a:ext uri="{FF2B5EF4-FFF2-40B4-BE49-F238E27FC236}">
                  <a16:creationId xmlns:a16="http://schemas.microsoft.com/office/drawing/2014/main" id="{B4619CD7-4DAD-4264-936D-542A5B86BB42}"/>
                </a:ext>
              </a:extLst>
            </p:cNvPr>
            <p:cNvSpPr/>
            <p:nvPr/>
          </p:nvSpPr>
          <p:spPr>
            <a:xfrm rot="10800000">
              <a:off x="5935912" y="1200230"/>
              <a:ext cx="522436" cy="450376"/>
            </a:xfrm>
            <a:prstGeom prst="triangl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4" name="Straight Connector 43">
              <a:extLst>
                <a:ext uri="{FF2B5EF4-FFF2-40B4-BE49-F238E27FC236}">
                  <a16:creationId xmlns:a16="http://schemas.microsoft.com/office/drawing/2014/main" id="{613F354E-6949-4276-9EE6-744BE2FE4666}"/>
                </a:ext>
              </a:extLst>
            </p:cNvPr>
            <p:cNvCxnSpPr>
              <a:cxnSpLocks/>
            </p:cNvCxnSpPr>
            <p:nvPr/>
          </p:nvCxnSpPr>
          <p:spPr>
            <a:xfrm>
              <a:off x="6197129" y="1615046"/>
              <a:ext cx="0" cy="228486"/>
            </a:xfrm>
            <a:prstGeom prst="line">
              <a:avLst/>
            </a:prstGeom>
            <a:ln w="28575">
              <a:solidFill>
                <a:srgbClr val="F20000"/>
              </a:solidFill>
            </a:ln>
          </p:spPr>
          <p:style>
            <a:lnRef idx="1">
              <a:schemeClr val="accent1"/>
            </a:lnRef>
            <a:fillRef idx="0">
              <a:schemeClr val="accent1"/>
            </a:fillRef>
            <a:effectRef idx="0">
              <a:schemeClr val="accent1"/>
            </a:effectRef>
            <a:fontRef idx="minor">
              <a:schemeClr val="tx1"/>
            </a:fontRef>
          </p:style>
        </p:cxnSp>
        <p:sp>
          <p:nvSpPr>
            <p:cNvPr id="46" name="Isosceles Triangle 45">
              <a:extLst>
                <a:ext uri="{FF2B5EF4-FFF2-40B4-BE49-F238E27FC236}">
                  <a16:creationId xmlns:a16="http://schemas.microsoft.com/office/drawing/2014/main" id="{0B5990CC-3999-465B-B458-F10C3C940259}"/>
                </a:ext>
              </a:extLst>
            </p:cNvPr>
            <p:cNvSpPr/>
            <p:nvPr/>
          </p:nvSpPr>
          <p:spPr>
            <a:xfrm rot="10800000">
              <a:off x="7076626" y="1200230"/>
              <a:ext cx="522436" cy="450376"/>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7" name="Straight Connector 46">
              <a:extLst>
                <a:ext uri="{FF2B5EF4-FFF2-40B4-BE49-F238E27FC236}">
                  <a16:creationId xmlns:a16="http://schemas.microsoft.com/office/drawing/2014/main" id="{6777D060-C04D-4866-A3AB-C2B96B03D6B1}"/>
                </a:ext>
              </a:extLst>
            </p:cNvPr>
            <p:cNvCxnSpPr>
              <a:cxnSpLocks/>
            </p:cNvCxnSpPr>
            <p:nvPr/>
          </p:nvCxnSpPr>
          <p:spPr>
            <a:xfrm>
              <a:off x="7337843" y="1615046"/>
              <a:ext cx="0" cy="228486"/>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1AE22EAB-392B-4E38-9B68-B2242E45A201}"/>
                </a:ext>
              </a:extLst>
            </p:cNvPr>
            <p:cNvCxnSpPr/>
            <p:nvPr/>
          </p:nvCxnSpPr>
          <p:spPr>
            <a:xfrm flipH="1" flipV="1">
              <a:off x="3911600" y="1351280"/>
              <a:ext cx="1143000" cy="2367280"/>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7" name="Isosceles Triangle 36">
              <a:extLst>
                <a:ext uri="{FF2B5EF4-FFF2-40B4-BE49-F238E27FC236}">
                  <a16:creationId xmlns:a16="http://schemas.microsoft.com/office/drawing/2014/main" id="{13E034EE-5F6E-4FB0-975E-CE960A32BB9C}"/>
                </a:ext>
              </a:extLst>
            </p:cNvPr>
            <p:cNvSpPr/>
            <p:nvPr/>
          </p:nvSpPr>
          <p:spPr>
            <a:xfrm rot="10800000">
              <a:off x="3654484" y="1200230"/>
              <a:ext cx="522436" cy="45037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8" name="Straight Connector 37">
              <a:extLst>
                <a:ext uri="{FF2B5EF4-FFF2-40B4-BE49-F238E27FC236}">
                  <a16:creationId xmlns:a16="http://schemas.microsoft.com/office/drawing/2014/main" id="{79079DF0-F98C-475E-BF3F-8D8871D20982}"/>
                </a:ext>
              </a:extLst>
            </p:cNvPr>
            <p:cNvCxnSpPr>
              <a:cxnSpLocks/>
            </p:cNvCxnSpPr>
            <p:nvPr/>
          </p:nvCxnSpPr>
          <p:spPr>
            <a:xfrm>
              <a:off x="3915701" y="1615046"/>
              <a:ext cx="0" cy="228486"/>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DDE86A1-B72D-46A8-9E60-CC6602339CDA}"/>
                </a:ext>
              </a:extLst>
            </p:cNvPr>
            <p:cNvCxnSpPr>
              <a:cxnSpLocks/>
            </p:cNvCxnSpPr>
            <p:nvPr/>
          </p:nvCxnSpPr>
          <p:spPr>
            <a:xfrm flipV="1">
              <a:off x="5041392" y="3459033"/>
              <a:ext cx="377952" cy="259527"/>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C2AAF73-3726-47C5-A79C-B68A1D71BF77}"/>
                </a:ext>
              </a:extLst>
            </p:cNvPr>
            <p:cNvCxnSpPr>
              <a:cxnSpLocks/>
            </p:cNvCxnSpPr>
            <p:nvPr/>
          </p:nvCxnSpPr>
          <p:spPr>
            <a:xfrm flipV="1">
              <a:off x="5050536" y="3382394"/>
              <a:ext cx="320040" cy="328547"/>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41A925D-341C-4708-A800-ED4B03946EF2}"/>
                </a:ext>
              </a:extLst>
            </p:cNvPr>
            <p:cNvCxnSpPr>
              <a:cxnSpLocks/>
            </p:cNvCxnSpPr>
            <p:nvPr/>
          </p:nvCxnSpPr>
          <p:spPr>
            <a:xfrm flipV="1">
              <a:off x="5050536" y="2682240"/>
              <a:ext cx="0" cy="1028700"/>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61CFD6D-1737-4B28-AB59-6B1FBB6A3D9A}"/>
                </a:ext>
              </a:extLst>
            </p:cNvPr>
            <p:cNvCxnSpPr>
              <a:cxnSpLocks/>
            </p:cNvCxnSpPr>
            <p:nvPr/>
          </p:nvCxnSpPr>
          <p:spPr>
            <a:xfrm flipH="1" flipV="1">
              <a:off x="4328160" y="2227917"/>
              <a:ext cx="722376" cy="1483023"/>
            </a:xfrm>
            <a:prstGeom prst="straightConnector1">
              <a:avLst/>
            </a:prstGeom>
            <a:ln w="57150">
              <a:solidFill>
                <a:schemeClr val="accent6"/>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BCA5CBE-275C-46B9-93AD-2C27EDEACA15}"/>
                </a:ext>
              </a:extLst>
            </p:cNvPr>
            <p:cNvCxnSpPr>
              <a:cxnSpLocks/>
            </p:cNvCxnSpPr>
            <p:nvPr/>
          </p:nvCxnSpPr>
          <p:spPr>
            <a:xfrm flipV="1">
              <a:off x="5037836" y="2993177"/>
              <a:ext cx="357124" cy="725383"/>
            </a:xfrm>
            <a:prstGeom prst="line">
              <a:avLst/>
            </a:prstGeom>
            <a:ln w="57150">
              <a:solidFill>
                <a:srgbClr val="F2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60A8F8BA-0500-40C7-9130-D038D34C5D4B}"/>
                </a:ext>
              </a:extLst>
            </p:cNvPr>
            <p:cNvCxnSpPr>
              <a:cxnSpLocks/>
            </p:cNvCxnSpPr>
            <p:nvPr/>
          </p:nvCxnSpPr>
          <p:spPr>
            <a:xfrm flipH="1" flipV="1">
              <a:off x="4465428" y="3310128"/>
              <a:ext cx="585108" cy="400812"/>
            </a:xfrm>
            <a:prstGeom prst="straightConnector1">
              <a:avLst/>
            </a:prstGeom>
            <a:ln w="57150">
              <a:solidFill>
                <a:srgbClr val="F2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39DAC54-0C10-405F-849A-9F2D36CC3A55}"/>
                </a:ext>
              </a:extLst>
            </p:cNvPr>
            <p:cNvCxnSpPr>
              <a:cxnSpLocks/>
            </p:cNvCxnSpPr>
            <p:nvPr/>
          </p:nvCxnSpPr>
          <p:spPr>
            <a:xfrm flipH="1" flipV="1">
              <a:off x="4303776" y="2939818"/>
              <a:ext cx="746760" cy="771122"/>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9431FDB-16EB-463E-938F-480D69B3BC9A}"/>
                </a:ext>
              </a:extLst>
            </p:cNvPr>
            <p:cNvCxnSpPr>
              <a:cxnSpLocks/>
            </p:cNvCxnSpPr>
            <p:nvPr/>
          </p:nvCxnSpPr>
          <p:spPr>
            <a:xfrm flipV="1">
              <a:off x="4596765" y="3503295"/>
              <a:ext cx="897255" cy="44958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EFB6960B-D4C8-4A4B-9B02-8BFB9AFC931E}"/>
                </a:ext>
              </a:extLst>
            </p:cNvPr>
            <p:cNvSpPr/>
            <p:nvPr/>
          </p:nvSpPr>
          <p:spPr>
            <a:xfrm>
              <a:off x="4906899" y="3577971"/>
              <a:ext cx="316992" cy="323088"/>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a:extLst>
              <a:ext uri="{FF2B5EF4-FFF2-40B4-BE49-F238E27FC236}">
                <a16:creationId xmlns:a16="http://schemas.microsoft.com/office/drawing/2014/main" id="{E5387FEA-CD6B-48C7-9C9F-8B1801FB4053}"/>
              </a:ext>
            </a:extLst>
          </p:cNvPr>
          <p:cNvSpPr txBox="1"/>
          <p:nvPr/>
        </p:nvSpPr>
        <p:spPr>
          <a:xfrm>
            <a:off x="1752980" y="1215664"/>
            <a:ext cx="1333120" cy="369332"/>
          </a:xfrm>
          <a:prstGeom prst="rect">
            <a:avLst/>
          </a:prstGeom>
          <a:noFill/>
          <a:ln>
            <a:noFill/>
          </a:ln>
        </p:spPr>
        <p:txBody>
          <a:bodyPr wrap="square" rtlCol="0">
            <a:spAutoFit/>
          </a:bodyPr>
          <a:lstStyle/>
          <a:p>
            <a:pPr algn="ctr"/>
            <a:r>
              <a:rPr lang="en-US" u="sng" dirty="0">
                <a:solidFill>
                  <a:schemeClr val="bg1"/>
                </a:solidFill>
              </a:rPr>
              <a:t>Example 1</a:t>
            </a:r>
          </a:p>
        </p:txBody>
      </p:sp>
      <p:sp>
        <p:nvSpPr>
          <p:cNvPr id="51" name="TextBox 50">
            <a:extLst>
              <a:ext uri="{FF2B5EF4-FFF2-40B4-BE49-F238E27FC236}">
                <a16:creationId xmlns:a16="http://schemas.microsoft.com/office/drawing/2014/main" id="{C0E8ECE7-28A9-4F88-9662-96D4C7DE2345}"/>
              </a:ext>
            </a:extLst>
          </p:cNvPr>
          <p:cNvSpPr txBox="1"/>
          <p:nvPr/>
        </p:nvSpPr>
        <p:spPr>
          <a:xfrm>
            <a:off x="7094600" y="1086124"/>
            <a:ext cx="1333120" cy="369332"/>
          </a:xfrm>
          <a:prstGeom prst="rect">
            <a:avLst/>
          </a:prstGeom>
          <a:noFill/>
          <a:ln>
            <a:noFill/>
          </a:ln>
        </p:spPr>
        <p:txBody>
          <a:bodyPr wrap="square" rtlCol="0">
            <a:spAutoFit/>
          </a:bodyPr>
          <a:lstStyle/>
          <a:p>
            <a:pPr algn="ctr"/>
            <a:r>
              <a:rPr lang="en-US" u="sng" dirty="0">
                <a:solidFill>
                  <a:schemeClr val="bg1"/>
                </a:solidFill>
              </a:rPr>
              <a:t>Example 2</a:t>
            </a:r>
          </a:p>
        </p:txBody>
      </p:sp>
      <p:cxnSp>
        <p:nvCxnSpPr>
          <p:cNvPr id="54" name="Straight Connector 53">
            <a:extLst>
              <a:ext uri="{FF2B5EF4-FFF2-40B4-BE49-F238E27FC236}">
                <a16:creationId xmlns:a16="http://schemas.microsoft.com/office/drawing/2014/main" id="{74DC1AC0-159C-47EF-9A9C-7E0A84D84D85}"/>
              </a:ext>
            </a:extLst>
          </p:cNvPr>
          <p:cNvCxnSpPr>
            <a:cxnSpLocks/>
          </p:cNvCxnSpPr>
          <p:nvPr/>
        </p:nvCxnSpPr>
        <p:spPr>
          <a:xfrm>
            <a:off x="5038725" y="1211766"/>
            <a:ext cx="0" cy="38137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Isosceles Triangle 55">
            <a:extLst>
              <a:ext uri="{FF2B5EF4-FFF2-40B4-BE49-F238E27FC236}">
                <a16:creationId xmlns:a16="http://schemas.microsoft.com/office/drawing/2014/main" id="{43BE6502-D4FE-4212-BBA1-596F2FD0BBB4}"/>
              </a:ext>
            </a:extLst>
          </p:cNvPr>
          <p:cNvSpPr/>
          <p:nvPr/>
        </p:nvSpPr>
        <p:spPr>
          <a:xfrm rot="10800000">
            <a:off x="5396416" y="2160982"/>
            <a:ext cx="311166" cy="2682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57" name="Straight Connector 56">
            <a:extLst>
              <a:ext uri="{FF2B5EF4-FFF2-40B4-BE49-F238E27FC236}">
                <a16:creationId xmlns:a16="http://schemas.microsoft.com/office/drawing/2014/main" id="{AFD49F3C-25DC-4D08-8687-29F869E8E406}"/>
              </a:ext>
            </a:extLst>
          </p:cNvPr>
          <p:cNvCxnSpPr>
            <a:cxnSpLocks/>
          </p:cNvCxnSpPr>
          <p:nvPr/>
        </p:nvCxnSpPr>
        <p:spPr>
          <a:xfrm>
            <a:off x="5551998" y="2408049"/>
            <a:ext cx="0" cy="136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Isosceles Triangle 57">
            <a:extLst>
              <a:ext uri="{FF2B5EF4-FFF2-40B4-BE49-F238E27FC236}">
                <a16:creationId xmlns:a16="http://schemas.microsoft.com/office/drawing/2014/main" id="{B6B28165-438C-4BF7-94A6-26A57EDB2B9A}"/>
              </a:ext>
            </a:extLst>
          </p:cNvPr>
          <p:cNvSpPr/>
          <p:nvPr/>
        </p:nvSpPr>
        <p:spPr>
          <a:xfrm rot="10800000">
            <a:off x="6075832" y="2160982"/>
            <a:ext cx="311166" cy="2682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59" name="Straight Connector 58">
            <a:extLst>
              <a:ext uri="{FF2B5EF4-FFF2-40B4-BE49-F238E27FC236}">
                <a16:creationId xmlns:a16="http://schemas.microsoft.com/office/drawing/2014/main" id="{3F8A722B-B168-4F98-8EC2-B2AB68D71F3C}"/>
              </a:ext>
            </a:extLst>
          </p:cNvPr>
          <p:cNvCxnSpPr>
            <a:cxnSpLocks/>
          </p:cNvCxnSpPr>
          <p:nvPr/>
        </p:nvCxnSpPr>
        <p:spPr>
          <a:xfrm>
            <a:off x="6231415" y="2408049"/>
            <a:ext cx="0" cy="136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Isosceles Triangle 59">
            <a:extLst>
              <a:ext uri="{FF2B5EF4-FFF2-40B4-BE49-F238E27FC236}">
                <a16:creationId xmlns:a16="http://schemas.microsoft.com/office/drawing/2014/main" id="{43143F90-5C46-439C-B1D1-C5EDBA1959AB}"/>
              </a:ext>
            </a:extLst>
          </p:cNvPr>
          <p:cNvSpPr/>
          <p:nvPr/>
        </p:nvSpPr>
        <p:spPr>
          <a:xfrm rot="10800000">
            <a:off x="9472914" y="2160982"/>
            <a:ext cx="311166" cy="2682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61" name="Straight Connector 60">
            <a:extLst>
              <a:ext uri="{FF2B5EF4-FFF2-40B4-BE49-F238E27FC236}">
                <a16:creationId xmlns:a16="http://schemas.microsoft.com/office/drawing/2014/main" id="{E37E7FEA-D13B-4AC6-BFD0-DE0BE9EF1833}"/>
              </a:ext>
            </a:extLst>
          </p:cNvPr>
          <p:cNvCxnSpPr>
            <a:cxnSpLocks/>
          </p:cNvCxnSpPr>
          <p:nvPr/>
        </p:nvCxnSpPr>
        <p:spPr>
          <a:xfrm>
            <a:off x="9628496" y="2408049"/>
            <a:ext cx="0" cy="136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Isosceles Triangle 61">
            <a:extLst>
              <a:ext uri="{FF2B5EF4-FFF2-40B4-BE49-F238E27FC236}">
                <a16:creationId xmlns:a16="http://schemas.microsoft.com/office/drawing/2014/main" id="{24F9184D-529F-474B-82EC-FE4D6467717A}"/>
              </a:ext>
            </a:extLst>
          </p:cNvPr>
          <p:cNvSpPr/>
          <p:nvPr/>
        </p:nvSpPr>
        <p:spPr>
          <a:xfrm rot="10800000">
            <a:off x="7434665" y="2160982"/>
            <a:ext cx="311166" cy="2682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63" name="Straight Connector 62">
            <a:extLst>
              <a:ext uri="{FF2B5EF4-FFF2-40B4-BE49-F238E27FC236}">
                <a16:creationId xmlns:a16="http://schemas.microsoft.com/office/drawing/2014/main" id="{4998C9D0-4D36-4662-9220-E17650AB0FE6}"/>
              </a:ext>
            </a:extLst>
          </p:cNvPr>
          <p:cNvCxnSpPr>
            <a:cxnSpLocks/>
          </p:cNvCxnSpPr>
          <p:nvPr/>
        </p:nvCxnSpPr>
        <p:spPr>
          <a:xfrm>
            <a:off x="7590247" y="2408049"/>
            <a:ext cx="0" cy="136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Isosceles Triangle 64">
            <a:extLst>
              <a:ext uri="{FF2B5EF4-FFF2-40B4-BE49-F238E27FC236}">
                <a16:creationId xmlns:a16="http://schemas.microsoft.com/office/drawing/2014/main" id="{05B46B2D-6613-414C-A306-DB5CC3DE8B7F}"/>
              </a:ext>
            </a:extLst>
          </p:cNvPr>
          <p:cNvSpPr/>
          <p:nvPr/>
        </p:nvSpPr>
        <p:spPr>
          <a:xfrm rot="10800000">
            <a:off x="8114081" y="2160982"/>
            <a:ext cx="311166" cy="2682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66" name="Straight Connector 65">
            <a:extLst>
              <a:ext uri="{FF2B5EF4-FFF2-40B4-BE49-F238E27FC236}">
                <a16:creationId xmlns:a16="http://schemas.microsoft.com/office/drawing/2014/main" id="{C9AF8E31-CF04-4558-9D13-F4CA8539AB5E}"/>
              </a:ext>
            </a:extLst>
          </p:cNvPr>
          <p:cNvCxnSpPr>
            <a:cxnSpLocks/>
          </p:cNvCxnSpPr>
          <p:nvPr/>
        </p:nvCxnSpPr>
        <p:spPr>
          <a:xfrm>
            <a:off x="8269664" y="2408049"/>
            <a:ext cx="0" cy="136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Isosceles Triangle 66">
            <a:extLst>
              <a:ext uri="{FF2B5EF4-FFF2-40B4-BE49-F238E27FC236}">
                <a16:creationId xmlns:a16="http://schemas.microsoft.com/office/drawing/2014/main" id="{C030BEBC-CA6D-4C28-9D35-E263FE980554}"/>
              </a:ext>
            </a:extLst>
          </p:cNvPr>
          <p:cNvSpPr/>
          <p:nvPr/>
        </p:nvSpPr>
        <p:spPr>
          <a:xfrm rot="10800000">
            <a:off x="8793498" y="2160982"/>
            <a:ext cx="311166" cy="2682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68" name="Straight Connector 67">
            <a:extLst>
              <a:ext uri="{FF2B5EF4-FFF2-40B4-BE49-F238E27FC236}">
                <a16:creationId xmlns:a16="http://schemas.microsoft.com/office/drawing/2014/main" id="{276F5C27-4538-46B4-B4A9-CE76CDF7E869}"/>
              </a:ext>
            </a:extLst>
          </p:cNvPr>
          <p:cNvCxnSpPr>
            <a:cxnSpLocks/>
          </p:cNvCxnSpPr>
          <p:nvPr/>
        </p:nvCxnSpPr>
        <p:spPr>
          <a:xfrm>
            <a:off x="8949080" y="2408049"/>
            <a:ext cx="0" cy="136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0" name="Isosceles Triangle 69">
            <a:extLst>
              <a:ext uri="{FF2B5EF4-FFF2-40B4-BE49-F238E27FC236}">
                <a16:creationId xmlns:a16="http://schemas.microsoft.com/office/drawing/2014/main" id="{BD317ADC-E395-4B26-B036-E82D310830D2}"/>
              </a:ext>
            </a:extLst>
          </p:cNvPr>
          <p:cNvSpPr/>
          <p:nvPr/>
        </p:nvSpPr>
        <p:spPr>
          <a:xfrm rot="10800000">
            <a:off x="6755249" y="2160982"/>
            <a:ext cx="311166" cy="2682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71" name="Straight Connector 70">
            <a:extLst>
              <a:ext uri="{FF2B5EF4-FFF2-40B4-BE49-F238E27FC236}">
                <a16:creationId xmlns:a16="http://schemas.microsoft.com/office/drawing/2014/main" id="{496D5E9D-E88F-4A32-B555-90DB115A55B0}"/>
              </a:ext>
            </a:extLst>
          </p:cNvPr>
          <p:cNvCxnSpPr>
            <a:cxnSpLocks/>
          </p:cNvCxnSpPr>
          <p:nvPr/>
        </p:nvCxnSpPr>
        <p:spPr>
          <a:xfrm>
            <a:off x="6910831" y="2408049"/>
            <a:ext cx="0" cy="136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AFD80F2-B125-4909-B864-62199CD52CEF}"/>
              </a:ext>
            </a:extLst>
          </p:cNvPr>
          <p:cNvCxnSpPr>
            <a:cxnSpLocks/>
          </p:cNvCxnSpPr>
          <p:nvPr/>
        </p:nvCxnSpPr>
        <p:spPr>
          <a:xfrm flipV="1">
            <a:off x="7316477" y="3532702"/>
            <a:ext cx="534411" cy="26777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4F909CD4-5E4C-4C75-9A99-7494FEE79F24}"/>
              </a:ext>
            </a:extLst>
          </p:cNvPr>
          <p:cNvSpPr/>
          <p:nvPr/>
        </p:nvSpPr>
        <p:spPr>
          <a:xfrm>
            <a:off x="7501195" y="3577179"/>
            <a:ext cx="188802" cy="192433"/>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5743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1">
            <a:extLst>
              <a:ext uri="{FF2B5EF4-FFF2-40B4-BE49-F238E27FC236}">
                <a16:creationId xmlns:a16="http://schemas.microsoft.com/office/drawing/2014/main" id="{E24111E4-F341-4310-BF0E-8C87D273C713}"/>
              </a:ext>
            </a:extLst>
          </p:cNvPr>
          <p:cNvSpPr txBox="1">
            <a:spLocks/>
          </p:cNvSpPr>
          <p:nvPr/>
        </p:nvSpPr>
        <p:spPr>
          <a:xfrm>
            <a:off x="0" y="292057"/>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At a given voxel, what direction is the surface normal?</a:t>
            </a:r>
          </a:p>
        </p:txBody>
      </p:sp>
      <p:sp>
        <p:nvSpPr>
          <p:cNvPr id="22" name="TextBox 21">
            <a:extLst>
              <a:ext uri="{FF2B5EF4-FFF2-40B4-BE49-F238E27FC236}">
                <a16:creationId xmlns:a16="http://schemas.microsoft.com/office/drawing/2014/main" id="{511E50C0-F81C-4E31-A915-E5BC0C283AA8}"/>
              </a:ext>
            </a:extLst>
          </p:cNvPr>
          <p:cNvSpPr txBox="1"/>
          <p:nvPr/>
        </p:nvSpPr>
        <p:spPr>
          <a:xfrm>
            <a:off x="262999" y="1739306"/>
            <a:ext cx="457527" cy="369332"/>
          </a:xfrm>
          <a:prstGeom prst="rect">
            <a:avLst/>
          </a:prstGeom>
          <a:noFill/>
        </p:spPr>
        <p:txBody>
          <a:bodyPr wrap="square" rtlCol="0">
            <a:spAutoFit/>
          </a:bodyPr>
          <a:lstStyle/>
          <a:p>
            <a:pPr algn="ctr"/>
            <a:r>
              <a:rPr lang="en-US" dirty="0">
                <a:solidFill>
                  <a:srgbClr val="F20000"/>
                </a:solidFill>
              </a:rPr>
              <a:t>v</a:t>
            </a:r>
            <a:r>
              <a:rPr lang="en-US" baseline="-25000" dirty="0">
                <a:solidFill>
                  <a:srgbClr val="F20000"/>
                </a:solidFill>
              </a:rPr>
              <a:t>1</a:t>
            </a:r>
          </a:p>
        </p:txBody>
      </p:sp>
      <p:sp>
        <p:nvSpPr>
          <p:cNvPr id="23" name="TextBox 22">
            <a:extLst>
              <a:ext uri="{FF2B5EF4-FFF2-40B4-BE49-F238E27FC236}">
                <a16:creationId xmlns:a16="http://schemas.microsoft.com/office/drawing/2014/main" id="{123092EF-452F-4440-923F-C878D82E2540}"/>
              </a:ext>
            </a:extLst>
          </p:cNvPr>
          <p:cNvSpPr txBox="1"/>
          <p:nvPr/>
        </p:nvSpPr>
        <p:spPr>
          <a:xfrm>
            <a:off x="937046" y="1739306"/>
            <a:ext cx="457527" cy="369332"/>
          </a:xfrm>
          <a:prstGeom prst="rect">
            <a:avLst/>
          </a:prstGeom>
          <a:noFill/>
        </p:spPr>
        <p:txBody>
          <a:bodyPr wrap="square" rtlCol="0">
            <a:spAutoFit/>
          </a:bodyPr>
          <a:lstStyle/>
          <a:p>
            <a:pPr algn="ctr"/>
            <a:r>
              <a:rPr lang="en-US" dirty="0">
                <a:solidFill>
                  <a:schemeClr val="accent2"/>
                </a:solidFill>
              </a:rPr>
              <a:t>v</a:t>
            </a:r>
            <a:r>
              <a:rPr lang="en-US" baseline="-25000" dirty="0">
                <a:solidFill>
                  <a:schemeClr val="accent2"/>
                </a:solidFill>
              </a:rPr>
              <a:t>2</a:t>
            </a:r>
          </a:p>
        </p:txBody>
      </p:sp>
      <p:sp>
        <p:nvSpPr>
          <p:cNvPr id="25" name="TextBox 24">
            <a:extLst>
              <a:ext uri="{FF2B5EF4-FFF2-40B4-BE49-F238E27FC236}">
                <a16:creationId xmlns:a16="http://schemas.microsoft.com/office/drawing/2014/main" id="{D004BCED-45D6-4FB3-A66D-82DE998867D3}"/>
              </a:ext>
            </a:extLst>
          </p:cNvPr>
          <p:cNvSpPr txBox="1"/>
          <p:nvPr/>
        </p:nvSpPr>
        <p:spPr>
          <a:xfrm>
            <a:off x="1611093" y="1739306"/>
            <a:ext cx="457527" cy="369332"/>
          </a:xfrm>
          <a:prstGeom prst="rect">
            <a:avLst/>
          </a:prstGeom>
          <a:noFill/>
        </p:spPr>
        <p:txBody>
          <a:bodyPr wrap="square" rtlCol="0">
            <a:spAutoFit/>
          </a:bodyPr>
          <a:lstStyle/>
          <a:p>
            <a:pPr algn="ctr"/>
            <a:r>
              <a:rPr lang="en-US" dirty="0">
                <a:solidFill>
                  <a:schemeClr val="accent6"/>
                </a:solidFill>
              </a:rPr>
              <a:t>v</a:t>
            </a:r>
            <a:r>
              <a:rPr lang="en-US" baseline="-25000" dirty="0">
                <a:solidFill>
                  <a:schemeClr val="accent6"/>
                </a:solidFill>
              </a:rPr>
              <a:t>3</a:t>
            </a:r>
          </a:p>
        </p:txBody>
      </p:sp>
      <p:sp>
        <p:nvSpPr>
          <p:cNvPr id="26" name="TextBox 25">
            <a:extLst>
              <a:ext uri="{FF2B5EF4-FFF2-40B4-BE49-F238E27FC236}">
                <a16:creationId xmlns:a16="http://schemas.microsoft.com/office/drawing/2014/main" id="{24997FD6-75D0-4A48-BAB0-378516D018C9}"/>
              </a:ext>
            </a:extLst>
          </p:cNvPr>
          <p:cNvSpPr txBox="1"/>
          <p:nvPr/>
        </p:nvSpPr>
        <p:spPr>
          <a:xfrm>
            <a:off x="2285140" y="1739306"/>
            <a:ext cx="457527" cy="369332"/>
          </a:xfrm>
          <a:prstGeom prst="rect">
            <a:avLst/>
          </a:prstGeom>
          <a:noFill/>
        </p:spPr>
        <p:txBody>
          <a:bodyPr wrap="square" rtlCol="0">
            <a:spAutoFit/>
          </a:bodyPr>
          <a:lstStyle/>
          <a:p>
            <a:pPr algn="ctr"/>
            <a:r>
              <a:rPr lang="en-US" dirty="0">
                <a:solidFill>
                  <a:schemeClr val="accent2"/>
                </a:solidFill>
              </a:rPr>
              <a:t>v</a:t>
            </a:r>
            <a:r>
              <a:rPr lang="en-US" baseline="-25000" dirty="0">
                <a:solidFill>
                  <a:schemeClr val="accent2"/>
                </a:solidFill>
              </a:rPr>
              <a:t>4</a:t>
            </a:r>
          </a:p>
        </p:txBody>
      </p:sp>
      <p:sp>
        <p:nvSpPr>
          <p:cNvPr id="27" name="TextBox 26">
            <a:extLst>
              <a:ext uri="{FF2B5EF4-FFF2-40B4-BE49-F238E27FC236}">
                <a16:creationId xmlns:a16="http://schemas.microsoft.com/office/drawing/2014/main" id="{8C3A72E6-76DC-4577-B0A9-87A45C4CA240}"/>
              </a:ext>
            </a:extLst>
          </p:cNvPr>
          <p:cNvSpPr txBox="1"/>
          <p:nvPr/>
        </p:nvSpPr>
        <p:spPr>
          <a:xfrm>
            <a:off x="2959187" y="1739306"/>
            <a:ext cx="457527" cy="369332"/>
          </a:xfrm>
          <a:prstGeom prst="rect">
            <a:avLst/>
          </a:prstGeom>
          <a:noFill/>
        </p:spPr>
        <p:txBody>
          <a:bodyPr wrap="square" rtlCol="0">
            <a:spAutoFit/>
          </a:bodyPr>
          <a:lstStyle/>
          <a:p>
            <a:pPr algn="ctr"/>
            <a:r>
              <a:rPr lang="en-US" dirty="0">
                <a:solidFill>
                  <a:srgbClr val="F20000"/>
                </a:solidFill>
              </a:rPr>
              <a:t>v</a:t>
            </a:r>
            <a:r>
              <a:rPr lang="en-US" baseline="-25000" dirty="0">
                <a:solidFill>
                  <a:srgbClr val="F20000"/>
                </a:solidFill>
              </a:rPr>
              <a:t>5</a:t>
            </a:r>
          </a:p>
        </p:txBody>
      </p:sp>
      <p:sp>
        <p:nvSpPr>
          <p:cNvPr id="28" name="TextBox 27">
            <a:extLst>
              <a:ext uri="{FF2B5EF4-FFF2-40B4-BE49-F238E27FC236}">
                <a16:creationId xmlns:a16="http://schemas.microsoft.com/office/drawing/2014/main" id="{F2D9A8B1-792E-4F34-B39D-488D60F7D3D8}"/>
              </a:ext>
            </a:extLst>
          </p:cNvPr>
          <p:cNvSpPr txBox="1"/>
          <p:nvPr/>
        </p:nvSpPr>
        <p:spPr>
          <a:xfrm>
            <a:off x="3633234" y="1739306"/>
            <a:ext cx="457527" cy="369332"/>
          </a:xfrm>
          <a:prstGeom prst="rect">
            <a:avLst/>
          </a:prstGeom>
          <a:noFill/>
        </p:spPr>
        <p:txBody>
          <a:bodyPr wrap="square" rtlCol="0">
            <a:spAutoFit/>
          </a:bodyPr>
          <a:lstStyle/>
          <a:p>
            <a:pPr algn="ctr"/>
            <a:r>
              <a:rPr lang="en-US" dirty="0">
                <a:solidFill>
                  <a:schemeClr val="accent3">
                    <a:lumMod val="75000"/>
                  </a:schemeClr>
                </a:solidFill>
              </a:rPr>
              <a:t>v</a:t>
            </a:r>
            <a:r>
              <a:rPr lang="en-US" baseline="-25000" dirty="0">
                <a:solidFill>
                  <a:schemeClr val="accent3">
                    <a:lumMod val="75000"/>
                  </a:schemeClr>
                </a:solidFill>
              </a:rPr>
              <a:t>6</a:t>
            </a:r>
          </a:p>
        </p:txBody>
      </p:sp>
      <p:sp>
        <p:nvSpPr>
          <p:cNvPr id="29" name="TextBox 28">
            <a:extLst>
              <a:ext uri="{FF2B5EF4-FFF2-40B4-BE49-F238E27FC236}">
                <a16:creationId xmlns:a16="http://schemas.microsoft.com/office/drawing/2014/main" id="{E51C7D99-33A4-46D5-B94A-E0B508952960}"/>
              </a:ext>
            </a:extLst>
          </p:cNvPr>
          <p:cNvSpPr txBox="1"/>
          <p:nvPr/>
        </p:nvSpPr>
        <p:spPr>
          <a:xfrm>
            <a:off x="4307283" y="1739306"/>
            <a:ext cx="457527" cy="369332"/>
          </a:xfrm>
          <a:prstGeom prst="rect">
            <a:avLst/>
          </a:prstGeom>
          <a:noFill/>
        </p:spPr>
        <p:txBody>
          <a:bodyPr wrap="square" rtlCol="0">
            <a:spAutoFit/>
          </a:bodyPr>
          <a:lstStyle/>
          <a:p>
            <a:pPr algn="ctr"/>
            <a:r>
              <a:rPr lang="en-US" dirty="0">
                <a:solidFill>
                  <a:schemeClr val="accent3">
                    <a:lumMod val="75000"/>
                  </a:schemeClr>
                </a:solidFill>
              </a:rPr>
              <a:t>v</a:t>
            </a:r>
            <a:r>
              <a:rPr lang="en-US" baseline="-25000" dirty="0">
                <a:solidFill>
                  <a:schemeClr val="accent3">
                    <a:lumMod val="75000"/>
                  </a:schemeClr>
                </a:solidFill>
              </a:rPr>
              <a:t>7</a:t>
            </a:r>
          </a:p>
        </p:txBody>
      </p:sp>
      <p:sp>
        <p:nvSpPr>
          <p:cNvPr id="33" name="TextBox 32">
            <a:extLst>
              <a:ext uri="{FF2B5EF4-FFF2-40B4-BE49-F238E27FC236}">
                <a16:creationId xmlns:a16="http://schemas.microsoft.com/office/drawing/2014/main" id="{F754FB62-8463-4F7D-99A3-3AE66DE5AAF0}"/>
              </a:ext>
            </a:extLst>
          </p:cNvPr>
          <p:cNvSpPr txBox="1"/>
          <p:nvPr/>
        </p:nvSpPr>
        <p:spPr>
          <a:xfrm>
            <a:off x="1813425" y="5144609"/>
            <a:ext cx="6450601" cy="369332"/>
          </a:xfrm>
          <a:prstGeom prst="rect">
            <a:avLst/>
          </a:prstGeom>
          <a:noFill/>
          <a:ln>
            <a:noFill/>
          </a:ln>
        </p:spPr>
        <p:txBody>
          <a:bodyPr wrap="square" rtlCol="0">
            <a:spAutoFit/>
          </a:bodyPr>
          <a:lstStyle/>
          <a:p>
            <a:pPr algn="ctr"/>
            <a:r>
              <a:rPr lang="en-US" dirty="0">
                <a:solidFill>
                  <a:schemeClr val="bg1"/>
                </a:solidFill>
              </a:rPr>
              <a:t>Reflection amplitude acts as a vote</a:t>
            </a:r>
          </a:p>
        </p:txBody>
      </p:sp>
      <p:grpSp>
        <p:nvGrpSpPr>
          <p:cNvPr id="2" name="Group 1">
            <a:extLst>
              <a:ext uri="{FF2B5EF4-FFF2-40B4-BE49-F238E27FC236}">
                <a16:creationId xmlns:a16="http://schemas.microsoft.com/office/drawing/2014/main" id="{DDF87B12-B545-42CA-87F5-9B68EB0DBFE1}"/>
              </a:ext>
            </a:extLst>
          </p:cNvPr>
          <p:cNvGrpSpPr/>
          <p:nvPr/>
        </p:nvGrpSpPr>
        <p:grpSpPr>
          <a:xfrm>
            <a:off x="326576" y="2160982"/>
            <a:ext cx="4387664" cy="1639493"/>
            <a:chOff x="1373056" y="1200230"/>
            <a:chExt cx="7366720" cy="2752646"/>
          </a:xfrm>
        </p:grpSpPr>
        <p:sp>
          <p:nvSpPr>
            <p:cNvPr id="17" name="Isosceles Triangle 16">
              <a:extLst>
                <a:ext uri="{FF2B5EF4-FFF2-40B4-BE49-F238E27FC236}">
                  <a16:creationId xmlns:a16="http://schemas.microsoft.com/office/drawing/2014/main" id="{9DAAA47D-0376-4A31-A13B-921972851B40}"/>
                </a:ext>
              </a:extLst>
            </p:cNvPr>
            <p:cNvSpPr/>
            <p:nvPr/>
          </p:nvSpPr>
          <p:spPr>
            <a:xfrm rot="10800000">
              <a:off x="1373056" y="1200230"/>
              <a:ext cx="522436" cy="450376"/>
            </a:xfrm>
            <a:prstGeom prst="triangl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4" name="Straight Connector 23">
              <a:extLst>
                <a:ext uri="{FF2B5EF4-FFF2-40B4-BE49-F238E27FC236}">
                  <a16:creationId xmlns:a16="http://schemas.microsoft.com/office/drawing/2014/main" id="{673FD914-65BD-4B90-9487-91F7CF46F1B6}"/>
                </a:ext>
              </a:extLst>
            </p:cNvPr>
            <p:cNvCxnSpPr>
              <a:cxnSpLocks/>
            </p:cNvCxnSpPr>
            <p:nvPr/>
          </p:nvCxnSpPr>
          <p:spPr>
            <a:xfrm>
              <a:off x="1634273" y="1615046"/>
              <a:ext cx="0" cy="228486"/>
            </a:xfrm>
            <a:prstGeom prst="line">
              <a:avLst/>
            </a:prstGeom>
            <a:ln w="28575">
              <a:solidFill>
                <a:srgbClr val="F20000"/>
              </a:solidFill>
            </a:ln>
          </p:spPr>
          <p:style>
            <a:lnRef idx="1">
              <a:schemeClr val="accent1"/>
            </a:lnRef>
            <a:fillRef idx="0">
              <a:schemeClr val="accent1"/>
            </a:fillRef>
            <a:effectRef idx="0">
              <a:schemeClr val="accent1"/>
            </a:effectRef>
            <a:fontRef idx="minor">
              <a:schemeClr val="tx1"/>
            </a:fontRef>
          </p:style>
        </p:cxnSp>
        <p:sp>
          <p:nvSpPr>
            <p:cNvPr id="31" name="Isosceles Triangle 30">
              <a:extLst>
                <a:ext uri="{FF2B5EF4-FFF2-40B4-BE49-F238E27FC236}">
                  <a16:creationId xmlns:a16="http://schemas.microsoft.com/office/drawing/2014/main" id="{31392F2B-041E-421E-90A4-7258DAF82158}"/>
                </a:ext>
              </a:extLst>
            </p:cNvPr>
            <p:cNvSpPr/>
            <p:nvPr/>
          </p:nvSpPr>
          <p:spPr>
            <a:xfrm rot="10800000">
              <a:off x="2513770" y="1200230"/>
              <a:ext cx="522436" cy="45037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2" name="Straight Connector 31">
              <a:extLst>
                <a:ext uri="{FF2B5EF4-FFF2-40B4-BE49-F238E27FC236}">
                  <a16:creationId xmlns:a16="http://schemas.microsoft.com/office/drawing/2014/main" id="{B36400B4-1373-4F05-A24B-3B74FF92C4D4}"/>
                </a:ext>
              </a:extLst>
            </p:cNvPr>
            <p:cNvCxnSpPr>
              <a:cxnSpLocks/>
            </p:cNvCxnSpPr>
            <p:nvPr/>
          </p:nvCxnSpPr>
          <p:spPr>
            <a:xfrm>
              <a:off x="2774987" y="1615046"/>
              <a:ext cx="0" cy="22848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Isosceles Triangle 33">
              <a:extLst>
                <a:ext uri="{FF2B5EF4-FFF2-40B4-BE49-F238E27FC236}">
                  <a16:creationId xmlns:a16="http://schemas.microsoft.com/office/drawing/2014/main" id="{59FF9472-9BB3-431C-B595-71FF52C6A899}"/>
                </a:ext>
              </a:extLst>
            </p:cNvPr>
            <p:cNvSpPr/>
            <p:nvPr/>
          </p:nvSpPr>
          <p:spPr>
            <a:xfrm rot="10800000">
              <a:off x="8217340" y="1200230"/>
              <a:ext cx="522436" cy="450376"/>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5" name="Straight Connector 34">
              <a:extLst>
                <a:ext uri="{FF2B5EF4-FFF2-40B4-BE49-F238E27FC236}">
                  <a16:creationId xmlns:a16="http://schemas.microsoft.com/office/drawing/2014/main" id="{A05A4E6E-73DD-4DB6-8A04-C821D0A83FA4}"/>
                </a:ext>
              </a:extLst>
            </p:cNvPr>
            <p:cNvCxnSpPr>
              <a:cxnSpLocks/>
            </p:cNvCxnSpPr>
            <p:nvPr/>
          </p:nvCxnSpPr>
          <p:spPr>
            <a:xfrm>
              <a:off x="8478557" y="1615046"/>
              <a:ext cx="0" cy="228486"/>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40" name="Isosceles Triangle 39">
              <a:extLst>
                <a:ext uri="{FF2B5EF4-FFF2-40B4-BE49-F238E27FC236}">
                  <a16:creationId xmlns:a16="http://schemas.microsoft.com/office/drawing/2014/main" id="{3CE2928F-8B1D-496D-A3DF-8742033AD4E9}"/>
                </a:ext>
              </a:extLst>
            </p:cNvPr>
            <p:cNvSpPr/>
            <p:nvPr/>
          </p:nvSpPr>
          <p:spPr>
            <a:xfrm rot="10800000">
              <a:off x="4795198" y="1200230"/>
              <a:ext cx="522436" cy="45037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1" name="Straight Connector 40">
              <a:extLst>
                <a:ext uri="{FF2B5EF4-FFF2-40B4-BE49-F238E27FC236}">
                  <a16:creationId xmlns:a16="http://schemas.microsoft.com/office/drawing/2014/main" id="{9B5E62DD-35B2-4B98-AF61-82834F77DE80}"/>
                </a:ext>
              </a:extLst>
            </p:cNvPr>
            <p:cNvCxnSpPr>
              <a:cxnSpLocks/>
            </p:cNvCxnSpPr>
            <p:nvPr/>
          </p:nvCxnSpPr>
          <p:spPr>
            <a:xfrm>
              <a:off x="5056415" y="1615046"/>
              <a:ext cx="0" cy="22848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Isosceles Triangle 42">
              <a:extLst>
                <a:ext uri="{FF2B5EF4-FFF2-40B4-BE49-F238E27FC236}">
                  <a16:creationId xmlns:a16="http://schemas.microsoft.com/office/drawing/2014/main" id="{B4619CD7-4DAD-4264-936D-542A5B86BB42}"/>
                </a:ext>
              </a:extLst>
            </p:cNvPr>
            <p:cNvSpPr/>
            <p:nvPr/>
          </p:nvSpPr>
          <p:spPr>
            <a:xfrm rot="10800000">
              <a:off x="5935912" y="1200230"/>
              <a:ext cx="522436" cy="450376"/>
            </a:xfrm>
            <a:prstGeom prst="triangl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4" name="Straight Connector 43">
              <a:extLst>
                <a:ext uri="{FF2B5EF4-FFF2-40B4-BE49-F238E27FC236}">
                  <a16:creationId xmlns:a16="http://schemas.microsoft.com/office/drawing/2014/main" id="{613F354E-6949-4276-9EE6-744BE2FE4666}"/>
                </a:ext>
              </a:extLst>
            </p:cNvPr>
            <p:cNvCxnSpPr>
              <a:cxnSpLocks/>
            </p:cNvCxnSpPr>
            <p:nvPr/>
          </p:nvCxnSpPr>
          <p:spPr>
            <a:xfrm>
              <a:off x="6197129" y="1615046"/>
              <a:ext cx="0" cy="228486"/>
            </a:xfrm>
            <a:prstGeom prst="line">
              <a:avLst/>
            </a:prstGeom>
            <a:ln w="28575">
              <a:solidFill>
                <a:srgbClr val="F20000"/>
              </a:solidFill>
            </a:ln>
          </p:spPr>
          <p:style>
            <a:lnRef idx="1">
              <a:schemeClr val="accent1"/>
            </a:lnRef>
            <a:fillRef idx="0">
              <a:schemeClr val="accent1"/>
            </a:fillRef>
            <a:effectRef idx="0">
              <a:schemeClr val="accent1"/>
            </a:effectRef>
            <a:fontRef idx="minor">
              <a:schemeClr val="tx1"/>
            </a:fontRef>
          </p:style>
        </p:cxnSp>
        <p:sp>
          <p:nvSpPr>
            <p:cNvPr id="46" name="Isosceles Triangle 45">
              <a:extLst>
                <a:ext uri="{FF2B5EF4-FFF2-40B4-BE49-F238E27FC236}">
                  <a16:creationId xmlns:a16="http://schemas.microsoft.com/office/drawing/2014/main" id="{0B5990CC-3999-465B-B458-F10C3C940259}"/>
                </a:ext>
              </a:extLst>
            </p:cNvPr>
            <p:cNvSpPr/>
            <p:nvPr/>
          </p:nvSpPr>
          <p:spPr>
            <a:xfrm rot="10800000">
              <a:off x="7076626" y="1200230"/>
              <a:ext cx="522436" cy="450376"/>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7" name="Straight Connector 46">
              <a:extLst>
                <a:ext uri="{FF2B5EF4-FFF2-40B4-BE49-F238E27FC236}">
                  <a16:creationId xmlns:a16="http://schemas.microsoft.com/office/drawing/2014/main" id="{6777D060-C04D-4866-A3AB-C2B96B03D6B1}"/>
                </a:ext>
              </a:extLst>
            </p:cNvPr>
            <p:cNvCxnSpPr>
              <a:cxnSpLocks/>
            </p:cNvCxnSpPr>
            <p:nvPr/>
          </p:nvCxnSpPr>
          <p:spPr>
            <a:xfrm>
              <a:off x="7337843" y="1615046"/>
              <a:ext cx="0" cy="228486"/>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1AE22EAB-392B-4E38-9B68-B2242E45A201}"/>
                </a:ext>
              </a:extLst>
            </p:cNvPr>
            <p:cNvCxnSpPr/>
            <p:nvPr/>
          </p:nvCxnSpPr>
          <p:spPr>
            <a:xfrm flipH="1" flipV="1">
              <a:off x="3911600" y="1351280"/>
              <a:ext cx="1143000" cy="2367280"/>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7" name="Isosceles Triangle 36">
              <a:extLst>
                <a:ext uri="{FF2B5EF4-FFF2-40B4-BE49-F238E27FC236}">
                  <a16:creationId xmlns:a16="http://schemas.microsoft.com/office/drawing/2014/main" id="{13E034EE-5F6E-4FB0-975E-CE960A32BB9C}"/>
                </a:ext>
              </a:extLst>
            </p:cNvPr>
            <p:cNvSpPr/>
            <p:nvPr/>
          </p:nvSpPr>
          <p:spPr>
            <a:xfrm rot="10800000">
              <a:off x="3654484" y="1200230"/>
              <a:ext cx="522436" cy="45037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8" name="Straight Connector 37">
              <a:extLst>
                <a:ext uri="{FF2B5EF4-FFF2-40B4-BE49-F238E27FC236}">
                  <a16:creationId xmlns:a16="http://schemas.microsoft.com/office/drawing/2014/main" id="{79079DF0-F98C-475E-BF3F-8D8871D20982}"/>
                </a:ext>
              </a:extLst>
            </p:cNvPr>
            <p:cNvCxnSpPr>
              <a:cxnSpLocks/>
            </p:cNvCxnSpPr>
            <p:nvPr/>
          </p:nvCxnSpPr>
          <p:spPr>
            <a:xfrm>
              <a:off x="3915701" y="1615046"/>
              <a:ext cx="0" cy="228486"/>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DDE86A1-B72D-46A8-9E60-CC6602339CDA}"/>
                </a:ext>
              </a:extLst>
            </p:cNvPr>
            <p:cNvCxnSpPr>
              <a:cxnSpLocks/>
            </p:cNvCxnSpPr>
            <p:nvPr/>
          </p:nvCxnSpPr>
          <p:spPr>
            <a:xfrm flipV="1">
              <a:off x="5041392" y="3459033"/>
              <a:ext cx="377952" cy="259527"/>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C2AAF73-3726-47C5-A79C-B68A1D71BF77}"/>
                </a:ext>
              </a:extLst>
            </p:cNvPr>
            <p:cNvCxnSpPr>
              <a:cxnSpLocks/>
            </p:cNvCxnSpPr>
            <p:nvPr/>
          </p:nvCxnSpPr>
          <p:spPr>
            <a:xfrm flipV="1">
              <a:off x="5050536" y="3382394"/>
              <a:ext cx="320040" cy="328547"/>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41A925D-341C-4708-A800-ED4B03946EF2}"/>
                </a:ext>
              </a:extLst>
            </p:cNvPr>
            <p:cNvCxnSpPr>
              <a:cxnSpLocks/>
            </p:cNvCxnSpPr>
            <p:nvPr/>
          </p:nvCxnSpPr>
          <p:spPr>
            <a:xfrm flipV="1">
              <a:off x="5050536" y="2682240"/>
              <a:ext cx="0" cy="1028700"/>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61CFD6D-1737-4B28-AB59-6B1FBB6A3D9A}"/>
                </a:ext>
              </a:extLst>
            </p:cNvPr>
            <p:cNvCxnSpPr>
              <a:cxnSpLocks/>
            </p:cNvCxnSpPr>
            <p:nvPr/>
          </p:nvCxnSpPr>
          <p:spPr>
            <a:xfrm flipH="1" flipV="1">
              <a:off x="4328160" y="2227917"/>
              <a:ext cx="722376" cy="1483023"/>
            </a:xfrm>
            <a:prstGeom prst="straightConnector1">
              <a:avLst/>
            </a:prstGeom>
            <a:ln w="57150">
              <a:solidFill>
                <a:schemeClr val="accent6"/>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BCA5CBE-275C-46B9-93AD-2C27EDEACA15}"/>
                </a:ext>
              </a:extLst>
            </p:cNvPr>
            <p:cNvCxnSpPr>
              <a:cxnSpLocks/>
            </p:cNvCxnSpPr>
            <p:nvPr/>
          </p:nvCxnSpPr>
          <p:spPr>
            <a:xfrm flipV="1">
              <a:off x="5037836" y="2993177"/>
              <a:ext cx="357124" cy="725383"/>
            </a:xfrm>
            <a:prstGeom prst="line">
              <a:avLst/>
            </a:prstGeom>
            <a:ln w="57150">
              <a:solidFill>
                <a:srgbClr val="F2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60A8F8BA-0500-40C7-9130-D038D34C5D4B}"/>
                </a:ext>
              </a:extLst>
            </p:cNvPr>
            <p:cNvCxnSpPr>
              <a:cxnSpLocks/>
            </p:cNvCxnSpPr>
            <p:nvPr/>
          </p:nvCxnSpPr>
          <p:spPr>
            <a:xfrm flipH="1" flipV="1">
              <a:off x="4465428" y="3310128"/>
              <a:ext cx="585108" cy="400812"/>
            </a:xfrm>
            <a:prstGeom prst="straightConnector1">
              <a:avLst/>
            </a:prstGeom>
            <a:ln w="57150">
              <a:solidFill>
                <a:srgbClr val="F2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39DAC54-0C10-405F-849A-9F2D36CC3A55}"/>
                </a:ext>
              </a:extLst>
            </p:cNvPr>
            <p:cNvCxnSpPr>
              <a:cxnSpLocks/>
            </p:cNvCxnSpPr>
            <p:nvPr/>
          </p:nvCxnSpPr>
          <p:spPr>
            <a:xfrm flipH="1" flipV="1">
              <a:off x="4303776" y="2939818"/>
              <a:ext cx="746760" cy="771122"/>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9431FDB-16EB-463E-938F-480D69B3BC9A}"/>
                </a:ext>
              </a:extLst>
            </p:cNvPr>
            <p:cNvCxnSpPr>
              <a:cxnSpLocks/>
            </p:cNvCxnSpPr>
            <p:nvPr/>
          </p:nvCxnSpPr>
          <p:spPr>
            <a:xfrm flipV="1">
              <a:off x="4596765" y="3503295"/>
              <a:ext cx="897255" cy="44958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EFB6960B-D4C8-4A4B-9B02-8BFB9AFC931E}"/>
                </a:ext>
              </a:extLst>
            </p:cNvPr>
            <p:cNvSpPr/>
            <p:nvPr/>
          </p:nvSpPr>
          <p:spPr>
            <a:xfrm>
              <a:off x="4906899" y="3577971"/>
              <a:ext cx="316992" cy="323088"/>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a:extLst>
              <a:ext uri="{FF2B5EF4-FFF2-40B4-BE49-F238E27FC236}">
                <a16:creationId xmlns:a16="http://schemas.microsoft.com/office/drawing/2014/main" id="{E5387FEA-CD6B-48C7-9C9F-8B1801FB4053}"/>
              </a:ext>
            </a:extLst>
          </p:cNvPr>
          <p:cNvSpPr txBox="1"/>
          <p:nvPr/>
        </p:nvSpPr>
        <p:spPr>
          <a:xfrm>
            <a:off x="1752980" y="1215664"/>
            <a:ext cx="1333120" cy="369332"/>
          </a:xfrm>
          <a:prstGeom prst="rect">
            <a:avLst/>
          </a:prstGeom>
          <a:noFill/>
          <a:ln>
            <a:noFill/>
          </a:ln>
        </p:spPr>
        <p:txBody>
          <a:bodyPr wrap="square" rtlCol="0">
            <a:spAutoFit/>
          </a:bodyPr>
          <a:lstStyle/>
          <a:p>
            <a:pPr algn="ctr"/>
            <a:r>
              <a:rPr lang="en-US" u="sng" dirty="0">
                <a:solidFill>
                  <a:schemeClr val="bg1"/>
                </a:solidFill>
              </a:rPr>
              <a:t>Example 1</a:t>
            </a:r>
          </a:p>
        </p:txBody>
      </p:sp>
      <p:sp>
        <p:nvSpPr>
          <p:cNvPr id="51" name="TextBox 50">
            <a:extLst>
              <a:ext uri="{FF2B5EF4-FFF2-40B4-BE49-F238E27FC236}">
                <a16:creationId xmlns:a16="http://schemas.microsoft.com/office/drawing/2014/main" id="{C0E8ECE7-28A9-4F88-9662-96D4C7DE2345}"/>
              </a:ext>
            </a:extLst>
          </p:cNvPr>
          <p:cNvSpPr txBox="1"/>
          <p:nvPr/>
        </p:nvSpPr>
        <p:spPr>
          <a:xfrm>
            <a:off x="7094600" y="1086124"/>
            <a:ext cx="1333120" cy="369332"/>
          </a:xfrm>
          <a:prstGeom prst="rect">
            <a:avLst/>
          </a:prstGeom>
          <a:noFill/>
          <a:ln>
            <a:noFill/>
          </a:ln>
        </p:spPr>
        <p:txBody>
          <a:bodyPr wrap="square" rtlCol="0">
            <a:spAutoFit/>
          </a:bodyPr>
          <a:lstStyle/>
          <a:p>
            <a:pPr algn="ctr"/>
            <a:r>
              <a:rPr lang="en-US" u="sng" dirty="0">
                <a:solidFill>
                  <a:schemeClr val="bg1"/>
                </a:solidFill>
              </a:rPr>
              <a:t>Example 2</a:t>
            </a:r>
          </a:p>
        </p:txBody>
      </p:sp>
      <p:cxnSp>
        <p:nvCxnSpPr>
          <p:cNvPr id="54" name="Straight Connector 53">
            <a:extLst>
              <a:ext uri="{FF2B5EF4-FFF2-40B4-BE49-F238E27FC236}">
                <a16:creationId xmlns:a16="http://schemas.microsoft.com/office/drawing/2014/main" id="{74DC1AC0-159C-47EF-9A9C-7E0A84D84D85}"/>
              </a:ext>
            </a:extLst>
          </p:cNvPr>
          <p:cNvCxnSpPr>
            <a:cxnSpLocks/>
          </p:cNvCxnSpPr>
          <p:nvPr/>
        </p:nvCxnSpPr>
        <p:spPr>
          <a:xfrm>
            <a:off x="5038725" y="1211766"/>
            <a:ext cx="0" cy="38137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Isosceles Triangle 55">
            <a:extLst>
              <a:ext uri="{FF2B5EF4-FFF2-40B4-BE49-F238E27FC236}">
                <a16:creationId xmlns:a16="http://schemas.microsoft.com/office/drawing/2014/main" id="{43BE6502-D4FE-4212-BBA1-596F2FD0BBB4}"/>
              </a:ext>
            </a:extLst>
          </p:cNvPr>
          <p:cNvSpPr/>
          <p:nvPr/>
        </p:nvSpPr>
        <p:spPr>
          <a:xfrm rot="10800000">
            <a:off x="5396416" y="2160982"/>
            <a:ext cx="311166" cy="2682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57" name="Straight Connector 56">
            <a:extLst>
              <a:ext uri="{FF2B5EF4-FFF2-40B4-BE49-F238E27FC236}">
                <a16:creationId xmlns:a16="http://schemas.microsoft.com/office/drawing/2014/main" id="{AFD49F3C-25DC-4D08-8687-29F869E8E406}"/>
              </a:ext>
            </a:extLst>
          </p:cNvPr>
          <p:cNvCxnSpPr>
            <a:cxnSpLocks/>
          </p:cNvCxnSpPr>
          <p:nvPr/>
        </p:nvCxnSpPr>
        <p:spPr>
          <a:xfrm>
            <a:off x="5551998" y="2408049"/>
            <a:ext cx="0" cy="136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Isosceles Triangle 57">
            <a:extLst>
              <a:ext uri="{FF2B5EF4-FFF2-40B4-BE49-F238E27FC236}">
                <a16:creationId xmlns:a16="http://schemas.microsoft.com/office/drawing/2014/main" id="{B6B28165-438C-4BF7-94A6-26A57EDB2B9A}"/>
              </a:ext>
            </a:extLst>
          </p:cNvPr>
          <p:cNvSpPr/>
          <p:nvPr/>
        </p:nvSpPr>
        <p:spPr>
          <a:xfrm rot="10800000">
            <a:off x="6075832" y="2160982"/>
            <a:ext cx="311166" cy="2682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59" name="Straight Connector 58">
            <a:extLst>
              <a:ext uri="{FF2B5EF4-FFF2-40B4-BE49-F238E27FC236}">
                <a16:creationId xmlns:a16="http://schemas.microsoft.com/office/drawing/2014/main" id="{3F8A722B-B168-4F98-8EC2-B2AB68D71F3C}"/>
              </a:ext>
            </a:extLst>
          </p:cNvPr>
          <p:cNvCxnSpPr>
            <a:cxnSpLocks/>
          </p:cNvCxnSpPr>
          <p:nvPr/>
        </p:nvCxnSpPr>
        <p:spPr>
          <a:xfrm>
            <a:off x="6231415" y="2408049"/>
            <a:ext cx="0" cy="136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Isosceles Triangle 59">
            <a:extLst>
              <a:ext uri="{FF2B5EF4-FFF2-40B4-BE49-F238E27FC236}">
                <a16:creationId xmlns:a16="http://schemas.microsoft.com/office/drawing/2014/main" id="{43143F90-5C46-439C-B1D1-C5EDBA1959AB}"/>
              </a:ext>
            </a:extLst>
          </p:cNvPr>
          <p:cNvSpPr/>
          <p:nvPr/>
        </p:nvSpPr>
        <p:spPr>
          <a:xfrm rot="10800000">
            <a:off x="9472914" y="2160982"/>
            <a:ext cx="311166" cy="2682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61" name="Straight Connector 60">
            <a:extLst>
              <a:ext uri="{FF2B5EF4-FFF2-40B4-BE49-F238E27FC236}">
                <a16:creationId xmlns:a16="http://schemas.microsoft.com/office/drawing/2014/main" id="{E37E7FEA-D13B-4AC6-BFD0-DE0BE9EF1833}"/>
              </a:ext>
            </a:extLst>
          </p:cNvPr>
          <p:cNvCxnSpPr>
            <a:cxnSpLocks/>
          </p:cNvCxnSpPr>
          <p:nvPr/>
        </p:nvCxnSpPr>
        <p:spPr>
          <a:xfrm>
            <a:off x="9628496" y="2408049"/>
            <a:ext cx="0" cy="136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B1ADB5F-F2B3-4FBC-8756-F6F1E287A761}"/>
              </a:ext>
            </a:extLst>
          </p:cNvPr>
          <p:cNvCxnSpPr>
            <a:cxnSpLocks/>
          </p:cNvCxnSpPr>
          <p:nvPr/>
        </p:nvCxnSpPr>
        <p:spPr>
          <a:xfrm flipV="1">
            <a:off x="7613265" y="2244725"/>
            <a:ext cx="697230" cy="1389552"/>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62" name="Isosceles Triangle 61">
            <a:extLst>
              <a:ext uri="{FF2B5EF4-FFF2-40B4-BE49-F238E27FC236}">
                <a16:creationId xmlns:a16="http://schemas.microsoft.com/office/drawing/2014/main" id="{24F9184D-529F-474B-82EC-FE4D6467717A}"/>
              </a:ext>
            </a:extLst>
          </p:cNvPr>
          <p:cNvSpPr/>
          <p:nvPr/>
        </p:nvSpPr>
        <p:spPr>
          <a:xfrm rot="10800000">
            <a:off x="7434665" y="2160982"/>
            <a:ext cx="311166" cy="2682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63" name="Straight Connector 62">
            <a:extLst>
              <a:ext uri="{FF2B5EF4-FFF2-40B4-BE49-F238E27FC236}">
                <a16:creationId xmlns:a16="http://schemas.microsoft.com/office/drawing/2014/main" id="{4998C9D0-4D36-4662-9220-E17650AB0FE6}"/>
              </a:ext>
            </a:extLst>
          </p:cNvPr>
          <p:cNvCxnSpPr>
            <a:cxnSpLocks/>
          </p:cNvCxnSpPr>
          <p:nvPr/>
        </p:nvCxnSpPr>
        <p:spPr>
          <a:xfrm>
            <a:off x="7590247" y="2408049"/>
            <a:ext cx="0" cy="136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Isosceles Triangle 64">
            <a:extLst>
              <a:ext uri="{FF2B5EF4-FFF2-40B4-BE49-F238E27FC236}">
                <a16:creationId xmlns:a16="http://schemas.microsoft.com/office/drawing/2014/main" id="{05B46B2D-6613-414C-A306-DB5CC3DE8B7F}"/>
              </a:ext>
            </a:extLst>
          </p:cNvPr>
          <p:cNvSpPr/>
          <p:nvPr/>
        </p:nvSpPr>
        <p:spPr>
          <a:xfrm rot="10800000">
            <a:off x="8114081" y="2160982"/>
            <a:ext cx="311166" cy="2682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66" name="Straight Connector 65">
            <a:extLst>
              <a:ext uri="{FF2B5EF4-FFF2-40B4-BE49-F238E27FC236}">
                <a16:creationId xmlns:a16="http://schemas.microsoft.com/office/drawing/2014/main" id="{C9AF8E31-CF04-4558-9D13-F4CA8539AB5E}"/>
              </a:ext>
            </a:extLst>
          </p:cNvPr>
          <p:cNvCxnSpPr>
            <a:cxnSpLocks/>
          </p:cNvCxnSpPr>
          <p:nvPr/>
        </p:nvCxnSpPr>
        <p:spPr>
          <a:xfrm>
            <a:off x="8269664" y="2408049"/>
            <a:ext cx="0" cy="136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Isosceles Triangle 66">
            <a:extLst>
              <a:ext uri="{FF2B5EF4-FFF2-40B4-BE49-F238E27FC236}">
                <a16:creationId xmlns:a16="http://schemas.microsoft.com/office/drawing/2014/main" id="{C030BEBC-CA6D-4C28-9D35-E263FE980554}"/>
              </a:ext>
            </a:extLst>
          </p:cNvPr>
          <p:cNvSpPr/>
          <p:nvPr/>
        </p:nvSpPr>
        <p:spPr>
          <a:xfrm rot="10800000">
            <a:off x="8793498" y="2160982"/>
            <a:ext cx="311166" cy="2682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68" name="Straight Connector 67">
            <a:extLst>
              <a:ext uri="{FF2B5EF4-FFF2-40B4-BE49-F238E27FC236}">
                <a16:creationId xmlns:a16="http://schemas.microsoft.com/office/drawing/2014/main" id="{276F5C27-4538-46B4-B4A9-CE76CDF7E869}"/>
              </a:ext>
            </a:extLst>
          </p:cNvPr>
          <p:cNvCxnSpPr>
            <a:cxnSpLocks/>
          </p:cNvCxnSpPr>
          <p:nvPr/>
        </p:nvCxnSpPr>
        <p:spPr>
          <a:xfrm>
            <a:off x="8949080" y="2408049"/>
            <a:ext cx="0" cy="136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0" name="Isosceles Triangle 69">
            <a:extLst>
              <a:ext uri="{FF2B5EF4-FFF2-40B4-BE49-F238E27FC236}">
                <a16:creationId xmlns:a16="http://schemas.microsoft.com/office/drawing/2014/main" id="{BD317ADC-E395-4B26-B036-E82D310830D2}"/>
              </a:ext>
            </a:extLst>
          </p:cNvPr>
          <p:cNvSpPr/>
          <p:nvPr/>
        </p:nvSpPr>
        <p:spPr>
          <a:xfrm rot="10800000">
            <a:off x="6755249" y="2160982"/>
            <a:ext cx="311166" cy="2682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71" name="Straight Connector 70">
            <a:extLst>
              <a:ext uri="{FF2B5EF4-FFF2-40B4-BE49-F238E27FC236}">
                <a16:creationId xmlns:a16="http://schemas.microsoft.com/office/drawing/2014/main" id="{496D5E9D-E88F-4A32-B555-90DB115A55B0}"/>
              </a:ext>
            </a:extLst>
          </p:cNvPr>
          <p:cNvCxnSpPr>
            <a:cxnSpLocks/>
          </p:cNvCxnSpPr>
          <p:nvPr/>
        </p:nvCxnSpPr>
        <p:spPr>
          <a:xfrm>
            <a:off x="6910831" y="2408049"/>
            <a:ext cx="0" cy="1360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2D88537C-B29F-4C0D-8936-03E044A11C46}"/>
              </a:ext>
            </a:extLst>
          </p:cNvPr>
          <p:cNvSpPr txBox="1"/>
          <p:nvPr/>
        </p:nvSpPr>
        <p:spPr>
          <a:xfrm>
            <a:off x="5329304" y="1740632"/>
            <a:ext cx="457527" cy="369332"/>
          </a:xfrm>
          <a:prstGeom prst="rect">
            <a:avLst/>
          </a:prstGeom>
          <a:noFill/>
        </p:spPr>
        <p:txBody>
          <a:bodyPr wrap="square" rtlCol="0">
            <a:spAutoFit/>
          </a:bodyPr>
          <a:lstStyle/>
          <a:p>
            <a:pPr algn="ctr"/>
            <a:r>
              <a:rPr lang="en-US" dirty="0">
                <a:solidFill>
                  <a:schemeClr val="accent3">
                    <a:lumMod val="75000"/>
                  </a:schemeClr>
                </a:solidFill>
              </a:rPr>
              <a:t>v</a:t>
            </a:r>
            <a:r>
              <a:rPr lang="en-US" baseline="-25000" dirty="0">
                <a:solidFill>
                  <a:schemeClr val="accent3">
                    <a:lumMod val="75000"/>
                  </a:schemeClr>
                </a:solidFill>
              </a:rPr>
              <a:t>1</a:t>
            </a:r>
          </a:p>
        </p:txBody>
      </p:sp>
      <p:sp>
        <p:nvSpPr>
          <p:cNvPr id="74" name="TextBox 73">
            <a:extLst>
              <a:ext uri="{FF2B5EF4-FFF2-40B4-BE49-F238E27FC236}">
                <a16:creationId xmlns:a16="http://schemas.microsoft.com/office/drawing/2014/main" id="{926B2C89-8179-44F6-A871-D2AD117C7362}"/>
              </a:ext>
            </a:extLst>
          </p:cNvPr>
          <p:cNvSpPr txBox="1"/>
          <p:nvPr/>
        </p:nvSpPr>
        <p:spPr>
          <a:xfrm>
            <a:off x="6003351" y="1740632"/>
            <a:ext cx="457527" cy="369332"/>
          </a:xfrm>
          <a:prstGeom prst="rect">
            <a:avLst/>
          </a:prstGeom>
          <a:noFill/>
        </p:spPr>
        <p:txBody>
          <a:bodyPr wrap="square" rtlCol="0">
            <a:spAutoFit/>
          </a:bodyPr>
          <a:lstStyle/>
          <a:p>
            <a:pPr algn="ctr"/>
            <a:r>
              <a:rPr lang="en-US" dirty="0">
                <a:solidFill>
                  <a:schemeClr val="accent3">
                    <a:lumMod val="75000"/>
                  </a:schemeClr>
                </a:solidFill>
              </a:rPr>
              <a:t>v</a:t>
            </a:r>
            <a:r>
              <a:rPr lang="en-US" baseline="-25000" dirty="0">
                <a:solidFill>
                  <a:schemeClr val="accent3">
                    <a:lumMod val="75000"/>
                  </a:schemeClr>
                </a:solidFill>
              </a:rPr>
              <a:t>2</a:t>
            </a:r>
          </a:p>
        </p:txBody>
      </p:sp>
      <p:sp>
        <p:nvSpPr>
          <p:cNvPr id="75" name="TextBox 74">
            <a:extLst>
              <a:ext uri="{FF2B5EF4-FFF2-40B4-BE49-F238E27FC236}">
                <a16:creationId xmlns:a16="http://schemas.microsoft.com/office/drawing/2014/main" id="{43B66E64-7FF0-4784-AAE7-A7140F6A0171}"/>
              </a:ext>
            </a:extLst>
          </p:cNvPr>
          <p:cNvSpPr txBox="1"/>
          <p:nvPr/>
        </p:nvSpPr>
        <p:spPr>
          <a:xfrm>
            <a:off x="6677398" y="1740632"/>
            <a:ext cx="457527" cy="369332"/>
          </a:xfrm>
          <a:prstGeom prst="rect">
            <a:avLst/>
          </a:prstGeom>
          <a:noFill/>
        </p:spPr>
        <p:txBody>
          <a:bodyPr wrap="square" rtlCol="0">
            <a:spAutoFit/>
          </a:bodyPr>
          <a:lstStyle/>
          <a:p>
            <a:pPr algn="ctr"/>
            <a:r>
              <a:rPr lang="en-US" dirty="0">
                <a:solidFill>
                  <a:srgbClr val="F20000"/>
                </a:solidFill>
              </a:rPr>
              <a:t>v</a:t>
            </a:r>
            <a:r>
              <a:rPr lang="en-US" baseline="-25000" dirty="0">
                <a:solidFill>
                  <a:srgbClr val="F20000"/>
                </a:solidFill>
              </a:rPr>
              <a:t>3</a:t>
            </a:r>
          </a:p>
        </p:txBody>
      </p:sp>
      <p:sp>
        <p:nvSpPr>
          <p:cNvPr id="76" name="TextBox 75">
            <a:extLst>
              <a:ext uri="{FF2B5EF4-FFF2-40B4-BE49-F238E27FC236}">
                <a16:creationId xmlns:a16="http://schemas.microsoft.com/office/drawing/2014/main" id="{49C08AC7-AF23-4369-8711-FE7472322E19}"/>
              </a:ext>
            </a:extLst>
          </p:cNvPr>
          <p:cNvSpPr txBox="1"/>
          <p:nvPr/>
        </p:nvSpPr>
        <p:spPr>
          <a:xfrm>
            <a:off x="7351445" y="1740632"/>
            <a:ext cx="457527" cy="369332"/>
          </a:xfrm>
          <a:prstGeom prst="rect">
            <a:avLst/>
          </a:prstGeom>
          <a:noFill/>
        </p:spPr>
        <p:txBody>
          <a:bodyPr wrap="square" rtlCol="0">
            <a:spAutoFit/>
          </a:bodyPr>
          <a:lstStyle/>
          <a:p>
            <a:pPr algn="ctr"/>
            <a:r>
              <a:rPr lang="en-US" dirty="0">
                <a:solidFill>
                  <a:schemeClr val="accent2"/>
                </a:solidFill>
              </a:rPr>
              <a:t>v</a:t>
            </a:r>
            <a:r>
              <a:rPr lang="en-US" baseline="-25000" dirty="0">
                <a:solidFill>
                  <a:schemeClr val="accent2"/>
                </a:solidFill>
              </a:rPr>
              <a:t>4</a:t>
            </a:r>
          </a:p>
        </p:txBody>
      </p:sp>
      <p:sp>
        <p:nvSpPr>
          <p:cNvPr id="77" name="TextBox 76">
            <a:extLst>
              <a:ext uri="{FF2B5EF4-FFF2-40B4-BE49-F238E27FC236}">
                <a16:creationId xmlns:a16="http://schemas.microsoft.com/office/drawing/2014/main" id="{86A799C9-8F72-46E4-A7FD-6C9AEE2C7E9B}"/>
              </a:ext>
            </a:extLst>
          </p:cNvPr>
          <p:cNvSpPr txBox="1"/>
          <p:nvPr/>
        </p:nvSpPr>
        <p:spPr>
          <a:xfrm>
            <a:off x="8025492" y="1740632"/>
            <a:ext cx="457527" cy="369332"/>
          </a:xfrm>
          <a:prstGeom prst="rect">
            <a:avLst/>
          </a:prstGeom>
          <a:noFill/>
        </p:spPr>
        <p:txBody>
          <a:bodyPr wrap="square" rtlCol="0">
            <a:spAutoFit/>
          </a:bodyPr>
          <a:lstStyle/>
          <a:p>
            <a:pPr algn="ctr"/>
            <a:r>
              <a:rPr lang="en-US" dirty="0">
                <a:solidFill>
                  <a:schemeClr val="accent6"/>
                </a:solidFill>
              </a:rPr>
              <a:t>v</a:t>
            </a:r>
            <a:r>
              <a:rPr lang="en-US" baseline="-25000" dirty="0">
                <a:solidFill>
                  <a:schemeClr val="accent6"/>
                </a:solidFill>
              </a:rPr>
              <a:t>5</a:t>
            </a:r>
          </a:p>
        </p:txBody>
      </p:sp>
      <p:sp>
        <p:nvSpPr>
          <p:cNvPr id="78" name="TextBox 77">
            <a:extLst>
              <a:ext uri="{FF2B5EF4-FFF2-40B4-BE49-F238E27FC236}">
                <a16:creationId xmlns:a16="http://schemas.microsoft.com/office/drawing/2014/main" id="{0551F23D-C0CF-44FF-8A65-6799E8E20F10}"/>
              </a:ext>
            </a:extLst>
          </p:cNvPr>
          <p:cNvSpPr txBox="1"/>
          <p:nvPr/>
        </p:nvSpPr>
        <p:spPr>
          <a:xfrm>
            <a:off x="8699539" y="1740632"/>
            <a:ext cx="457527" cy="369332"/>
          </a:xfrm>
          <a:prstGeom prst="rect">
            <a:avLst/>
          </a:prstGeom>
          <a:noFill/>
        </p:spPr>
        <p:txBody>
          <a:bodyPr wrap="square" rtlCol="0">
            <a:spAutoFit/>
          </a:bodyPr>
          <a:lstStyle/>
          <a:p>
            <a:pPr algn="ctr"/>
            <a:r>
              <a:rPr lang="en-US" dirty="0">
                <a:solidFill>
                  <a:schemeClr val="accent2"/>
                </a:solidFill>
              </a:rPr>
              <a:t>v</a:t>
            </a:r>
            <a:r>
              <a:rPr lang="en-US" baseline="-25000" dirty="0">
                <a:solidFill>
                  <a:schemeClr val="accent2"/>
                </a:solidFill>
              </a:rPr>
              <a:t>6</a:t>
            </a:r>
          </a:p>
        </p:txBody>
      </p:sp>
      <p:cxnSp>
        <p:nvCxnSpPr>
          <p:cNvPr id="88" name="Straight Connector 87">
            <a:extLst>
              <a:ext uri="{FF2B5EF4-FFF2-40B4-BE49-F238E27FC236}">
                <a16:creationId xmlns:a16="http://schemas.microsoft.com/office/drawing/2014/main" id="{2F411747-A988-42B6-AC64-94B572A5178F}"/>
              </a:ext>
            </a:extLst>
          </p:cNvPr>
          <p:cNvCxnSpPr>
            <a:cxnSpLocks/>
          </p:cNvCxnSpPr>
          <p:nvPr/>
        </p:nvCxnSpPr>
        <p:spPr>
          <a:xfrm flipV="1">
            <a:off x="7613218" y="3305175"/>
            <a:ext cx="486558" cy="332501"/>
          </a:xfrm>
          <a:prstGeom prst="line">
            <a:avLst/>
          </a:prstGeom>
          <a:ln w="57150">
            <a:solidFill>
              <a:srgbClr val="F2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B82D1016-1194-48FC-99D8-FDAFC1FDF37A}"/>
              </a:ext>
            </a:extLst>
          </p:cNvPr>
          <p:cNvSpPr txBox="1"/>
          <p:nvPr/>
        </p:nvSpPr>
        <p:spPr>
          <a:xfrm>
            <a:off x="9373588" y="1740632"/>
            <a:ext cx="457527" cy="369332"/>
          </a:xfrm>
          <a:prstGeom prst="rect">
            <a:avLst/>
          </a:prstGeom>
          <a:noFill/>
        </p:spPr>
        <p:txBody>
          <a:bodyPr wrap="square" rtlCol="0">
            <a:spAutoFit/>
          </a:bodyPr>
          <a:lstStyle/>
          <a:p>
            <a:pPr algn="ctr"/>
            <a:r>
              <a:rPr lang="en-US" dirty="0">
                <a:solidFill>
                  <a:srgbClr val="F20000"/>
                </a:solidFill>
              </a:rPr>
              <a:t>v</a:t>
            </a:r>
            <a:r>
              <a:rPr lang="en-US" baseline="-25000" dirty="0">
                <a:solidFill>
                  <a:srgbClr val="F20000"/>
                </a:solidFill>
              </a:rPr>
              <a:t>7</a:t>
            </a:r>
          </a:p>
        </p:txBody>
      </p:sp>
      <p:cxnSp>
        <p:nvCxnSpPr>
          <p:cNvPr id="82" name="Straight Arrow Connector 81">
            <a:extLst>
              <a:ext uri="{FF2B5EF4-FFF2-40B4-BE49-F238E27FC236}">
                <a16:creationId xmlns:a16="http://schemas.microsoft.com/office/drawing/2014/main" id="{988A88E5-DF8B-4A18-B47A-83BF12A6C2D6}"/>
              </a:ext>
            </a:extLst>
          </p:cNvPr>
          <p:cNvCxnSpPr>
            <a:cxnSpLocks/>
          </p:cNvCxnSpPr>
          <p:nvPr/>
        </p:nvCxnSpPr>
        <p:spPr>
          <a:xfrm flipV="1">
            <a:off x="7620782" y="3055239"/>
            <a:ext cx="562933" cy="577898"/>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40F07C54-1D97-44A5-973B-389392726D8A}"/>
              </a:ext>
            </a:extLst>
          </p:cNvPr>
          <p:cNvCxnSpPr>
            <a:cxnSpLocks/>
          </p:cNvCxnSpPr>
          <p:nvPr/>
        </p:nvCxnSpPr>
        <p:spPr>
          <a:xfrm flipH="1" flipV="1">
            <a:off x="7353300" y="3449904"/>
            <a:ext cx="267482" cy="183231"/>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E111D129-7C8F-46D4-BF86-DFE2E23F5E24}"/>
              </a:ext>
            </a:extLst>
          </p:cNvPr>
          <p:cNvCxnSpPr>
            <a:cxnSpLocks/>
          </p:cNvCxnSpPr>
          <p:nvPr/>
        </p:nvCxnSpPr>
        <p:spPr>
          <a:xfrm flipH="1" flipV="1">
            <a:off x="7377684" y="3382106"/>
            <a:ext cx="243099" cy="251030"/>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5BC37AB1-62A8-4350-BB57-2897D3C05CA1}"/>
              </a:ext>
            </a:extLst>
          </p:cNvPr>
          <p:cNvCxnSpPr>
            <a:cxnSpLocks/>
          </p:cNvCxnSpPr>
          <p:nvPr/>
        </p:nvCxnSpPr>
        <p:spPr>
          <a:xfrm flipV="1">
            <a:off x="7620782" y="2829687"/>
            <a:ext cx="0" cy="803448"/>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086BE4B3-B69E-4F1C-85F5-AE8FC915A98C}"/>
              </a:ext>
            </a:extLst>
          </p:cNvPr>
          <p:cNvCxnSpPr>
            <a:cxnSpLocks/>
          </p:cNvCxnSpPr>
          <p:nvPr/>
        </p:nvCxnSpPr>
        <p:spPr>
          <a:xfrm flipH="1" flipV="1">
            <a:off x="7371588" y="3121546"/>
            <a:ext cx="249194" cy="511590"/>
          </a:xfrm>
          <a:prstGeom prst="straightConnector1">
            <a:avLst/>
          </a:prstGeom>
          <a:ln w="57150">
            <a:solidFill>
              <a:srgbClr val="F2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7DCAE514-7B77-4C66-B742-6218BECB784D}"/>
              </a:ext>
            </a:extLst>
          </p:cNvPr>
          <p:cNvCxnSpPr>
            <a:cxnSpLocks/>
          </p:cNvCxnSpPr>
          <p:nvPr/>
        </p:nvCxnSpPr>
        <p:spPr>
          <a:xfrm flipV="1">
            <a:off x="7613218" y="2677287"/>
            <a:ext cx="472821" cy="960388"/>
          </a:xfrm>
          <a:prstGeom prst="line">
            <a:avLst/>
          </a:prstGeom>
          <a:ln w="57150">
            <a:solidFill>
              <a:schemeClr val="accent6"/>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8B064EE-BA17-4063-AAFC-CC3029FD1F53}"/>
              </a:ext>
            </a:extLst>
          </p:cNvPr>
          <p:cNvCxnSpPr>
            <a:cxnSpLocks/>
          </p:cNvCxnSpPr>
          <p:nvPr/>
        </p:nvCxnSpPr>
        <p:spPr>
          <a:xfrm>
            <a:off x="7341078" y="3531062"/>
            <a:ext cx="540481" cy="27081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4F909CD4-5E4C-4C75-9A99-7494FEE79F24}"/>
              </a:ext>
            </a:extLst>
          </p:cNvPr>
          <p:cNvSpPr/>
          <p:nvPr/>
        </p:nvSpPr>
        <p:spPr>
          <a:xfrm>
            <a:off x="7501195" y="3577179"/>
            <a:ext cx="188802" cy="192433"/>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7366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down)">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mph" presetSubtype="2" fill="hold" nodeType="clickEffect">
                                  <p:stCondLst>
                                    <p:cond delay="0"/>
                                  </p:stCondLst>
                                  <p:childTnLst>
                                    <p:animClr clrSpc="rgb" dir="cw">
                                      <p:cBhvr>
                                        <p:cTn id="11" dur="100" fill="hold"/>
                                        <p:tgtEl>
                                          <p:spTgt spid="65"/>
                                        </p:tgtEl>
                                        <p:attrNameLst>
                                          <p:attrName>fillcolor</p:attrName>
                                        </p:attrNameLst>
                                      </p:cBhvr>
                                      <p:to>
                                        <a:srgbClr val="70AD47"/>
                                      </p:to>
                                    </p:animClr>
                                    <p:set>
                                      <p:cBhvr>
                                        <p:cTn id="12" dur="100" fill="hold"/>
                                        <p:tgtEl>
                                          <p:spTgt spid="65"/>
                                        </p:tgtEl>
                                        <p:attrNameLst>
                                          <p:attrName>fill.type</p:attrName>
                                        </p:attrNameLst>
                                      </p:cBhvr>
                                      <p:to>
                                        <p:strVal val="solid"/>
                                      </p:to>
                                    </p:set>
                                    <p:set>
                                      <p:cBhvr>
                                        <p:cTn id="13" dur="100" fill="hold"/>
                                        <p:tgtEl>
                                          <p:spTgt spid="65"/>
                                        </p:tgtEl>
                                        <p:attrNameLst>
                                          <p:attrName>fill.on</p:attrName>
                                        </p:attrNameLst>
                                      </p:cBhvr>
                                      <p:to>
                                        <p:strVal val="true"/>
                                      </p:to>
                                    </p:set>
                                  </p:childTnLst>
                                </p:cTn>
                              </p:par>
                              <p:par>
                                <p:cTn id="14" presetID="7" presetClass="emph" presetSubtype="2" fill="hold" nodeType="withEffect">
                                  <p:stCondLst>
                                    <p:cond delay="0"/>
                                  </p:stCondLst>
                                  <p:childTnLst>
                                    <p:animClr clrSpc="rgb" dir="cw">
                                      <p:cBhvr>
                                        <p:cTn id="15" dur="100" fill="hold"/>
                                        <p:tgtEl>
                                          <p:spTgt spid="66"/>
                                        </p:tgtEl>
                                        <p:attrNameLst>
                                          <p:attrName>stroke.color</p:attrName>
                                        </p:attrNameLst>
                                      </p:cBhvr>
                                      <p:to>
                                        <a:srgbClr val="70AD47"/>
                                      </p:to>
                                    </p:animClr>
                                    <p:set>
                                      <p:cBhvr>
                                        <p:cTn id="16" dur="100" fill="hold"/>
                                        <p:tgtEl>
                                          <p:spTgt spid="66"/>
                                        </p:tgtEl>
                                        <p:attrNameLst>
                                          <p:attrName>stroke.on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100" fill="hold"/>
                                        <p:tgtEl>
                                          <p:spTgt spid="67"/>
                                        </p:tgtEl>
                                        <p:attrNameLst>
                                          <p:attrName>fillcolor</p:attrName>
                                        </p:attrNameLst>
                                      </p:cBhvr>
                                      <p:to>
                                        <a:schemeClr val="accent2"/>
                                      </p:to>
                                    </p:animClr>
                                    <p:set>
                                      <p:cBhvr>
                                        <p:cTn id="21" dur="100" fill="hold"/>
                                        <p:tgtEl>
                                          <p:spTgt spid="67"/>
                                        </p:tgtEl>
                                        <p:attrNameLst>
                                          <p:attrName>fill.type</p:attrName>
                                        </p:attrNameLst>
                                      </p:cBhvr>
                                      <p:to>
                                        <p:strVal val="solid"/>
                                      </p:to>
                                    </p:set>
                                    <p:set>
                                      <p:cBhvr>
                                        <p:cTn id="22" dur="100" fill="hold"/>
                                        <p:tgtEl>
                                          <p:spTgt spid="67"/>
                                        </p:tgtEl>
                                        <p:attrNameLst>
                                          <p:attrName>fill.on</p:attrName>
                                        </p:attrNameLst>
                                      </p:cBhvr>
                                      <p:to>
                                        <p:strVal val="true"/>
                                      </p:to>
                                    </p:set>
                                  </p:childTnLst>
                                </p:cTn>
                              </p:par>
                              <p:par>
                                <p:cTn id="23" presetID="1" presetClass="emph" presetSubtype="2" fill="hold" nodeType="withEffect">
                                  <p:stCondLst>
                                    <p:cond delay="0"/>
                                  </p:stCondLst>
                                  <p:childTnLst>
                                    <p:animClr clrSpc="rgb" dir="cw">
                                      <p:cBhvr>
                                        <p:cTn id="24" dur="100" fill="hold"/>
                                        <p:tgtEl>
                                          <p:spTgt spid="62"/>
                                        </p:tgtEl>
                                        <p:attrNameLst>
                                          <p:attrName>fillcolor</p:attrName>
                                        </p:attrNameLst>
                                      </p:cBhvr>
                                      <p:to>
                                        <a:schemeClr val="accent2"/>
                                      </p:to>
                                    </p:animClr>
                                    <p:set>
                                      <p:cBhvr>
                                        <p:cTn id="25" dur="100" fill="hold"/>
                                        <p:tgtEl>
                                          <p:spTgt spid="62"/>
                                        </p:tgtEl>
                                        <p:attrNameLst>
                                          <p:attrName>fill.type</p:attrName>
                                        </p:attrNameLst>
                                      </p:cBhvr>
                                      <p:to>
                                        <p:strVal val="solid"/>
                                      </p:to>
                                    </p:set>
                                    <p:set>
                                      <p:cBhvr>
                                        <p:cTn id="26" dur="100" fill="hold"/>
                                        <p:tgtEl>
                                          <p:spTgt spid="62"/>
                                        </p:tgtEl>
                                        <p:attrNameLst>
                                          <p:attrName>fill.on</p:attrName>
                                        </p:attrNameLst>
                                      </p:cBhvr>
                                      <p:to>
                                        <p:strVal val="true"/>
                                      </p:to>
                                    </p:set>
                                  </p:childTnLst>
                                </p:cTn>
                              </p:par>
                              <p:par>
                                <p:cTn id="27" presetID="7" presetClass="emph" presetSubtype="2" fill="hold" nodeType="withEffect">
                                  <p:stCondLst>
                                    <p:cond delay="0"/>
                                  </p:stCondLst>
                                  <p:childTnLst>
                                    <p:animClr clrSpc="rgb" dir="cw">
                                      <p:cBhvr>
                                        <p:cTn id="28" dur="100" fill="hold"/>
                                        <p:tgtEl>
                                          <p:spTgt spid="68"/>
                                        </p:tgtEl>
                                        <p:attrNameLst>
                                          <p:attrName>stroke.color</p:attrName>
                                        </p:attrNameLst>
                                      </p:cBhvr>
                                      <p:to>
                                        <a:schemeClr val="accent2"/>
                                      </p:to>
                                    </p:animClr>
                                    <p:set>
                                      <p:cBhvr>
                                        <p:cTn id="29" dur="100" fill="hold"/>
                                        <p:tgtEl>
                                          <p:spTgt spid="68"/>
                                        </p:tgtEl>
                                        <p:attrNameLst>
                                          <p:attrName>stroke.on</p:attrName>
                                        </p:attrNameLst>
                                      </p:cBhvr>
                                      <p:to>
                                        <p:strVal val="true"/>
                                      </p:to>
                                    </p:set>
                                  </p:childTnLst>
                                </p:cTn>
                              </p:par>
                              <p:par>
                                <p:cTn id="30" presetID="7" presetClass="emph" presetSubtype="2" fill="hold" nodeType="withEffect">
                                  <p:stCondLst>
                                    <p:cond delay="0"/>
                                  </p:stCondLst>
                                  <p:childTnLst>
                                    <p:animClr clrSpc="rgb" dir="cw">
                                      <p:cBhvr>
                                        <p:cTn id="31" dur="100" fill="hold"/>
                                        <p:tgtEl>
                                          <p:spTgt spid="63"/>
                                        </p:tgtEl>
                                        <p:attrNameLst>
                                          <p:attrName>stroke.color</p:attrName>
                                        </p:attrNameLst>
                                      </p:cBhvr>
                                      <p:to>
                                        <a:schemeClr val="accent2"/>
                                      </p:to>
                                    </p:animClr>
                                    <p:set>
                                      <p:cBhvr>
                                        <p:cTn id="32" dur="100" fill="hold"/>
                                        <p:tgtEl>
                                          <p:spTgt spid="63"/>
                                        </p:tgtEl>
                                        <p:attrNameLst>
                                          <p:attrName>stroke.on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100" fill="hold"/>
                                        <p:tgtEl>
                                          <p:spTgt spid="60"/>
                                        </p:tgtEl>
                                        <p:attrNameLst>
                                          <p:attrName>fillcolor</p:attrName>
                                        </p:attrNameLst>
                                      </p:cBhvr>
                                      <p:to>
                                        <a:srgbClr val="F20000"/>
                                      </p:to>
                                    </p:animClr>
                                    <p:set>
                                      <p:cBhvr>
                                        <p:cTn id="37" dur="100" fill="hold"/>
                                        <p:tgtEl>
                                          <p:spTgt spid="60"/>
                                        </p:tgtEl>
                                        <p:attrNameLst>
                                          <p:attrName>fill.type</p:attrName>
                                        </p:attrNameLst>
                                      </p:cBhvr>
                                      <p:to>
                                        <p:strVal val="solid"/>
                                      </p:to>
                                    </p:set>
                                    <p:set>
                                      <p:cBhvr>
                                        <p:cTn id="38" dur="100" fill="hold"/>
                                        <p:tgtEl>
                                          <p:spTgt spid="60"/>
                                        </p:tgtEl>
                                        <p:attrNameLst>
                                          <p:attrName>fill.on</p:attrName>
                                        </p:attrNameLst>
                                      </p:cBhvr>
                                      <p:to>
                                        <p:strVal val="true"/>
                                      </p:to>
                                    </p:set>
                                  </p:childTnLst>
                                </p:cTn>
                              </p:par>
                              <p:par>
                                <p:cTn id="39" presetID="1" presetClass="emph" presetSubtype="2" fill="hold" nodeType="withEffect">
                                  <p:stCondLst>
                                    <p:cond delay="0"/>
                                  </p:stCondLst>
                                  <p:childTnLst>
                                    <p:animClr clrSpc="rgb" dir="cw">
                                      <p:cBhvr>
                                        <p:cTn id="40" dur="100" fill="hold"/>
                                        <p:tgtEl>
                                          <p:spTgt spid="70"/>
                                        </p:tgtEl>
                                        <p:attrNameLst>
                                          <p:attrName>fillcolor</p:attrName>
                                        </p:attrNameLst>
                                      </p:cBhvr>
                                      <p:to>
                                        <a:srgbClr val="F20000"/>
                                      </p:to>
                                    </p:animClr>
                                    <p:set>
                                      <p:cBhvr>
                                        <p:cTn id="41" dur="100" fill="hold"/>
                                        <p:tgtEl>
                                          <p:spTgt spid="70"/>
                                        </p:tgtEl>
                                        <p:attrNameLst>
                                          <p:attrName>fill.type</p:attrName>
                                        </p:attrNameLst>
                                      </p:cBhvr>
                                      <p:to>
                                        <p:strVal val="solid"/>
                                      </p:to>
                                    </p:set>
                                    <p:set>
                                      <p:cBhvr>
                                        <p:cTn id="42" dur="100" fill="hold"/>
                                        <p:tgtEl>
                                          <p:spTgt spid="70"/>
                                        </p:tgtEl>
                                        <p:attrNameLst>
                                          <p:attrName>fill.on</p:attrName>
                                        </p:attrNameLst>
                                      </p:cBhvr>
                                      <p:to>
                                        <p:strVal val="true"/>
                                      </p:to>
                                    </p:set>
                                  </p:childTnLst>
                                </p:cTn>
                              </p:par>
                              <p:par>
                                <p:cTn id="43" presetID="7" presetClass="emph" presetSubtype="2" fill="hold" nodeType="withEffect">
                                  <p:stCondLst>
                                    <p:cond delay="0"/>
                                  </p:stCondLst>
                                  <p:childTnLst>
                                    <p:animClr clrSpc="rgb" dir="cw">
                                      <p:cBhvr>
                                        <p:cTn id="44" dur="100" fill="hold"/>
                                        <p:tgtEl>
                                          <p:spTgt spid="61"/>
                                        </p:tgtEl>
                                        <p:attrNameLst>
                                          <p:attrName>stroke.color</p:attrName>
                                        </p:attrNameLst>
                                      </p:cBhvr>
                                      <p:to>
                                        <a:srgbClr val="F20000"/>
                                      </p:to>
                                    </p:animClr>
                                    <p:set>
                                      <p:cBhvr>
                                        <p:cTn id="45" dur="100" fill="hold"/>
                                        <p:tgtEl>
                                          <p:spTgt spid="61"/>
                                        </p:tgtEl>
                                        <p:attrNameLst>
                                          <p:attrName>stroke.on</p:attrName>
                                        </p:attrNameLst>
                                      </p:cBhvr>
                                      <p:to>
                                        <p:strVal val="true"/>
                                      </p:to>
                                    </p:set>
                                  </p:childTnLst>
                                </p:cTn>
                              </p:par>
                              <p:par>
                                <p:cTn id="46" presetID="7" presetClass="emph" presetSubtype="2" fill="hold" nodeType="withEffect">
                                  <p:stCondLst>
                                    <p:cond delay="0"/>
                                  </p:stCondLst>
                                  <p:childTnLst>
                                    <p:animClr clrSpc="rgb" dir="cw">
                                      <p:cBhvr>
                                        <p:cTn id="47" dur="100" fill="hold"/>
                                        <p:tgtEl>
                                          <p:spTgt spid="71"/>
                                        </p:tgtEl>
                                        <p:attrNameLst>
                                          <p:attrName>stroke.color</p:attrName>
                                        </p:attrNameLst>
                                      </p:cBhvr>
                                      <p:to>
                                        <a:srgbClr val="F20000"/>
                                      </p:to>
                                    </p:animClr>
                                    <p:set>
                                      <p:cBhvr>
                                        <p:cTn id="48" dur="100" fill="hold"/>
                                        <p:tgtEl>
                                          <p:spTgt spid="71"/>
                                        </p:tgtEl>
                                        <p:attrNameLst>
                                          <p:attrName>stroke.on</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1" presetClass="emph" presetSubtype="2" fill="hold" nodeType="clickEffect">
                                  <p:stCondLst>
                                    <p:cond delay="0"/>
                                  </p:stCondLst>
                                  <p:childTnLst>
                                    <p:animClr clrSpc="rgb" dir="cw">
                                      <p:cBhvr>
                                        <p:cTn id="52" dur="100" fill="hold"/>
                                        <p:tgtEl>
                                          <p:spTgt spid="58"/>
                                        </p:tgtEl>
                                        <p:attrNameLst>
                                          <p:attrName>fillcolor</p:attrName>
                                        </p:attrNameLst>
                                      </p:cBhvr>
                                      <p:to>
                                        <a:srgbClr val="7B7B7B"/>
                                      </p:to>
                                    </p:animClr>
                                    <p:set>
                                      <p:cBhvr>
                                        <p:cTn id="53" dur="100" fill="hold"/>
                                        <p:tgtEl>
                                          <p:spTgt spid="58"/>
                                        </p:tgtEl>
                                        <p:attrNameLst>
                                          <p:attrName>fill.type</p:attrName>
                                        </p:attrNameLst>
                                      </p:cBhvr>
                                      <p:to>
                                        <p:strVal val="solid"/>
                                      </p:to>
                                    </p:set>
                                    <p:set>
                                      <p:cBhvr>
                                        <p:cTn id="54" dur="100" fill="hold"/>
                                        <p:tgtEl>
                                          <p:spTgt spid="58"/>
                                        </p:tgtEl>
                                        <p:attrNameLst>
                                          <p:attrName>fill.on</p:attrName>
                                        </p:attrNameLst>
                                      </p:cBhvr>
                                      <p:to>
                                        <p:strVal val="true"/>
                                      </p:to>
                                    </p:set>
                                  </p:childTnLst>
                                </p:cTn>
                              </p:par>
                              <p:par>
                                <p:cTn id="55" presetID="1" presetClass="emph" presetSubtype="2" fill="hold" nodeType="withEffect">
                                  <p:stCondLst>
                                    <p:cond delay="0"/>
                                  </p:stCondLst>
                                  <p:childTnLst>
                                    <p:animClr clrSpc="rgb" dir="cw">
                                      <p:cBhvr>
                                        <p:cTn id="56" dur="100" fill="hold"/>
                                        <p:tgtEl>
                                          <p:spTgt spid="56"/>
                                        </p:tgtEl>
                                        <p:attrNameLst>
                                          <p:attrName>fillcolor</p:attrName>
                                        </p:attrNameLst>
                                      </p:cBhvr>
                                      <p:to>
                                        <a:srgbClr val="7B7B7B"/>
                                      </p:to>
                                    </p:animClr>
                                    <p:set>
                                      <p:cBhvr>
                                        <p:cTn id="57" dur="100" fill="hold"/>
                                        <p:tgtEl>
                                          <p:spTgt spid="56"/>
                                        </p:tgtEl>
                                        <p:attrNameLst>
                                          <p:attrName>fill.type</p:attrName>
                                        </p:attrNameLst>
                                      </p:cBhvr>
                                      <p:to>
                                        <p:strVal val="solid"/>
                                      </p:to>
                                    </p:set>
                                    <p:set>
                                      <p:cBhvr>
                                        <p:cTn id="58" dur="100" fill="hold"/>
                                        <p:tgtEl>
                                          <p:spTgt spid="56"/>
                                        </p:tgtEl>
                                        <p:attrNameLst>
                                          <p:attrName>fill.on</p:attrName>
                                        </p:attrNameLst>
                                      </p:cBhvr>
                                      <p:to>
                                        <p:strVal val="true"/>
                                      </p:to>
                                    </p:set>
                                  </p:childTnLst>
                                </p:cTn>
                              </p:par>
                              <p:par>
                                <p:cTn id="59" presetID="7" presetClass="emph" presetSubtype="2" fill="hold" nodeType="withEffect">
                                  <p:stCondLst>
                                    <p:cond delay="0"/>
                                  </p:stCondLst>
                                  <p:childTnLst>
                                    <p:animClr clrSpc="rgb" dir="cw">
                                      <p:cBhvr>
                                        <p:cTn id="60" dur="100" fill="hold"/>
                                        <p:tgtEl>
                                          <p:spTgt spid="57"/>
                                        </p:tgtEl>
                                        <p:attrNameLst>
                                          <p:attrName>stroke.color</p:attrName>
                                        </p:attrNameLst>
                                      </p:cBhvr>
                                      <p:to>
                                        <a:srgbClr val="7B7B7B"/>
                                      </p:to>
                                    </p:animClr>
                                    <p:set>
                                      <p:cBhvr>
                                        <p:cTn id="61" dur="100" fill="hold"/>
                                        <p:tgtEl>
                                          <p:spTgt spid="57"/>
                                        </p:tgtEl>
                                        <p:attrNameLst>
                                          <p:attrName>stroke.on</p:attrName>
                                        </p:attrNameLst>
                                      </p:cBhvr>
                                      <p:to>
                                        <p:strVal val="true"/>
                                      </p:to>
                                    </p:set>
                                  </p:childTnLst>
                                </p:cTn>
                              </p:par>
                              <p:par>
                                <p:cTn id="62" presetID="7" presetClass="emph" presetSubtype="2" fill="hold" nodeType="withEffect">
                                  <p:stCondLst>
                                    <p:cond delay="0"/>
                                  </p:stCondLst>
                                  <p:childTnLst>
                                    <p:animClr clrSpc="rgb" dir="cw">
                                      <p:cBhvr>
                                        <p:cTn id="63" dur="100" fill="hold"/>
                                        <p:tgtEl>
                                          <p:spTgt spid="59"/>
                                        </p:tgtEl>
                                        <p:attrNameLst>
                                          <p:attrName>stroke.color</p:attrName>
                                        </p:attrNameLst>
                                      </p:cBhvr>
                                      <p:to>
                                        <a:srgbClr val="7B7B7B"/>
                                      </p:to>
                                    </p:animClr>
                                    <p:set>
                                      <p:cBhvr>
                                        <p:cTn id="64" dur="100" fill="hold"/>
                                        <p:tgtEl>
                                          <p:spTgt spid="59"/>
                                        </p:tgtEl>
                                        <p:attrNameLst>
                                          <p:attrName>stroke.on</p:attrName>
                                        </p:attrNameLst>
                                      </p:cBhvr>
                                      <p:to>
                                        <p:strVal val="tru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3"/>
                                        </p:tgtEl>
                                        <p:attrNameLst>
                                          <p:attrName>style.visibility</p:attrName>
                                        </p:attrNameLst>
                                      </p:cBhvr>
                                      <p:to>
                                        <p:strVal val="visible"/>
                                      </p:to>
                                    </p:set>
                                  </p:childTnLst>
                                </p:cTn>
                              </p:par>
                            </p:childTnLst>
                          </p:cTn>
                        </p:par>
                        <p:par>
                          <p:cTn id="69" fill="hold">
                            <p:stCondLst>
                              <p:cond delay="0"/>
                            </p:stCondLst>
                            <p:childTnLst>
                              <p:par>
                                <p:cTn id="70" presetID="1" presetClass="entr" presetSubtype="0" fill="hold" grpId="0" nodeType="afterEffect">
                                  <p:stCondLst>
                                    <p:cond delay="100"/>
                                  </p:stCondLst>
                                  <p:childTnLst>
                                    <p:set>
                                      <p:cBhvr>
                                        <p:cTn id="71" dur="1" fill="hold">
                                          <p:stCondLst>
                                            <p:cond delay="0"/>
                                          </p:stCondLst>
                                        </p:cTn>
                                        <p:tgtEl>
                                          <p:spTgt spid="74"/>
                                        </p:tgtEl>
                                        <p:attrNameLst>
                                          <p:attrName>style.visibility</p:attrName>
                                        </p:attrNameLst>
                                      </p:cBhvr>
                                      <p:to>
                                        <p:strVal val="visible"/>
                                      </p:to>
                                    </p:set>
                                  </p:childTnLst>
                                </p:cTn>
                              </p:par>
                            </p:childTnLst>
                          </p:cTn>
                        </p:par>
                        <p:par>
                          <p:cTn id="72" fill="hold">
                            <p:stCondLst>
                              <p:cond delay="100"/>
                            </p:stCondLst>
                            <p:childTnLst>
                              <p:par>
                                <p:cTn id="73" presetID="1" presetClass="entr" presetSubtype="0" fill="hold" grpId="0" nodeType="afterEffect">
                                  <p:stCondLst>
                                    <p:cond delay="100"/>
                                  </p:stCondLst>
                                  <p:childTnLst>
                                    <p:set>
                                      <p:cBhvr>
                                        <p:cTn id="74" dur="1" fill="hold">
                                          <p:stCondLst>
                                            <p:cond delay="0"/>
                                          </p:stCondLst>
                                        </p:cTn>
                                        <p:tgtEl>
                                          <p:spTgt spid="75"/>
                                        </p:tgtEl>
                                        <p:attrNameLst>
                                          <p:attrName>style.visibility</p:attrName>
                                        </p:attrNameLst>
                                      </p:cBhvr>
                                      <p:to>
                                        <p:strVal val="visible"/>
                                      </p:to>
                                    </p:set>
                                  </p:childTnLst>
                                </p:cTn>
                              </p:par>
                            </p:childTnLst>
                          </p:cTn>
                        </p:par>
                        <p:par>
                          <p:cTn id="75" fill="hold">
                            <p:stCondLst>
                              <p:cond delay="200"/>
                            </p:stCondLst>
                            <p:childTnLst>
                              <p:par>
                                <p:cTn id="76" presetID="1" presetClass="entr" presetSubtype="0" fill="hold" grpId="0" nodeType="afterEffect">
                                  <p:stCondLst>
                                    <p:cond delay="100"/>
                                  </p:stCondLst>
                                  <p:childTnLst>
                                    <p:set>
                                      <p:cBhvr>
                                        <p:cTn id="77" dur="1" fill="hold">
                                          <p:stCondLst>
                                            <p:cond delay="0"/>
                                          </p:stCondLst>
                                        </p:cTn>
                                        <p:tgtEl>
                                          <p:spTgt spid="76"/>
                                        </p:tgtEl>
                                        <p:attrNameLst>
                                          <p:attrName>style.visibility</p:attrName>
                                        </p:attrNameLst>
                                      </p:cBhvr>
                                      <p:to>
                                        <p:strVal val="visible"/>
                                      </p:to>
                                    </p:set>
                                  </p:childTnLst>
                                </p:cTn>
                              </p:par>
                            </p:childTnLst>
                          </p:cTn>
                        </p:par>
                        <p:par>
                          <p:cTn id="78" fill="hold">
                            <p:stCondLst>
                              <p:cond delay="300"/>
                            </p:stCondLst>
                            <p:childTnLst>
                              <p:par>
                                <p:cTn id="79" presetID="1" presetClass="entr" presetSubtype="0" fill="hold" grpId="0" nodeType="afterEffect">
                                  <p:stCondLst>
                                    <p:cond delay="100"/>
                                  </p:stCondLst>
                                  <p:childTnLst>
                                    <p:set>
                                      <p:cBhvr>
                                        <p:cTn id="80" dur="1" fill="hold">
                                          <p:stCondLst>
                                            <p:cond delay="0"/>
                                          </p:stCondLst>
                                        </p:cTn>
                                        <p:tgtEl>
                                          <p:spTgt spid="77"/>
                                        </p:tgtEl>
                                        <p:attrNameLst>
                                          <p:attrName>style.visibility</p:attrName>
                                        </p:attrNameLst>
                                      </p:cBhvr>
                                      <p:to>
                                        <p:strVal val="visible"/>
                                      </p:to>
                                    </p:set>
                                  </p:childTnLst>
                                </p:cTn>
                              </p:par>
                            </p:childTnLst>
                          </p:cTn>
                        </p:par>
                        <p:par>
                          <p:cTn id="81" fill="hold">
                            <p:stCondLst>
                              <p:cond delay="400"/>
                            </p:stCondLst>
                            <p:childTnLst>
                              <p:par>
                                <p:cTn id="82" presetID="1" presetClass="entr" presetSubtype="0" fill="hold" grpId="0" nodeType="afterEffect">
                                  <p:stCondLst>
                                    <p:cond delay="100"/>
                                  </p:stCondLst>
                                  <p:childTnLst>
                                    <p:set>
                                      <p:cBhvr>
                                        <p:cTn id="83" dur="1" fill="hold">
                                          <p:stCondLst>
                                            <p:cond delay="0"/>
                                          </p:stCondLst>
                                        </p:cTn>
                                        <p:tgtEl>
                                          <p:spTgt spid="78"/>
                                        </p:tgtEl>
                                        <p:attrNameLst>
                                          <p:attrName>style.visibility</p:attrName>
                                        </p:attrNameLst>
                                      </p:cBhvr>
                                      <p:to>
                                        <p:strVal val="visible"/>
                                      </p:to>
                                    </p:set>
                                  </p:childTnLst>
                                </p:cTn>
                              </p:par>
                            </p:childTnLst>
                          </p:cTn>
                        </p:par>
                        <p:par>
                          <p:cTn id="84" fill="hold">
                            <p:stCondLst>
                              <p:cond delay="500"/>
                            </p:stCondLst>
                            <p:childTnLst>
                              <p:par>
                                <p:cTn id="85" presetID="1" presetClass="entr" presetSubtype="0" fill="hold" grpId="0" nodeType="afterEffect">
                                  <p:stCondLst>
                                    <p:cond delay="100"/>
                                  </p:stCondLst>
                                  <p:childTnLst>
                                    <p:set>
                                      <p:cBhvr>
                                        <p:cTn id="86" dur="1" fill="hold">
                                          <p:stCondLst>
                                            <p:cond delay="0"/>
                                          </p:stCondLst>
                                        </p:cTn>
                                        <p:tgtEl>
                                          <p:spTgt spid="8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86"/>
                                        </p:tgtEl>
                                        <p:attrNameLst>
                                          <p:attrName>style.visibility</p:attrName>
                                        </p:attrNameLst>
                                      </p:cBhvr>
                                      <p:to>
                                        <p:strVal val="visible"/>
                                      </p:to>
                                    </p:set>
                                  </p:childTnLst>
                                </p:cTn>
                              </p:par>
                            </p:childTnLst>
                          </p:cTn>
                        </p:par>
                        <p:par>
                          <p:cTn id="91" fill="hold">
                            <p:stCondLst>
                              <p:cond delay="0"/>
                            </p:stCondLst>
                            <p:childTnLst>
                              <p:par>
                                <p:cTn id="92" presetID="1" presetClass="entr" presetSubtype="0" fill="hold" nodeType="afterEffect">
                                  <p:stCondLst>
                                    <p:cond delay="100"/>
                                  </p:stCondLst>
                                  <p:childTnLst>
                                    <p:set>
                                      <p:cBhvr>
                                        <p:cTn id="93" dur="1" fill="hold">
                                          <p:stCondLst>
                                            <p:cond delay="0"/>
                                          </p:stCondLst>
                                        </p:cTn>
                                        <p:tgtEl>
                                          <p:spTgt spid="87"/>
                                        </p:tgtEl>
                                        <p:attrNameLst>
                                          <p:attrName>style.visibility</p:attrName>
                                        </p:attrNameLst>
                                      </p:cBhvr>
                                      <p:to>
                                        <p:strVal val="visible"/>
                                      </p:to>
                                    </p:set>
                                  </p:childTnLst>
                                </p:cTn>
                              </p:par>
                            </p:childTnLst>
                          </p:cTn>
                        </p:par>
                        <p:par>
                          <p:cTn id="94" fill="hold">
                            <p:stCondLst>
                              <p:cond delay="100"/>
                            </p:stCondLst>
                            <p:childTnLst>
                              <p:par>
                                <p:cTn id="95" presetID="1" presetClass="entr" presetSubtype="0" fill="hold" nodeType="afterEffect">
                                  <p:stCondLst>
                                    <p:cond delay="100"/>
                                  </p:stCondLst>
                                  <p:childTnLst>
                                    <p:set>
                                      <p:cBhvr>
                                        <p:cTn id="96" dur="1" fill="hold">
                                          <p:stCondLst>
                                            <p:cond delay="0"/>
                                          </p:stCondLst>
                                        </p:cTn>
                                        <p:tgtEl>
                                          <p:spTgt spid="84"/>
                                        </p:tgtEl>
                                        <p:attrNameLst>
                                          <p:attrName>style.visibility</p:attrName>
                                        </p:attrNameLst>
                                      </p:cBhvr>
                                      <p:to>
                                        <p:strVal val="visible"/>
                                      </p:to>
                                    </p:set>
                                  </p:childTnLst>
                                </p:cTn>
                              </p:par>
                            </p:childTnLst>
                          </p:cTn>
                        </p:par>
                        <p:par>
                          <p:cTn id="97" fill="hold">
                            <p:stCondLst>
                              <p:cond delay="200"/>
                            </p:stCondLst>
                            <p:childTnLst>
                              <p:par>
                                <p:cTn id="98" presetID="1" presetClass="entr" presetSubtype="0" fill="hold" nodeType="afterEffect">
                                  <p:stCondLst>
                                    <p:cond delay="100"/>
                                  </p:stCondLst>
                                  <p:childTnLst>
                                    <p:set>
                                      <p:cBhvr>
                                        <p:cTn id="99" dur="1" fill="hold">
                                          <p:stCondLst>
                                            <p:cond delay="0"/>
                                          </p:stCondLst>
                                        </p:cTn>
                                        <p:tgtEl>
                                          <p:spTgt spid="83"/>
                                        </p:tgtEl>
                                        <p:attrNameLst>
                                          <p:attrName>style.visibility</p:attrName>
                                        </p:attrNameLst>
                                      </p:cBhvr>
                                      <p:to>
                                        <p:strVal val="visible"/>
                                      </p:to>
                                    </p:set>
                                  </p:childTnLst>
                                </p:cTn>
                              </p:par>
                            </p:childTnLst>
                          </p:cTn>
                        </p:par>
                        <p:par>
                          <p:cTn id="100" fill="hold">
                            <p:stCondLst>
                              <p:cond delay="300"/>
                            </p:stCondLst>
                            <p:childTnLst>
                              <p:par>
                                <p:cTn id="101" presetID="1" presetClass="entr" presetSubtype="0" fill="hold" nodeType="afterEffect">
                                  <p:stCondLst>
                                    <p:cond delay="100"/>
                                  </p:stCondLst>
                                  <p:childTnLst>
                                    <p:set>
                                      <p:cBhvr>
                                        <p:cTn id="102" dur="1" fill="hold">
                                          <p:stCondLst>
                                            <p:cond delay="0"/>
                                          </p:stCondLst>
                                        </p:cTn>
                                        <p:tgtEl>
                                          <p:spTgt spid="85"/>
                                        </p:tgtEl>
                                        <p:attrNameLst>
                                          <p:attrName>style.visibility</p:attrName>
                                        </p:attrNameLst>
                                      </p:cBhvr>
                                      <p:to>
                                        <p:strVal val="visible"/>
                                      </p:to>
                                    </p:set>
                                  </p:childTnLst>
                                </p:cTn>
                              </p:par>
                            </p:childTnLst>
                          </p:cTn>
                        </p:par>
                        <p:par>
                          <p:cTn id="103" fill="hold">
                            <p:stCondLst>
                              <p:cond delay="400"/>
                            </p:stCondLst>
                            <p:childTnLst>
                              <p:par>
                                <p:cTn id="104" presetID="1" presetClass="entr" presetSubtype="0" fill="hold" nodeType="afterEffect">
                                  <p:stCondLst>
                                    <p:cond delay="100"/>
                                  </p:stCondLst>
                                  <p:childTnLst>
                                    <p:set>
                                      <p:cBhvr>
                                        <p:cTn id="105" dur="1" fill="hold">
                                          <p:stCondLst>
                                            <p:cond delay="0"/>
                                          </p:stCondLst>
                                        </p:cTn>
                                        <p:tgtEl>
                                          <p:spTgt spid="82"/>
                                        </p:tgtEl>
                                        <p:attrNameLst>
                                          <p:attrName>style.visibility</p:attrName>
                                        </p:attrNameLst>
                                      </p:cBhvr>
                                      <p:to>
                                        <p:strVal val="visible"/>
                                      </p:to>
                                    </p:set>
                                  </p:childTnLst>
                                </p:cTn>
                              </p:par>
                            </p:childTnLst>
                          </p:cTn>
                        </p:par>
                        <p:par>
                          <p:cTn id="106" fill="hold">
                            <p:stCondLst>
                              <p:cond delay="500"/>
                            </p:stCondLst>
                            <p:childTnLst>
                              <p:par>
                                <p:cTn id="107" presetID="1" presetClass="entr" presetSubtype="0" fill="hold" nodeType="afterEffect">
                                  <p:stCondLst>
                                    <p:cond delay="100"/>
                                  </p:stCondLst>
                                  <p:childTnLst>
                                    <p:set>
                                      <p:cBhvr>
                                        <p:cTn id="108"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P spid="75" grpId="0"/>
      <p:bldP spid="76" grpId="0"/>
      <p:bldP spid="77" grpId="0"/>
      <p:bldP spid="78" grpId="0"/>
      <p:bldP spid="81"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1">
            <a:extLst>
              <a:ext uri="{FF2B5EF4-FFF2-40B4-BE49-F238E27FC236}">
                <a16:creationId xmlns:a16="http://schemas.microsoft.com/office/drawing/2014/main" id="{E24111E4-F341-4310-BF0E-8C87D273C713}"/>
              </a:ext>
            </a:extLst>
          </p:cNvPr>
          <p:cNvSpPr txBox="1">
            <a:spLocks/>
          </p:cNvSpPr>
          <p:nvPr/>
        </p:nvSpPr>
        <p:spPr>
          <a:xfrm>
            <a:off x="0" y="292057"/>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At a given voxel, what direction is the surface normal?</a:t>
            </a:r>
          </a:p>
        </p:txBody>
      </p:sp>
      <p:grpSp>
        <p:nvGrpSpPr>
          <p:cNvPr id="7" name="Group 6">
            <a:extLst>
              <a:ext uri="{FF2B5EF4-FFF2-40B4-BE49-F238E27FC236}">
                <a16:creationId xmlns:a16="http://schemas.microsoft.com/office/drawing/2014/main" id="{2B707EC2-B298-441C-8337-200E3EBA896A}"/>
              </a:ext>
            </a:extLst>
          </p:cNvPr>
          <p:cNvGrpSpPr/>
          <p:nvPr/>
        </p:nvGrpSpPr>
        <p:grpSpPr>
          <a:xfrm>
            <a:off x="262999" y="1739306"/>
            <a:ext cx="4501811" cy="369332"/>
            <a:chOff x="262999" y="1739306"/>
            <a:chExt cx="4501811" cy="369332"/>
          </a:xfrm>
        </p:grpSpPr>
        <p:sp>
          <p:nvSpPr>
            <p:cNvPr id="22" name="TextBox 21">
              <a:extLst>
                <a:ext uri="{FF2B5EF4-FFF2-40B4-BE49-F238E27FC236}">
                  <a16:creationId xmlns:a16="http://schemas.microsoft.com/office/drawing/2014/main" id="{511E50C0-F81C-4E31-A915-E5BC0C283AA8}"/>
                </a:ext>
              </a:extLst>
            </p:cNvPr>
            <p:cNvSpPr txBox="1"/>
            <p:nvPr/>
          </p:nvSpPr>
          <p:spPr>
            <a:xfrm>
              <a:off x="262999" y="1739306"/>
              <a:ext cx="457527" cy="369332"/>
            </a:xfrm>
            <a:prstGeom prst="rect">
              <a:avLst/>
            </a:prstGeom>
            <a:noFill/>
          </p:spPr>
          <p:txBody>
            <a:bodyPr wrap="square" rtlCol="0">
              <a:spAutoFit/>
            </a:bodyPr>
            <a:lstStyle/>
            <a:p>
              <a:pPr algn="ctr"/>
              <a:r>
                <a:rPr lang="en-US" dirty="0">
                  <a:solidFill>
                    <a:srgbClr val="F20000"/>
                  </a:solidFill>
                </a:rPr>
                <a:t>v</a:t>
              </a:r>
              <a:r>
                <a:rPr lang="en-US" baseline="-25000" dirty="0">
                  <a:solidFill>
                    <a:srgbClr val="F20000"/>
                  </a:solidFill>
                </a:rPr>
                <a:t>1</a:t>
              </a:r>
            </a:p>
          </p:txBody>
        </p:sp>
        <p:sp>
          <p:nvSpPr>
            <p:cNvPr id="23" name="TextBox 22">
              <a:extLst>
                <a:ext uri="{FF2B5EF4-FFF2-40B4-BE49-F238E27FC236}">
                  <a16:creationId xmlns:a16="http://schemas.microsoft.com/office/drawing/2014/main" id="{123092EF-452F-4440-923F-C878D82E2540}"/>
                </a:ext>
              </a:extLst>
            </p:cNvPr>
            <p:cNvSpPr txBox="1"/>
            <p:nvPr/>
          </p:nvSpPr>
          <p:spPr>
            <a:xfrm>
              <a:off x="937046" y="1739306"/>
              <a:ext cx="457527" cy="369332"/>
            </a:xfrm>
            <a:prstGeom prst="rect">
              <a:avLst/>
            </a:prstGeom>
            <a:noFill/>
          </p:spPr>
          <p:txBody>
            <a:bodyPr wrap="square" rtlCol="0">
              <a:spAutoFit/>
            </a:bodyPr>
            <a:lstStyle/>
            <a:p>
              <a:pPr algn="ctr"/>
              <a:r>
                <a:rPr lang="en-US" dirty="0">
                  <a:solidFill>
                    <a:schemeClr val="accent2"/>
                  </a:solidFill>
                </a:rPr>
                <a:t>v</a:t>
              </a:r>
              <a:r>
                <a:rPr lang="en-US" baseline="-25000" dirty="0">
                  <a:solidFill>
                    <a:schemeClr val="accent2"/>
                  </a:solidFill>
                </a:rPr>
                <a:t>2</a:t>
              </a:r>
            </a:p>
          </p:txBody>
        </p:sp>
        <p:sp>
          <p:nvSpPr>
            <p:cNvPr id="25" name="TextBox 24">
              <a:extLst>
                <a:ext uri="{FF2B5EF4-FFF2-40B4-BE49-F238E27FC236}">
                  <a16:creationId xmlns:a16="http://schemas.microsoft.com/office/drawing/2014/main" id="{D004BCED-45D6-4FB3-A66D-82DE998867D3}"/>
                </a:ext>
              </a:extLst>
            </p:cNvPr>
            <p:cNvSpPr txBox="1"/>
            <p:nvPr/>
          </p:nvSpPr>
          <p:spPr>
            <a:xfrm>
              <a:off x="1611093" y="1739306"/>
              <a:ext cx="457527" cy="369332"/>
            </a:xfrm>
            <a:prstGeom prst="rect">
              <a:avLst/>
            </a:prstGeom>
            <a:noFill/>
          </p:spPr>
          <p:txBody>
            <a:bodyPr wrap="square" rtlCol="0">
              <a:spAutoFit/>
            </a:bodyPr>
            <a:lstStyle/>
            <a:p>
              <a:pPr algn="ctr"/>
              <a:r>
                <a:rPr lang="en-US" dirty="0">
                  <a:solidFill>
                    <a:schemeClr val="accent6"/>
                  </a:solidFill>
                </a:rPr>
                <a:t>v</a:t>
              </a:r>
              <a:r>
                <a:rPr lang="en-US" baseline="-25000" dirty="0">
                  <a:solidFill>
                    <a:schemeClr val="accent6"/>
                  </a:solidFill>
                </a:rPr>
                <a:t>3</a:t>
              </a:r>
            </a:p>
          </p:txBody>
        </p:sp>
        <p:sp>
          <p:nvSpPr>
            <p:cNvPr id="26" name="TextBox 25">
              <a:extLst>
                <a:ext uri="{FF2B5EF4-FFF2-40B4-BE49-F238E27FC236}">
                  <a16:creationId xmlns:a16="http://schemas.microsoft.com/office/drawing/2014/main" id="{24997FD6-75D0-4A48-BAB0-378516D018C9}"/>
                </a:ext>
              </a:extLst>
            </p:cNvPr>
            <p:cNvSpPr txBox="1"/>
            <p:nvPr/>
          </p:nvSpPr>
          <p:spPr>
            <a:xfrm>
              <a:off x="2285140" y="1739306"/>
              <a:ext cx="457527" cy="369332"/>
            </a:xfrm>
            <a:prstGeom prst="rect">
              <a:avLst/>
            </a:prstGeom>
            <a:noFill/>
          </p:spPr>
          <p:txBody>
            <a:bodyPr wrap="square" rtlCol="0">
              <a:spAutoFit/>
            </a:bodyPr>
            <a:lstStyle/>
            <a:p>
              <a:pPr algn="ctr"/>
              <a:r>
                <a:rPr lang="en-US" dirty="0">
                  <a:solidFill>
                    <a:schemeClr val="accent2"/>
                  </a:solidFill>
                </a:rPr>
                <a:t>v</a:t>
              </a:r>
              <a:r>
                <a:rPr lang="en-US" baseline="-25000" dirty="0">
                  <a:solidFill>
                    <a:schemeClr val="accent2"/>
                  </a:solidFill>
                </a:rPr>
                <a:t>4</a:t>
              </a:r>
            </a:p>
          </p:txBody>
        </p:sp>
        <p:sp>
          <p:nvSpPr>
            <p:cNvPr id="27" name="TextBox 26">
              <a:extLst>
                <a:ext uri="{FF2B5EF4-FFF2-40B4-BE49-F238E27FC236}">
                  <a16:creationId xmlns:a16="http://schemas.microsoft.com/office/drawing/2014/main" id="{8C3A72E6-76DC-4577-B0A9-87A45C4CA240}"/>
                </a:ext>
              </a:extLst>
            </p:cNvPr>
            <p:cNvSpPr txBox="1"/>
            <p:nvPr/>
          </p:nvSpPr>
          <p:spPr>
            <a:xfrm>
              <a:off x="2959187" y="1739306"/>
              <a:ext cx="457527" cy="369332"/>
            </a:xfrm>
            <a:prstGeom prst="rect">
              <a:avLst/>
            </a:prstGeom>
            <a:noFill/>
          </p:spPr>
          <p:txBody>
            <a:bodyPr wrap="square" rtlCol="0">
              <a:spAutoFit/>
            </a:bodyPr>
            <a:lstStyle/>
            <a:p>
              <a:pPr algn="ctr"/>
              <a:r>
                <a:rPr lang="en-US" dirty="0">
                  <a:solidFill>
                    <a:srgbClr val="F20000"/>
                  </a:solidFill>
                </a:rPr>
                <a:t>v</a:t>
              </a:r>
              <a:r>
                <a:rPr lang="en-US" baseline="-25000" dirty="0">
                  <a:solidFill>
                    <a:srgbClr val="F20000"/>
                  </a:solidFill>
                </a:rPr>
                <a:t>5</a:t>
              </a:r>
            </a:p>
          </p:txBody>
        </p:sp>
        <p:sp>
          <p:nvSpPr>
            <p:cNvPr id="28" name="TextBox 27">
              <a:extLst>
                <a:ext uri="{FF2B5EF4-FFF2-40B4-BE49-F238E27FC236}">
                  <a16:creationId xmlns:a16="http://schemas.microsoft.com/office/drawing/2014/main" id="{F2D9A8B1-792E-4F34-B39D-488D60F7D3D8}"/>
                </a:ext>
              </a:extLst>
            </p:cNvPr>
            <p:cNvSpPr txBox="1"/>
            <p:nvPr/>
          </p:nvSpPr>
          <p:spPr>
            <a:xfrm>
              <a:off x="3633234" y="1739306"/>
              <a:ext cx="457527" cy="369332"/>
            </a:xfrm>
            <a:prstGeom prst="rect">
              <a:avLst/>
            </a:prstGeom>
            <a:noFill/>
          </p:spPr>
          <p:txBody>
            <a:bodyPr wrap="square" rtlCol="0">
              <a:spAutoFit/>
            </a:bodyPr>
            <a:lstStyle/>
            <a:p>
              <a:pPr algn="ctr"/>
              <a:r>
                <a:rPr lang="en-US" dirty="0">
                  <a:solidFill>
                    <a:schemeClr val="accent3">
                      <a:lumMod val="75000"/>
                    </a:schemeClr>
                  </a:solidFill>
                </a:rPr>
                <a:t>v</a:t>
              </a:r>
              <a:r>
                <a:rPr lang="en-US" baseline="-25000" dirty="0">
                  <a:solidFill>
                    <a:schemeClr val="accent3">
                      <a:lumMod val="75000"/>
                    </a:schemeClr>
                  </a:solidFill>
                </a:rPr>
                <a:t>6</a:t>
              </a:r>
            </a:p>
          </p:txBody>
        </p:sp>
        <p:sp>
          <p:nvSpPr>
            <p:cNvPr id="29" name="TextBox 28">
              <a:extLst>
                <a:ext uri="{FF2B5EF4-FFF2-40B4-BE49-F238E27FC236}">
                  <a16:creationId xmlns:a16="http://schemas.microsoft.com/office/drawing/2014/main" id="{E51C7D99-33A4-46D5-B94A-E0B508952960}"/>
                </a:ext>
              </a:extLst>
            </p:cNvPr>
            <p:cNvSpPr txBox="1"/>
            <p:nvPr/>
          </p:nvSpPr>
          <p:spPr>
            <a:xfrm>
              <a:off x="4307283" y="1739306"/>
              <a:ext cx="457527" cy="369332"/>
            </a:xfrm>
            <a:prstGeom prst="rect">
              <a:avLst/>
            </a:prstGeom>
            <a:noFill/>
          </p:spPr>
          <p:txBody>
            <a:bodyPr wrap="square" rtlCol="0">
              <a:spAutoFit/>
            </a:bodyPr>
            <a:lstStyle/>
            <a:p>
              <a:pPr algn="ctr"/>
              <a:r>
                <a:rPr lang="en-US" dirty="0">
                  <a:solidFill>
                    <a:schemeClr val="accent3">
                      <a:lumMod val="75000"/>
                    </a:schemeClr>
                  </a:solidFill>
                </a:rPr>
                <a:t>v</a:t>
              </a:r>
              <a:r>
                <a:rPr lang="en-US" baseline="-25000" dirty="0">
                  <a:solidFill>
                    <a:schemeClr val="accent3">
                      <a:lumMod val="75000"/>
                    </a:schemeClr>
                  </a:solidFill>
                </a:rPr>
                <a:t>7</a:t>
              </a:r>
            </a:p>
          </p:txBody>
        </p:sp>
      </p:grpSp>
      <p:sp>
        <p:nvSpPr>
          <p:cNvPr id="33" name="TextBox 32">
            <a:extLst>
              <a:ext uri="{FF2B5EF4-FFF2-40B4-BE49-F238E27FC236}">
                <a16:creationId xmlns:a16="http://schemas.microsoft.com/office/drawing/2014/main" id="{F754FB62-8463-4F7D-99A3-3AE66DE5AAF0}"/>
              </a:ext>
            </a:extLst>
          </p:cNvPr>
          <p:cNvSpPr txBox="1"/>
          <p:nvPr/>
        </p:nvSpPr>
        <p:spPr>
          <a:xfrm>
            <a:off x="1813425" y="5144609"/>
            <a:ext cx="6450601" cy="369332"/>
          </a:xfrm>
          <a:prstGeom prst="rect">
            <a:avLst/>
          </a:prstGeom>
          <a:noFill/>
          <a:ln>
            <a:noFill/>
          </a:ln>
        </p:spPr>
        <p:txBody>
          <a:bodyPr wrap="square" rtlCol="0">
            <a:spAutoFit/>
          </a:bodyPr>
          <a:lstStyle/>
          <a:p>
            <a:pPr algn="ctr"/>
            <a:r>
              <a:rPr lang="en-US" dirty="0">
                <a:solidFill>
                  <a:schemeClr val="bg1"/>
                </a:solidFill>
              </a:rPr>
              <a:t>Reflection amplitude acts as a vote</a:t>
            </a:r>
          </a:p>
        </p:txBody>
      </p:sp>
      <p:grpSp>
        <p:nvGrpSpPr>
          <p:cNvPr id="2" name="Group 1">
            <a:extLst>
              <a:ext uri="{FF2B5EF4-FFF2-40B4-BE49-F238E27FC236}">
                <a16:creationId xmlns:a16="http://schemas.microsoft.com/office/drawing/2014/main" id="{DDF87B12-B545-42CA-87F5-9B68EB0DBFE1}"/>
              </a:ext>
            </a:extLst>
          </p:cNvPr>
          <p:cNvGrpSpPr/>
          <p:nvPr/>
        </p:nvGrpSpPr>
        <p:grpSpPr>
          <a:xfrm>
            <a:off x="326576" y="2160982"/>
            <a:ext cx="4387664" cy="1639493"/>
            <a:chOff x="1373056" y="1200230"/>
            <a:chExt cx="7366720" cy="2752646"/>
          </a:xfrm>
        </p:grpSpPr>
        <p:sp>
          <p:nvSpPr>
            <p:cNvPr id="17" name="Isosceles Triangle 16">
              <a:extLst>
                <a:ext uri="{FF2B5EF4-FFF2-40B4-BE49-F238E27FC236}">
                  <a16:creationId xmlns:a16="http://schemas.microsoft.com/office/drawing/2014/main" id="{9DAAA47D-0376-4A31-A13B-921972851B40}"/>
                </a:ext>
              </a:extLst>
            </p:cNvPr>
            <p:cNvSpPr/>
            <p:nvPr/>
          </p:nvSpPr>
          <p:spPr>
            <a:xfrm rot="10800000">
              <a:off x="1373056" y="1200230"/>
              <a:ext cx="522436" cy="450376"/>
            </a:xfrm>
            <a:prstGeom prst="triangl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4" name="Straight Connector 23">
              <a:extLst>
                <a:ext uri="{FF2B5EF4-FFF2-40B4-BE49-F238E27FC236}">
                  <a16:creationId xmlns:a16="http://schemas.microsoft.com/office/drawing/2014/main" id="{673FD914-65BD-4B90-9487-91F7CF46F1B6}"/>
                </a:ext>
              </a:extLst>
            </p:cNvPr>
            <p:cNvCxnSpPr>
              <a:cxnSpLocks/>
            </p:cNvCxnSpPr>
            <p:nvPr/>
          </p:nvCxnSpPr>
          <p:spPr>
            <a:xfrm>
              <a:off x="1634273" y="1615046"/>
              <a:ext cx="0" cy="228486"/>
            </a:xfrm>
            <a:prstGeom prst="line">
              <a:avLst/>
            </a:prstGeom>
            <a:ln w="28575">
              <a:solidFill>
                <a:srgbClr val="F20000"/>
              </a:solidFill>
            </a:ln>
          </p:spPr>
          <p:style>
            <a:lnRef idx="1">
              <a:schemeClr val="accent1"/>
            </a:lnRef>
            <a:fillRef idx="0">
              <a:schemeClr val="accent1"/>
            </a:fillRef>
            <a:effectRef idx="0">
              <a:schemeClr val="accent1"/>
            </a:effectRef>
            <a:fontRef idx="minor">
              <a:schemeClr val="tx1"/>
            </a:fontRef>
          </p:style>
        </p:cxnSp>
        <p:sp>
          <p:nvSpPr>
            <p:cNvPr id="31" name="Isosceles Triangle 30">
              <a:extLst>
                <a:ext uri="{FF2B5EF4-FFF2-40B4-BE49-F238E27FC236}">
                  <a16:creationId xmlns:a16="http://schemas.microsoft.com/office/drawing/2014/main" id="{31392F2B-041E-421E-90A4-7258DAF82158}"/>
                </a:ext>
              </a:extLst>
            </p:cNvPr>
            <p:cNvSpPr/>
            <p:nvPr/>
          </p:nvSpPr>
          <p:spPr>
            <a:xfrm rot="10800000">
              <a:off x="2513770" y="1200230"/>
              <a:ext cx="522436" cy="45037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2" name="Straight Connector 31">
              <a:extLst>
                <a:ext uri="{FF2B5EF4-FFF2-40B4-BE49-F238E27FC236}">
                  <a16:creationId xmlns:a16="http://schemas.microsoft.com/office/drawing/2014/main" id="{B36400B4-1373-4F05-A24B-3B74FF92C4D4}"/>
                </a:ext>
              </a:extLst>
            </p:cNvPr>
            <p:cNvCxnSpPr>
              <a:cxnSpLocks/>
            </p:cNvCxnSpPr>
            <p:nvPr/>
          </p:nvCxnSpPr>
          <p:spPr>
            <a:xfrm>
              <a:off x="2774987" y="1615046"/>
              <a:ext cx="0" cy="22848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Isosceles Triangle 33">
              <a:extLst>
                <a:ext uri="{FF2B5EF4-FFF2-40B4-BE49-F238E27FC236}">
                  <a16:creationId xmlns:a16="http://schemas.microsoft.com/office/drawing/2014/main" id="{59FF9472-9BB3-431C-B595-71FF52C6A899}"/>
                </a:ext>
              </a:extLst>
            </p:cNvPr>
            <p:cNvSpPr/>
            <p:nvPr/>
          </p:nvSpPr>
          <p:spPr>
            <a:xfrm rot="10800000">
              <a:off x="8217340" y="1200230"/>
              <a:ext cx="522436" cy="450376"/>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5" name="Straight Connector 34">
              <a:extLst>
                <a:ext uri="{FF2B5EF4-FFF2-40B4-BE49-F238E27FC236}">
                  <a16:creationId xmlns:a16="http://schemas.microsoft.com/office/drawing/2014/main" id="{A05A4E6E-73DD-4DB6-8A04-C821D0A83FA4}"/>
                </a:ext>
              </a:extLst>
            </p:cNvPr>
            <p:cNvCxnSpPr>
              <a:cxnSpLocks/>
            </p:cNvCxnSpPr>
            <p:nvPr/>
          </p:nvCxnSpPr>
          <p:spPr>
            <a:xfrm>
              <a:off x="8478557" y="1615046"/>
              <a:ext cx="0" cy="228486"/>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40" name="Isosceles Triangle 39">
              <a:extLst>
                <a:ext uri="{FF2B5EF4-FFF2-40B4-BE49-F238E27FC236}">
                  <a16:creationId xmlns:a16="http://schemas.microsoft.com/office/drawing/2014/main" id="{3CE2928F-8B1D-496D-A3DF-8742033AD4E9}"/>
                </a:ext>
              </a:extLst>
            </p:cNvPr>
            <p:cNvSpPr/>
            <p:nvPr/>
          </p:nvSpPr>
          <p:spPr>
            <a:xfrm rot="10800000">
              <a:off x="4795198" y="1200230"/>
              <a:ext cx="522436" cy="45037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1" name="Straight Connector 40">
              <a:extLst>
                <a:ext uri="{FF2B5EF4-FFF2-40B4-BE49-F238E27FC236}">
                  <a16:creationId xmlns:a16="http://schemas.microsoft.com/office/drawing/2014/main" id="{9B5E62DD-35B2-4B98-AF61-82834F77DE80}"/>
                </a:ext>
              </a:extLst>
            </p:cNvPr>
            <p:cNvCxnSpPr>
              <a:cxnSpLocks/>
            </p:cNvCxnSpPr>
            <p:nvPr/>
          </p:nvCxnSpPr>
          <p:spPr>
            <a:xfrm>
              <a:off x="5056415" y="1615046"/>
              <a:ext cx="0" cy="22848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Isosceles Triangle 42">
              <a:extLst>
                <a:ext uri="{FF2B5EF4-FFF2-40B4-BE49-F238E27FC236}">
                  <a16:creationId xmlns:a16="http://schemas.microsoft.com/office/drawing/2014/main" id="{B4619CD7-4DAD-4264-936D-542A5B86BB42}"/>
                </a:ext>
              </a:extLst>
            </p:cNvPr>
            <p:cNvSpPr/>
            <p:nvPr/>
          </p:nvSpPr>
          <p:spPr>
            <a:xfrm rot="10800000">
              <a:off x="5935912" y="1200230"/>
              <a:ext cx="522436" cy="450376"/>
            </a:xfrm>
            <a:prstGeom prst="triangl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4" name="Straight Connector 43">
              <a:extLst>
                <a:ext uri="{FF2B5EF4-FFF2-40B4-BE49-F238E27FC236}">
                  <a16:creationId xmlns:a16="http://schemas.microsoft.com/office/drawing/2014/main" id="{613F354E-6949-4276-9EE6-744BE2FE4666}"/>
                </a:ext>
              </a:extLst>
            </p:cNvPr>
            <p:cNvCxnSpPr>
              <a:cxnSpLocks/>
            </p:cNvCxnSpPr>
            <p:nvPr/>
          </p:nvCxnSpPr>
          <p:spPr>
            <a:xfrm>
              <a:off x="6197129" y="1615046"/>
              <a:ext cx="0" cy="228486"/>
            </a:xfrm>
            <a:prstGeom prst="line">
              <a:avLst/>
            </a:prstGeom>
            <a:ln w="28575">
              <a:solidFill>
                <a:srgbClr val="F20000"/>
              </a:solidFill>
            </a:ln>
          </p:spPr>
          <p:style>
            <a:lnRef idx="1">
              <a:schemeClr val="accent1"/>
            </a:lnRef>
            <a:fillRef idx="0">
              <a:schemeClr val="accent1"/>
            </a:fillRef>
            <a:effectRef idx="0">
              <a:schemeClr val="accent1"/>
            </a:effectRef>
            <a:fontRef idx="minor">
              <a:schemeClr val="tx1"/>
            </a:fontRef>
          </p:style>
        </p:cxnSp>
        <p:sp>
          <p:nvSpPr>
            <p:cNvPr id="46" name="Isosceles Triangle 45">
              <a:extLst>
                <a:ext uri="{FF2B5EF4-FFF2-40B4-BE49-F238E27FC236}">
                  <a16:creationId xmlns:a16="http://schemas.microsoft.com/office/drawing/2014/main" id="{0B5990CC-3999-465B-B458-F10C3C940259}"/>
                </a:ext>
              </a:extLst>
            </p:cNvPr>
            <p:cNvSpPr/>
            <p:nvPr/>
          </p:nvSpPr>
          <p:spPr>
            <a:xfrm rot="10800000">
              <a:off x="7076626" y="1200230"/>
              <a:ext cx="522436" cy="450376"/>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7" name="Straight Connector 46">
              <a:extLst>
                <a:ext uri="{FF2B5EF4-FFF2-40B4-BE49-F238E27FC236}">
                  <a16:creationId xmlns:a16="http://schemas.microsoft.com/office/drawing/2014/main" id="{6777D060-C04D-4866-A3AB-C2B96B03D6B1}"/>
                </a:ext>
              </a:extLst>
            </p:cNvPr>
            <p:cNvCxnSpPr>
              <a:cxnSpLocks/>
            </p:cNvCxnSpPr>
            <p:nvPr/>
          </p:nvCxnSpPr>
          <p:spPr>
            <a:xfrm>
              <a:off x="7337843" y="1615046"/>
              <a:ext cx="0" cy="228486"/>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1AE22EAB-392B-4E38-9B68-B2242E45A201}"/>
                </a:ext>
              </a:extLst>
            </p:cNvPr>
            <p:cNvCxnSpPr/>
            <p:nvPr/>
          </p:nvCxnSpPr>
          <p:spPr>
            <a:xfrm flipH="1" flipV="1">
              <a:off x="3911600" y="1351280"/>
              <a:ext cx="1143000" cy="2367280"/>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7" name="Isosceles Triangle 36">
              <a:extLst>
                <a:ext uri="{FF2B5EF4-FFF2-40B4-BE49-F238E27FC236}">
                  <a16:creationId xmlns:a16="http://schemas.microsoft.com/office/drawing/2014/main" id="{13E034EE-5F6E-4FB0-975E-CE960A32BB9C}"/>
                </a:ext>
              </a:extLst>
            </p:cNvPr>
            <p:cNvSpPr/>
            <p:nvPr/>
          </p:nvSpPr>
          <p:spPr>
            <a:xfrm rot="10800000">
              <a:off x="3654484" y="1200230"/>
              <a:ext cx="522436" cy="45037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8" name="Straight Connector 37">
              <a:extLst>
                <a:ext uri="{FF2B5EF4-FFF2-40B4-BE49-F238E27FC236}">
                  <a16:creationId xmlns:a16="http://schemas.microsoft.com/office/drawing/2014/main" id="{79079DF0-F98C-475E-BF3F-8D8871D20982}"/>
                </a:ext>
              </a:extLst>
            </p:cNvPr>
            <p:cNvCxnSpPr>
              <a:cxnSpLocks/>
            </p:cNvCxnSpPr>
            <p:nvPr/>
          </p:nvCxnSpPr>
          <p:spPr>
            <a:xfrm>
              <a:off x="3915701" y="1615046"/>
              <a:ext cx="0" cy="228486"/>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DDE86A1-B72D-46A8-9E60-CC6602339CDA}"/>
                </a:ext>
              </a:extLst>
            </p:cNvPr>
            <p:cNvCxnSpPr>
              <a:cxnSpLocks/>
            </p:cNvCxnSpPr>
            <p:nvPr/>
          </p:nvCxnSpPr>
          <p:spPr>
            <a:xfrm flipV="1">
              <a:off x="5041392" y="3459033"/>
              <a:ext cx="377952" cy="259527"/>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C2AAF73-3726-47C5-A79C-B68A1D71BF77}"/>
                </a:ext>
              </a:extLst>
            </p:cNvPr>
            <p:cNvCxnSpPr>
              <a:cxnSpLocks/>
            </p:cNvCxnSpPr>
            <p:nvPr/>
          </p:nvCxnSpPr>
          <p:spPr>
            <a:xfrm flipV="1">
              <a:off x="5050536" y="3382394"/>
              <a:ext cx="320040" cy="328547"/>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41A925D-341C-4708-A800-ED4B03946EF2}"/>
                </a:ext>
              </a:extLst>
            </p:cNvPr>
            <p:cNvCxnSpPr>
              <a:cxnSpLocks/>
            </p:cNvCxnSpPr>
            <p:nvPr/>
          </p:nvCxnSpPr>
          <p:spPr>
            <a:xfrm flipV="1">
              <a:off x="5050536" y="2682240"/>
              <a:ext cx="0" cy="1028700"/>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61CFD6D-1737-4B28-AB59-6B1FBB6A3D9A}"/>
                </a:ext>
              </a:extLst>
            </p:cNvPr>
            <p:cNvCxnSpPr>
              <a:cxnSpLocks/>
            </p:cNvCxnSpPr>
            <p:nvPr/>
          </p:nvCxnSpPr>
          <p:spPr>
            <a:xfrm flipH="1" flipV="1">
              <a:off x="4328160" y="2227917"/>
              <a:ext cx="722376" cy="1483023"/>
            </a:xfrm>
            <a:prstGeom prst="straightConnector1">
              <a:avLst/>
            </a:prstGeom>
            <a:ln w="57150">
              <a:solidFill>
                <a:schemeClr val="accent6"/>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BCA5CBE-275C-46B9-93AD-2C27EDEACA15}"/>
                </a:ext>
              </a:extLst>
            </p:cNvPr>
            <p:cNvCxnSpPr>
              <a:cxnSpLocks/>
            </p:cNvCxnSpPr>
            <p:nvPr/>
          </p:nvCxnSpPr>
          <p:spPr>
            <a:xfrm flipV="1">
              <a:off x="5037836" y="2993177"/>
              <a:ext cx="357124" cy="725383"/>
            </a:xfrm>
            <a:prstGeom prst="line">
              <a:avLst/>
            </a:prstGeom>
            <a:ln w="57150">
              <a:solidFill>
                <a:srgbClr val="F2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60A8F8BA-0500-40C7-9130-D038D34C5D4B}"/>
                </a:ext>
              </a:extLst>
            </p:cNvPr>
            <p:cNvCxnSpPr>
              <a:cxnSpLocks/>
            </p:cNvCxnSpPr>
            <p:nvPr/>
          </p:nvCxnSpPr>
          <p:spPr>
            <a:xfrm flipH="1" flipV="1">
              <a:off x="4465428" y="3310128"/>
              <a:ext cx="585108" cy="400812"/>
            </a:xfrm>
            <a:prstGeom prst="straightConnector1">
              <a:avLst/>
            </a:prstGeom>
            <a:ln w="57150">
              <a:solidFill>
                <a:srgbClr val="F2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39DAC54-0C10-405F-849A-9F2D36CC3A55}"/>
                </a:ext>
              </a:extLst>
            </p:cNvPr>
            <p:cNvCxnSpPr>
              <a:cxnSpLocks/>
            </p:cNvCxnSpPr>
            <p:nvPr/>
          </p:nvCxnSpPr>
          <p:spPr>
            <a:xfrm flipH="1" flipV="1">
              <a:off x="4303776" y="2939818"/>
              <a:ext cx="746760" cy="771122"/>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9431FDB-16EB-463E-938F-480D69B3BC9A}"/>
                </a:ext>
              </a:extLst>
            </p:cNvPr>
            <p:cNvCxnSpPr>
              <a:cxnSpLocks/>
            </p:cNvCxnSpPr>
            <p:nvPr/>
          </p:nvCxnSpPr>
          <p:spPr>
            <a:xfrm flipV="1">
              <a:off x="4596765" y="3503295"/>
              <a:ext cx="897255" cy="44958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EFB6960B-D4C8-4A4B-9B02-8BFB9AFC931E}"/>
                </a:ext>
              </a:extLst>
            </p:cNvPr>
            <p:cNvSpPr/>
            <p:nvPr/>
          </p:nvSpPr>
          <p:spPr>
            <a:xfrm>
              <a:off x="4906899" y="3577971"/>
              <a:ext cx="316992" cy="323088"/>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a:extLst>
              <a:ext uri="{FF2B5EF4-FFF2-40B4-BE49-F238E27FC236}">
                <a16:creationId xmlns:a16="http://schemas.microsoft.com/office/drawing/2014/main" id="{E5387FEA-CD6B-48C7-9C9F-8B1801FB4053}"/>
              </a:ext>
            </a:extLst>
          </p:cNvPr>
          <p:cNvSpPr txBox="1"/>
          <p:nvPr/>
        </p:nvSpPr>
        <p:spPr>
          <a:xfrm>
            <a:off x="1752980" y="1215664"/>
            <a:ext cx="1333120" cy="369332"/>
          </a:xfrm>
          <a:prstGeom prst="rect">
            <a:avLst/>
          </a:prstGeom>
          <a:noFill/>
          <a:ln>
            <a:noFill/>
          </a:ln>
        </p:spPr>
        <p:txBody>
          <a:bodyPr wrap="square" rtlCol="0">
            <a:spAutoFit/>
          </a:bodyPr>
          <a:lstStyle/>
          <a:p>
            <a:pPr algn="ctr"/>
            <a:r>
              <a:rPr lang="en-US" u="sng" dirty="0">
                <a:solidFill>
                  <a:schemeClr val="bg1"/>
                </a:solidFill>
              </a:rPr>
              <a:t>Example 1</a:t>
            </a:r>
          </a:p>
        </p:txBody>
      </p:sp>
      <p:sp>
        <p:nvSpPr>
          <p:cNvPr id="51" name="TextBox 50">
            <a:extLst>
              <a:ext uri="{FF2B5EF4-FFF2-40B4-BE49-F238E27FC236}">
                <a16:creationId xmlns:a16="http://schemas.microsoft.com/office/drawing/2014/main" id="{C0E8ECE7-28A9-4F88-9662-96D4C7DE2345}"/>
              </a:ext>
            </a:extLst>
          </p:cNvPr>
          <p:cNvSpPr txBox="1"/>
          <p:nvPr/>
        </p:nvSpPr>
        <p:spPr>
          <a:xfrm>
            <a:off x="7094600" y="1086124"/>
            <a:ext cx="1333120" cy="369332"/>
          </a:xfrm>
          <a:prstGeom prst="rect">
            <a:avLst/>
          </a:prstGeom>
          <a:noFill/>
          <a:ln>
            <a:noFill/>
          </a:ln>
        </p:spPr>
        <p:txBody>
          <a:bodyPr wrap="square" rtlCol="0">
            <a:spAutoFit/>
          </a:bodyPr>
          <a:lstStyle/>
          <a:p>
            <a:pPr algn="ctr"/>
            <a:r>
              <a:rPr lang="en-US" u="sng" dirty="0">
                <a:solidFill>
                  <a:schemeClr val="bg1"/>
                </a:solidFill>
              </a:rPr>
              <a:t>Example 2</a:t>
            </a:r>
          </a:p>
        </p:txBody>
      </p:sp>
      <p:cxnSp>
        <p:nvCxnSpPr>
          <p:cNvPr id="54" name="Straight Connector 53">
            <a:extLst>
              <a:ext uri="{FF2B5EF4-FFF2-40B4-BE49-F238E27FC236}">
                <a16:creationId xmlns:a16="http://schemas.microsoft.com/office/drawing/2014/main" id="{74DC1AC0-159C-47EF-9A9C-7E0A84D84D85}"/>
              </a:ext>
            </a:extLst>
          </p:cNvPr>
          <p:cNvCxnSpPr>
            <a:cxnSpLocks/>
          </p:cNvCxnSpPr>
          <p:nvPr/>
        </p:nvCxnSpPr>
        <p:spPr>
          <a:xfrm>
            <a:off x="5038725" y="1211766"/>
            <a:ext cx="0" cy="38137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2D88537C-B29F-4C0D-8936-03E044A11C46}"/>
              </a:ext>
            </a:extLst>
          </p:cNvPr>
          <p:cNvSpPr txBox="1"/>
          <p:nvPr/>
        </p:nvSpPr>
        <p:spPr>
          <a:xfrm>
            <a:off x="5329304" y="1740632"/>
            <a:ext cx="457527" cy="369332"/>
          </a:xfrm>
          <a:prstGeom prst="rect">
            <a:avLst/>
          </a:prstGeom>
          <a:noFill/>
        </p:spPr>
        <p:txBody>
          <a:bodyPr wrap="square" rtlCol="0">
            <a:spAutoFit/>
          </a:bodyPr>
          <a:lstStyle/>
          <a:p>
            <a:pPr algn="ctr"/>
            <a:r>
              <a:rPr lang="en-US" dirty="0">
                <a:solidFill>
                  <a:schemeClr val="accent3">
                    <a:lumMod val="75000"/>
                  </a:schemeClr>
                </a:solidFill>
              </a:rPr>
              <a:t>v</a:t>
            </a:r>
            <a:r>
              <a:rPr lang="en-US" baseline="-25000" dirty="0">
                <a:solidFill>
                  <a:schemeClr val="accent3">
                    <a:lumMod val="75000"/>
                  </a:schemeClr>
                </a:solidFill>
              </a:rPr>
              <a:t>1</a:t>
            </a:r>
          </a:p>
        </p:txBody>
      </p:sp>
      <p:sp>
        <p:nvSpPr>
          <p:cNvPr id="74" name="TextBox 73">
            <a:extLst>
              <a:ext uri="{FF2B5EF4-FFF2-40B4-BE49-F238E27FC236}">
                <a16:creationId xmlns:a16="http://schemas.microsoft.com/office/drawing/2014/main" id="{926B2C89-8179-44F6-A871-D2AD117C7362}"/>
              </a:ext>
            </a:extLst>
          </p:cNvPr>
          <p:cNvSpPr txBox="1"/>
          <p:nvPr/>
        </p:nvSpPr>
        <p:spPr>
          <a:xfrm>
            <a:off x="6003351" y="1740632"/>
            <a:ext cx="457527" cy="369332"/>
          </a:xfrm>
          <a:prstGeom prst="rect">
            <a:avLst/>
          </a:prstGeom>
          <a:noFill/>
        </p:spPr>
        <p:txBody>
          <a:bodyPr wrap="square" rtlCol="0">
            <a:spAutoFit/>
          </a:bodyPr>
          <a:lstStyle/>
          <a:p>
            <a:pPr algn="ctr"/>
            <a:r>
              <a:rPr lang="en-US" dirty="0">
                <a:solidFill>
                  <a:schemeClr val="accent3">
                    <a:lumMod val="75000"/>
                  </a:schemeClr>
                </a:solidFill>
              </a:rPr>
              <a:t>v</a:t>
            </a:r>
            <a:r>
              <a:rPr lang="en-US" baseline="-25000" dirty="0">
                <a:solidFill>
                  <a:schemeClr val="accent3">
                    <a:lumMod val="75000"/>
                  </a:schemeClr>
                </a:solidFill>
              </a:rPr>
              <a:t>2</a:t>
            </a:r>
          </a:p>
        </p:txBody>
      </p:sp>
      <p:sp>
        <p:nvSpPr>
          <p:cNvPr id="75" name="TextBox 74">
            <a:extLst>
              <a:ext uri="{FF2B5EF4-FFF2-40B4-BE49-F238E27FC236}">
                <a16:creationId xmlns:a16="http://schemas.microsoft.com/office/drawing/2014/main" id="{43B66E64-7FF0-4784-AAE7-A7140F6A0171}"/>
              </a:ext>
            </a:extLst>
          </p:cNvPr>
          <p:cNvSpPr txBox="1"/>
          <p:nvPr/>
        </p:nvSpPr>
        <p:spPr>
          <a:xfrm>
            <a:off x="6677398" y="1740632"/>
            <a:ext cx="457527" cy="369332"/>
          </a:xfrm>
          <a:prstGeom prst="rect">
            <a:avLst/>
          </a:prstGeom>
          <a:noFill/>
        </p:spPr>
        <p:txBody>
          <a:bodyPr wrap="square" rtlCol="0">
            <a:spAutoFit/>
          </a:bodyPr>
          <a:lstStyle/>
          <a:p>
            <a:pPr algn="ctr"/>
            <a:r>
              <a:rPr lang="en-US" dirty="0">
                <a:solidFill>
                  <a:srgbClr val="F20000"/>
                </a:solidFill>
              </a:rPr>
              <a:t>v</a:t>
            </a:r>
            <a:r>
              <a:rPr lang="en-US" baseline="-25000" dirty="0">
                <a:solidFill>
                  <a:srgbClr val="F20000"/>
                </a:solidFill>
              </a:rPr>
              <a:t>3</a:t>
            </a:r>
          </a:p>
        </p:txBody>
      </p:sp>
      <p:sp>
        <p:nvSpPr>
          <p:cNvPr id="76" name="TextBox 75">
            <a:extLst>
              <a:ext uri="{FF2B5EF4-FFF2-40B4-BE49-F238E27FC236}">
                <a16:creationId xmlns:a16="http://schemas.microsoft.com/office/drawing/2014/main" id="{49C08AC7-AF23-4369-8711-FE7472322E19}"/>
              </a:ext>
            </a:extLst>
          </p:cNvPr>
          <p:cNvSpPr txBox="1"/>
          <p:nvPr/>
        </p:nvSpPr>
        <p:spPr>
          <a:xfrm>
            <a:off x="7351445" y="1740632"/>
            <a:ext cx="457527" cy="369332"/>
          </a:xfrm>
          <a:prstGeom prst="rect">
            <a:avLst/>
          </a:prstGeom>
          <a:noFill/>
        </p:spPr>
        <p:txBody>
          <a:bodyPr wrap="square" rtlCol="0">
            <a:spAutoFit/>
          </a:bodyPr>
          <a:lstStyle/>
          <a:p>
            <a:pPr algn="ctr"/>
            <a:r>
              <a:rPr lang="en-US" dirty="0">
                <a:solidFill>
                  <a:schemeClr val="accent2"/>
                </a:solidFill>
              </a:rPr>
              <a:t>v</a:t>
            </a:r>
            <a:r>
              <a:rPr lang="en-US" baseline="-25000" dirty="0">
                <a:solidFill>
                  <a:schemeClr val="accent2"/>
                </a:solidFill>
              </a:rPr>
              <a:t>4</a:t>
            </a:r>
          </a:p>
        </p:txBody>
      </p:sp>
      <p:sp>
        <p:nvSpPr>
          <p:cNvPr id="77" name="TextBox 76">
            <a:extLst>
              <a:ext uri="{FF2B5EF4-FFF2-40B4-BE49-F238E27FC236}">
                <a16:creationId xmlns:a16="http://schemas.microsoft.com/office/drawing/2014/main" id="{86A799C9-8F72-46E4-A7FD-6C9AEE2C7E9B}"/>
              </a:ext>
            </a:extLst>
          </p:cNvPr>
          <p:cNvSpPr txBox="1"/>
          <p:nvPr/>
        </p:nvSpPr>
        <p:spPr>
          <a:xfrm>
            <a:off x="8025492" y="1740632"/>
            <a:ext cx="457527" cy="369332"/>
          </a:xfrm>
          <a:prstGeom prst="rect">
            <a:avLst/>
          </a:prstGeom>
          <a:noFill/>
        </p:spPr>
        <p:txBody>
          <a:bodyPr wrap="square" rtlCol="0">
            <a:spAutoFit/>
          </a:bodyPr>
          <a:lstStyle/>
          <a:p>
            <a:pPr algn="ctr"/>
            <a:r>
              <a:rPr lang="en-US" dirty="0">
                <a:solidFill>
                  <a:schemeClr val="accent6"/>
                </a:solidFill>
              </a:rPr>
              <a:t>v</a:t>
            </a:r>
            <a:r>
              <a:rPr lang="en-US" baseline="-25000" dirty="0">
                <a:solidFill>
                  <a:schemeClr val="accent6"/>
                </a:solidFill>
              </a:rPr>
              <a:t>5</a:t>
            </a:r>
          </a:p>
        </p:txBody>
      </p:sp>
      <p:sp>
        <p:nvSpPr>
          <p:cNvPr id="78" name="TextBox 77">
            <a:extLst>
              <a:ext uri="{FF2B5EF4-FFF2-40B4-BE49-F238E27FC236}">
                <a16:creationId xmlns:a16="http://schemas.microsoft.com/office/drawing/2014/main" id="{0551F23D-C0CF-44FF-8A65-6799E8E20F10}"/>
              </a:ext>
            </a:extLst>
          </p:cNvPr>
          <p:cNvSpPr txBox="1"/>
          <p:nvPr/>
        </p:nvSpPr>
        <p:spPr>
          <a:xfrm>
            <a:off x="8699539" y="1740632"/>
            <a:ext cx="457527" cy="369332"/>
          </a:xfrm>
          <a:prstGeom prst="rect">
            <a:avLst/>
          </a:prstGeom>
          <a:noFill/>
        </p:spPr>
        <p:txBody>
          <a:bodyPr wrap="square" rtlCol="0">
            <a:spAutoFit/>
          </a:bodyPr>
          <a:lstStyle/>
          <a:p>
            <a:pPr algn="ctr"/>
            <a:r>
              <a:rPr lang="en-US" dirty="0">
                <a:solidFill>
                  <a:schemeClr val="accent2"/>
                </a:solidFill>
              </a:rPr>
              <a:t>v</a:t>
            </a:r>
            <a:r>
              <a:rPr lang="en-US" baseline="-25000" dirty="0">
                <a:solidFill>
                  <a:schemeClr val="accent2"/>
                </a:solidFill>
              </a:rPr>
              <a:t>6</a:t>
            </a:r>
          </a:p>
        </p:txBody>
      </p:sp>
      <p:sp>
        <p:nvSpPr>
          <p:cNvPr id="81" name="TextBox 80">
            <a:extLst>
              <a:ext uri="{FF2B5EF4-FFF2-40B4-BE49-F238E27FC236}">
                <a16:creationId xmlns:a16="http://schemas.microsoft.com/office/drawing/2014/main" id="{B82D1016-1194-48FC-99D8-FDAFC1FDF37A}"/>
              </a:ext>
            </a:extLst>
          </p:cNvPr>
          <p:cNvSpPr txBox="1"/>
          <p:nvPr/>
        </p:nvSpPr>
        <p:spPr>
          <a:xfrm>
            <a:off x="9373588" y="1740632"/>
            <a:ext cx="457527" cy="369332"/>
          </a:xfrm>
          <a:prstGeom prst="rect">
            <a:avLst/>
          </a:prstGeom>
          <a:noFill/>
        </p:spPr>
        <p:txBody>
          <a:bodyPr wrap="square" rtlCol="0">
            <a:spAutoFit/>
          </a:bodyPr>
          <a:lstStyle/>
          <a:p>
            <a:pPr algn="ctr"/>
            <a:r>
              <a:rPr lang="en-US" dirty="0">
                <a:solidFill>
                  <a:srgbClr val="F20000"/>
                </a:solidFill>
              </a:rPr>
              <a:t>v</a:t>
            </a:r>
            <a:r>
              <a:rPr lang="en-US" baseline="-25000" dirty="0">
                <a:solidFill>
                  <a:srgbClr val="F20000"/>
                </a:solidFill>
              </a:rPr>
              <a:t>7</a:t>
            </a:r>
          </a:p>
        </p:txBody>
      </p:sp>
      <p:grpSp>
        <p:nvGrpSpPr>
          <p:cNvPr id="5" name="Group 4">
            <a:extLst>
              <a:ext uri="{FF2B5EF4-FFF2-40B4-BE49-F238E27FC236}">
                <a16:creationId xmlns:a16="http://schemas.microsoft.com/office/drawing/2014/main" id="{F0C7D485-56D8-4D50-8D3E-C37AD3B1EFF5}"/>
              </a:ext>
            </a:extLst>
          </p:cNvPr>
          <p:cNvGrpSpPr/>
          <p:nvPr/>
        </p:nvGrpSpPr>
        <p:grpSpPr>
          <a:xfrm>
            <a:off x="5396416" y="2160982"/>
            <a:ext cx="4387664" cy="1640895"/>
            <a:chOff x="5396416" y="2160982"/>
            <a:chExt cx="4387664" cy="1640895"/>
          </a:xfrm>
        </p:grpSpPr>
        <p:sp>
          <p:nvSpPr>
            <p:cNvPr id="56" name="Isosceles Triangle 55">
              <a:extLst>
                <a:ext uri="{FF2B5EF4-FFF2-40B4-BE49-F238E27FC236}">
                  <a16:creationId xmlns:a16="http://schemas.microsoft.com/office/drawing/2014/main" id="{43BE6502-D4FE-4212-BBA1-596F2FD0BBB4}"/>
                </a:ext>
              </a:extLst>
            </p:cNvPr>
            <p:cNvSpPr/>
            <p:nvPr/>
          </p:nvSpPr>
          <p:spPr>
            <a:xfrm rot="10800000">
              <a:off x="5396416" y="2160982"/>
              <a:ext cx="311166" cy="268247"/>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57" name="Straight Connector 56">
              <a:extLst>
                <a:ext uri="{FF2B5EF4-FFF2-40B4-BE49-F238E27FC236}">
                  <a16:creationId xmlns:a16="http://schemas.microsoft.com/office/drawing/2014/main" id="{AFD49F3C-25DC-4D08-8687-29F869E8E406}"/>
                </a:ext>
              </a:extLst>
            </p:cNvPr>
            <p:cNvCxnSpPr>
              <a:cxnSpLocks/>
            </p:cNvCxnSpPr>
            <p:nvPr/>
          </p:nvCxnSpPr>
          <p:spPr>
            <a:xfrm>
              <a:off x="5551998" y="2408049"/>
              <a:ext cx="0" cy="1360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58" name="Isosceles Triangle 57">
              <a:extLst>
                <a:ext uri="{FF2B5EF4-FFF2-40B4-BE49-F238E27FC236}">
                  <a16:creationId xmlns:a16="http://schemas.microsoft.com/office/drawing/2014/main" id="{B6B28165-438C-4BF7-94A6-26A57EDB2B9A}"/>
                </a:ext>
              </a:extLst>
            </p:cNvPr>
            <p:cNvSpPr/>
            <p:nvPr/>
          </p:nvSpPr>
          <p:spPr>
            <a:xfrm rot="10800000">
              <a:off x="6075832" y="2160982"/>
              <a:ext cx="311166" cy="268247"/>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59" name="Straight Connector 58">
              <a:extLst>
                <a:ext uri="{FF2B5EF4-FFF2-40B4-BE49-F238E27FC236}">
                  <a16:creationId xmlns:a16="http://schemas.microsoft.com/office/drawing/2014/main" id="{3F8A722B-B168-4F98-8EC2-B2AB68D71F3C}"/>
                </a:ext>
              </a:extLst>
            </p:cNvPr>
            <p:cNvCxnSpPr>
              <a:cxnSpLocks/>
            </p:cNvCxnSpPr>
            <p:nvPr/>
          </p:nvCxnSpPr>
          <p:spPr>
            <a:xfrm>
              <a:off x="6231415" y="2408049"/>
              <a:ext cx="0" cy="1360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60" name="Isosceles Triangle 59">
              <a:extLst>
                <a:ext uri="{FF2B5EF4-FFF2-40B4-BE49-F238E27FC236}">
                  <a16:creationId xmlns:a16="http://schemas.microsoft.com/office/drawing/2014/main" id="{43143F90-5C46-439C-B1D1-C5EDBA1959AB}"/>
                </a:ext>
              </a:extLst>
            </p:cNvPr>
            <p:cNvSpPr/>
            <p:nvPr/>
          </p:nvSpPr>
          <p:spPr>
            <a:xfrm rot="10800000">
              <a:off x="9472914" y="2160982"/>
              <a:ext cx="311166" cy="268247"/>
            </a:xfrm>
            <a:prstGeom prst="triangl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61" name="Straight Connector 60">
              <a:extLst>
                <a:ext uri="{FF2B5EF4-FFF2-40B4-BE49-F238E27FC236}">
                  <a16:creationId xmlns:a16="http://schemas.microsoft.com/office/drawing/2014/main" id="{E37E7FEA-D13B-4AC6-BFD0-DE0BE9EF1833}"/>
                </a:ext>
              </a:extLst>
            </p:cNvPr>
            <p:cNvCxnSpPr>
              <a:cxnSpLocks/>
            </p:cNvCxnSpPr>
            <p:nvPr/>
          </p:nvCxnSpPr>
          <p:spPr>
            <a:xfrm>
              <a:off x="9628496" y="2408049"/>
              <a:ext cx="0" cy="136088"/>
            </a:xfrm>
            <a:prstGeom prst="line">
              <a:avLst/>
            </a:prstGeom>
            <a:ln w="28575">
              <a:solidFill>
                <a:srgbClr val="F2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B1ADB5F-F2B3-4FBC-8756-F6F1E287A761}"/>
                </a:ext>
              </a:extLst>
            </p:cNvPr>
            <p:cNvCxnSpPr>
              <a:cxnSpLocks/>
            </p:cNvCxnSpPr>
            <p:nvPr/>
          </p:nvCxnSpPr>
          <p:spPr>
            <a:xfrm flipV="1">
              <a:off x="7613265" y="2244725"/>
              <a:ext cx="697230" cy="1389552"/>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62" name="Isosceles Triangle 61">
              <a:extLst>
                <a:ext uri="{FF2B5EF4-FFF2-40B4-BE49-F238E27FC236}">
                  <a16:creationId xmlns:a16="http://schemas.microsoft.com/office/drawing/2014/main" id="{24F9184D-529F-474B-82EC-FE4D6467717A}"/>
                </a:ext>
              </a:extLst>
            </p:cNvPr>
            <p:cNvSpPr/>
            <p:nvPr/>
          </p:nvSpPr>
          <p:spPr>
            <a:xfrm rot="10800000">
              <a:off x="7434665" y="2160982"/>
              <a:ext cx="311166" cy="26824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63" name="Straight Connector 62">
              <a:extLst>
                <a:ext uri="{FF2B5EF4-FFF2-40B4-BE49-F238E27FC236}">
                  <a16:creationId xmlns:a16="http://schemas.microsoft.com/office/drawing/2014/main" id="{4998C9D0-4D36-4662-9220-E17650AB0FE6}"/>
                </a:ext>
              </a:extLst>
            </p:cNvPr>
            <p:cNvCxnSpPr>
              <a:cxnSpLocks/>
            </p:cNvCxnSpPr>
            <p:nvPr/>
          </p:nvCxnSpPr>
          <p:spPr>
            <a:xfrm>
              <a:off x="7590247" y="2408049"/>
              <a:ext cx="0" cy="13608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65" name="Isosceles Triangle 64">
              <a:extLst>
                <a:ext uri="{FF2B5EF4-FFF2-40B4-BE49-F238E27FC236}">
                  <a16:creationId xmlns:a16="http://schemas.microsoft.com/office/drawing/2014/main" id="{05B46B2D-6613-414C-A306-DB5CC3DE8B7F}"/>
                </a:ext>
              </a:extLst>
            </p:cNvPr>
            <p:cNvSpPr/>
            <p:nvPr/>
          </p:nvSpPr>
          <p:spPr>
            <a:xfrm rot="10800000">
              <a:off x="8114081" y="2160982"/>
              <a:ext cx="311166" cy="268247"/>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66" name="Straight Connector 65">
              <a:extLst>
                <a:ext uri="{FF2B5EF4-FFF2-40B4-BE49-F238E27FC236}">
                  <a16:creationId xmlns:a16="http://schemas.microsoft.com/office/drawing/2014/main" id="{C9AF8E31-CF04-4558-9D13-F4CA8539AB5E}"/>
                </a:ext>
              </a:extLst>
            </p:cNvPr>
            <p:cNvCxnSpPr>
              <a:cxnSpLocks/>
            </p:cNvCxnSpPr>
            <p:nvPr/>
          </p:nvCxnSpPr>
          <p:spPr>
            <a:xfrm>
              <a:off x="8269664" y="2408049"/>
              <a:ext cx="0" cy="136088"/>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67" name="Isosceles Triangle 66">
              <a:extLst>
                <a:ext uri="{FF2B5EF4-FFF2-40B4-BE49-F238E27FC236}">
                  <a16:creationId xmlns:a16="http://schemas.microsoft.com/office/drawing/2014/main" id="{C030BEBC-CA6D-4C28-9D35-E263FE980554}"/>
                </a:ext>
              </a:extLst>
            </p:cNvPr>
            <p:cNvSpPr/>
            <p:nvPr/>
          </p:nvSpPr>
          <p:spPr>
            <a:xfrm rot="10800000">
              <a:off x="8793498" y="2160982"/>
              <a:ext cx="311166" cy="26824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68" name="Straight Connector 67">
              <a:extLst>
                <a:ext uri="{FF2B5EF4-FFF2-40B4-BE49-F238E27FC236}">
                  <a16:creationId xmlns:a16="http://schemas.microsoft.com/office/drawing/2014/main" id="{276F5C27-4538-46B4-B4A9-CE76CDF7E869}"/>
                </a:ext>
              </a:extLst>
            </p:cNvPr>
            <p:cNvCxnSpPr>
              <a:cxnSpLocks/>
            </p:cNvCxnSpPr>
            <p:nvPr/>
          </p:nvCxnSpPr>
          <p:spPr>
            <a:xfrm>
              <a:off x="8949080" y="2408049"/>
              <a:ext cx="0" cy="13608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70" name="Isosceles Triangle 69">
              <a:extLst>
                <a:ext uri="{FF2B5EF4-FFF2-40B4-BE49-F238E27FC236}">
                  <a16:creationId xmlns:a16="http://schemas.microsoft.com/office/drawing/2014/main" id="{BD317ADC-E395-4B26-B036-E82D310830D2}"/>
                </a:ext>
              </a:extLst>
            </p:cNvPr>
            <p:cNvSpPr/>
            <p:nvPr/>
          </p:nvSpPr>
          <p:spPr>
            <a:xfrm rot="10800000">
              <a:off x="6755249" y="2160982"/>
              <a:ext cx="311166" cy="268247"/>
            </a:xfrm>
            <a:prstGeom prst="triangl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71" name="Straight Connector 70">
              <a:extLst>
                <a:ext uri="{FF2B5EF4-FFF2-40B4-BE49-F238E27FC236}">
                  <a16:creationId xmlns:a16="http://schemas.microsoft.com/office/drawing/2014/main" id="{496D5E9D-E88F-4A32-B555-90DB115A55B0}"/>
                </a:ext>
              </a:extLst>
            </p:cNvPr>
            <p:cNvCxnSpPr>
              <a:cxnSpLocks/>
            </p:cNvCxnSpPr>
            <p:nvPr/>
          </p:nvCxnSpPr>
          <p:spPr>
            <a:xfrm>
              <a:off x="6910831" y="2408049"/>
              <a:ext cx="0" cy="136088"/>
            </a:xfrm>
            <a:prstGeom prst="line">
              <a:avLst/>
            </a:prstGeom>
            <a:ln w="28575">
              <a:solidFill>
                <a:srgbClr val="F2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2F411747-A988-42B6-AC64-94B572A5178F}"/>
                </a:ext>
              </a:extLst>
            </p:cNvPr>
            <p:cNvCxnSpPr>
              <a:cxnSpLocks/>
            </p:cNvCxnSpPr>
            <p:nvPr/>
          </p:nvCxnSpPr>
          <p:spPr>
            <a:xfrm flipV="1">
              <a:off x="7613218" y="3305175"/>
              <a:ext cx="486558" cy="332501"/>
            </a:xfrm>
            <a:prstGeom prst="line">
              <a:avLst/>
            </a:prstGeom>
            <a:ln w="57150">
              <a:solidFill>
                <a:srgbClr val="F2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988A88E5-DF8B-4A18-B47A-83BF12A6C2D6}"/>
                </a:ext>
              </a:extLst>
            </p:cNvPr>
            <p:cNvCxnSpPr>
              <a:cxnSpLocks/>
            </p:cNvCxnSpPr>
            <p:nvPr/>
          </p:nvCxnSpPr>
          <p:spPr>
            <a:xfrm flipV="1">
              <a:off x="7620782" y="3055239"/>
              <a:ext cx="562933" cy="577898"/>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40F07C54-1D97-44A5-973B-389392726D8A}"/>
                </a:ext>
              </a:extLst>
            </p:cNvPr>
            <p:cNvCxnSpPr>
              <a:cxnSpLocks/>
            </p:cNvCxnSpPr>
            <p:nvPr/>
          </p:nvCxnSpPr>
          <p:spPr>
            <a:xfrm flipH="1" flipV="1">
              <a:off x="7353300" y="3449904"/>
              <a:ext cx="267482" cy="183231"/>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E111D129-7C8F-46D4-BF86-DFE2E23F5E24}"/>
                </a:ext>
              </a:extLst>
            </p:cNvPr>
            <p:cNvCxnSpPr>
              <a:cxnSpLocks/>
            </p:cNvCxnSpPr>
            <p:nvPr/>
          </p:nvCxnSpPr>
          <p:spPr>
            <a:xfrm flipH="1" flipV="1">
              <a:off x="7377684" y="3382106"/>
              <a:ext cx="243099" cy="251030"/>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5BC37AB1-62A8-4350-BB57-2897D3C05CA1}"/>
                </a:ext>
              </a:extLst>
            </p:cNvPr>
            <p:cNvCxnSpPr>
              <a:cxnSpLocks/>
            </p:cNvCxnSpPr>
            <p:nvPr/>
          </p:nvCxnSpPr>
          <p:spPr>
            <a:xfrm flipV="1">
              <a:off x="7620782" y="2829687"/>
              <a:ext cx="0" cy="803448"/>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086BE4B3-B69E-4F1C-85F5-AE8FC915A98C}"/>
                </a:ext>
              </a:extLst>
            </p:cNvPr>
            <p:cNvCxnSpPr>
              <a:cxnSpLocks/>
            </p:cNvCxnSpPr>
            <p:nvPr/>
          </p:nvCxnSpPr>
          <p:spPr>
            <a:xfrm flipH="1" flipV="1">
              <a:off x="7371588" y="3121546"/>
              <a:ext cx="249194" cy="511590"/>
            </a:xfrm>
            <a:prstGeom prst="straightConnector1">
              <a:avLst/>
            </a:prstGeom>
            <a:ln w="57150">
              <a:solidFill>
                <a:srgbClr val="F2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7DCAE514-7B77-4C66-B742-6218BECB784D}"/>
                </a:ext>
              </a:extLst>
            </p:cNvPr>
            <p:cNvCxnSpPr>
              <a:cxnSpLocks/>
            </p:cNvCxnSpPr>
            <p:nvPr/>
          </p:nvCxnSpPr>
          <p:spPr>
            <a:xfrm flipV="1">
              <a:off x="7613218" y="2677287"/>
              <a:ext cx="472821" cy="960388"/>
            </a:xfrm>
            <a:prstGeom prst="line">
              <a:avLst/>
            </a:prstGeom>
            <a:ln w="57150">
              <a:solidFill>
                <a:schemeClr val="accent6"/>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8B064EE-BA17-4063-AAFC-CC3029FD1F53}"/>
                </a:ext>
              </a:extLst>
            </p:cNvPr>
            <p:cNvCxnSpPr>
              <a:cxnSpLocks/>
            </p:cNvCxnSpPr>
            <p:nvPr/>
          </p:nvCxnSpPr>
          <p:spPr>
            <a:xfrm>
              <a:off x="7341078" y="3531062"/>
              <a:ext cx="540481" cy="27081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4F909CD4-5E4C-4C75-9A99-7494FEE79F24}"/>
                </a:ext>
              </a:extLst>
            </p:cNvPr>
            <p:cNvSpPr/>
            <p:nvPr/>
          </p:nvSpPr>
          <p:spPr>
            <a:xfrm>
              <a:off x="7501195" y="3577179"/>
              <a:ext cx="188802" cy="192433"/>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3519082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E4FEB7E8-B773-4534-B5C4-A352318D7CF9}"/>
              </a:ext>
            </a:extLst>
          </p:cNvPr>
          <p:cNvGrpSpPr/>
          <p:nvPr/>
        </p:nvGrpSpPr>
        <p:grpSpPr>
          <a:xfrm>
            <a:off x="946335" y="1139902"/>
            <a:ext cx="8117719" cy="3035858"/>
            <a:chOff x="5396416" y="2160982"/>
            <a:chExt cx="4387664" cy="1640895"/>
          </a:xfrm>
        </p:grpSpPr>
        <p:sp>
          <p:nvSpPr>
            <p:cNvPr id="40" name="Isosceles Triangle 39">
              <a:extLst>
                <a:ext uri="{FF2B5EF4-FFF2-40B4-BE49-F238E27FC236}">
                  <a16:creationId xmlns:a16="http://schemas.microsoft.com/office/drawing/2014/main" id="{FFED93A3-4640-4511-9950-DE1064040135}"/>
                </a:ext>
              </a:extLst>
            </p:cNvPr>
            <p:cNvSpPr/>
            <p:nvPr/>
          </p:nvSpPr>
          <p:spPr>
            <a:xfrm rot="10800000">
              <a:off x="5396416" y="2160982"/>
              <a:ext cx="311166" cy="268247"/>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1" name="Straight Connector 40">
              <a:extLst>
                <a:ext uri="{FF2B5EF4-FFF2-40B4-BE49-F238E27FC236}">
                  <a16:creationId xmlns:a16="http://schemas.microsoft.com/office/drawing/2014/main" id="{B6FEE5CC-D753-4911-8E94-17AF65BE57E9}"/>
                </a:ext>
              </a:extLst>
            </p:cNvPr>
            <p:cNvCxnSpPr>
              <a:cxnSpLocks/>
            </p:cNvCxnSpPr>
            <p:nvPr/>
          </p:nvCxnSpPr>
          <p:spPr>
            <a:xfrm>
              <a:off x="5551998" y="2408049"/>
              <a:ext cx="0" cy="1360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42" name="Isosceles Triangle 41">
              <a:extLst>
                <a:ext uri="{FF2B5EF4-FFF2-40B4-BE49-F238E27FC236}">
                  <a16:creationId xmlns:a16="http://schemas.microsoft.com/office/drawing/2014/main" id="{F4EF8D80-EA5C-4D57-9520-7ADF30458788}"/>
                </a:ext>
              </a:extLst>
            </p:cNvPr>
            <p:cNvSpPr/>
            <p:nvPr/>
          </p:nvSpPr>
          <p:spPr>
            <a:xfrm rot="10800000">
              <a:off x="6075832" y="2160982"/>
              <a:ext cx="311166" cy="268247"/>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3" name="Straight Connector 42">
              <a:extLst>
                <a:ext uri="{FF2B5EF4-FFF2-40B4-BE49-F238E27FC236}">
                  <a16:creationId xmlns:a16="http://schemas.microsoft.com/office/drawing/2014/main" id="{4E549102-DCB4-4206-AE2F-A553FF445895}"/>
                </a:ext>
              </a:extLst>
            </p:cNvPr>
            <p:cNvCxnSpPr>
              <a:cxnSpLocks/>
            </p:cNvCxnSpPr>
            <p:nvPr/>
          </p:nvCxnSpPr>
          <p:spPr>
            <a:xfrm>
              <a:off x="6231415" y="2408049"/>
              <a:ext cx="0" cy="1360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44" name="Isosceles Triangle 43">
              <a:extLst>
                <a:ext uri="{FF2B5EF4-FFF2-40B4-BE49-F238E27FC236}">
                  <a16:creationId xmlns:a16="http://schemas.microsoft.com/office/drawing/2014/main" id="{5C519E4F-887A-4F7F-8782-04E632B30638}"/>
                </a:ext>
              </a:extLst>
            </p:cNvPr>
            <p:cNvSpPr/>
            <p:nvPr/>
          </p:nvSpPr>
          <p:spPr>
            <a:xfrm rot="10800000">
              <a:off x="9472914" y="2160982"/>
              <a:ext cx="311166" cy="268247"/>
            </a:xfrm>
            <a:prstGeom prst="triangl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5" name="Straight Connector 44">
              <a:extLst>
                <a:ext uri="{FF2B5EF4-FFF2-40B4-BE49-F238E27FC236}">
                  <a16:creationId xmlns:a16="http://schemas.microsoft.com/office/drawing/2014/main" id="{992BDA3C-ECFD-4E4E-9EDB-8EB23F040A3D}"/>
                </a:ext>
              </a:extLst>
            </p:cNvPr>
            <p:cNvCxnSpPr>
              <a:cxnSpLocks/>
            </p:cNvCxnSpPr>
            <p:nvPr/>
          </p:nvCxnSpPr>
          <p:spPr>
            <a:xfrm>
              <a:off x="9628496" y="2408049"/>
              <a:ext cx="0" cy="136088"/>
            </a:xfrm>
            <a:prstGeom prst="line">
              <a:avLst/>
            </a:prstGeom>
            <a:ln w="28575">
              <a:solidFill>
                <a:srgbClr val="F2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B8EBB4B-063F-4E17-9CF7-A280DD71FFE2}"/>
                </a:ext>
              </a:extLst>
            </p:cNvPr>
            <p:cNvCxnSpPr>
              <a:cxnSpLocks/>
            </p:cNvCxnSpPr>
            <p:nvPr/>
          </p:nvCxnSpPr>
          <p:spPr>
            <a:xfrm flipV="1">
              <a:off x="7613265" y="2244725"/>
              <a:ext cx="697230" cy="1389552"/>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47" name="Isosceles Triangle 46">
              <a:extLst>
                <a:ext uri="{FF2B5EF4-FFF2-40B4-BE49-F238E27FC236}">
                  <a16:creationId xmlns:a16="http://schemas.microsoft.com/office/drawing/2014/main" id="{9C1CFCF2-554E-42E3-9DC6-790A990D22C0}"/>
                </a:ext>
              </a:extLst>
            </p:cNvPr>
            <p:cNvSpPr/>
            <p:nvPr/>
          </p:nvSpPr>
          <p:spPr>
            <a:xfrm rot="10800000">
              <a:off x="7434665" y="2160982"/>
              <a:ext cx="311166" cy="26824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9" name="Straight Connector 48">
              <a:extLst>
                <a:ext uri="{FF2B5EF4-FFF2-40B4-BE49-F238E27FC236}">
                  <a16:creationId xmlns:a16="http://schemas.microsoft.com/office/drawing/2014/main" id="{62DCB016-6938-49A7-8E91-0E275DE0B00F}"/>
                </a:ext>
              </a:extLst>
            </p:cNvPr>
            <p:cNvCxnSpPr>
              <a:cxnSpLocks/>
            </p:cNvCxnSpPr>
            <p:nvPr/>
          </p:nvCxnSpPr>
          <p:spPr>
            <a:xfrm>
              <a:off x="7590247" y="2408049"/>
              <a:ext cx="0" cy="13608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50" name="Isosceles Triangle 49">
              <a:extLst>
                <a:ext uri="{FF2B5EF4-FFF2-40B4-BE49-F238E27FC236}">
                  <a16:creationId xmlns:a16="http://schemas.microsoft.com/office/drawing/2014/main" id="{A6BE5FD7-7D01-4437-A416-5A8F6A674FB4}"/>
                </a:ext>
              </a:extLst>
            </p:cNvPr>
            <p:cNvSpPr/>
            <p:nvPr/>
          </p:nvSpPr>
          <p:spPr>
            <a:xfrm rot="10800000">
              <a:off x="8114081" y="2160982"/>
              <a:ext cx="311166" cy="268247"/>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51" name="Straight Connector 50">
              <a:extLst>
                <a:ext uri="{FF2B5EF4-FFF2-40B4-BE49-F238E27FC236}">
                  <a16:creationId xmlns:a16="http://schemas.microsoft.com/office/drawing/2014/main" id="{515431FD-A3DB-4E49-98C7-6489E2424E15}"/>
                </a:ext>
              </a:extLst>
            </p:cNvPr>
            <p:cNvCxnSpPr>
              <a:cxnSpLocks/>
            </p:cNvCxnSpPr>
            <p:nvPr/>
          </p:nvCxnSpPr>
          <p:spPr>
            <a:xfrm>
              <a:off x="8269664" y="2408049"/>
              <a:ext cx="0" cy="136088"/>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52" name="Isosceles Triangle 51">
              <a:extLst>
                <a:ext uri="{FF2B5EF4-FFF2-40B4-BE49-F238E27FC236}">
                  <a16:creationId xmlns:a16="http://schemas.microsoft.com/office/drawing/2014/main" id="{A7F26DEE-6339-4428-8426-D205C3D592E1}"/>
                </a:ext>
              </a:extLst>
            </p:cNvPr>
            <p:cNvSpPr/>
            <p:nvPr/>
          </p:nvSpPr>
          <p:spPr>
            <a:xfrm rot="10800000">
              <a:off x="8793498" y="2160982"/>
              <a:ext cx="311166" cy="26824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53" name="Straight Connector 52">
              <a:extLst>
                <a:ext uri="{FF2B5EF4-FFF2-40B4-BE49-F238E27FC236}">
                  <a16:creationId xmlns:a16="http://schemas.microsoft.com/office/drawing/2014/main" id="{0413A761-06AF-4760-9A3D-8E32334ABBAB}"/>
                </a:ext>
              </a:extLst>
            </p:cNvPr>
            <p:cNvCxnSpPr>
              <a:cxnSpLocks/>
            </p:cNvCxnSpPr>
            <p:nvPr/>
          </p:nvCxnSpPr>
          <p:spPr>
            <a:xfrm>
              <a:off x="8949080" y="2408049"/>
              <a:ext cx="0" cy="13608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54" name="Isosceles Triangle 53">
              <a:extLst>
                <a:ext uri="{FF2B5EF4-FFF2-40B4-BE49-F238E27FC236}">
                  <a16:creationId xmlns:a16="http://schemas.microsoft.com/office/drawing/2014/main" id="{AFA8BCEE-B44B-43D3-8D5A-F1E522473BCA}"/>
                </a:ext>
              </a:extLst>
            </p:cNvPr>
            <p:cNvSpPr/>
            <p:nvPr/>
          </p:nvSpPr>
          <p:spPr>
            <a:xfrm rot="10800000">
              <a:off x="6755249" y="2160982"/>
              <a:ext cx="311166" cy="268247"/>
            </a:xfrm>
            <a:prstGeom prst="triangl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55" name="Straight Connector 54">
              <a:extLst>
                <a:ext uri="{FF2B5EF4-FFF2-40B4-BE49-F238E27FC236}">
                  <a16:creationId xmlns:a16="http://schemas.microsoft.com/office/drawing/2014/main" id="{4211136B-DB6F-448B-A369-E995737F8A8E}"/>
                </a:ext>
              </a:extLst>
            </p:cNvPr>
            <p:cNvCxnSpPr>
              <a:cxnSpLocks/>
            </p:cNvCxnSpPr>
            <p:nvPr/>
          </p:nvCxnSpPr>
          <p:spPr>
            <a:xfrm>
              <a:off x="6910831" y="2408049"/>
              <a:ext cx="0" cy="136088"/>
            </a:xfrm>
            <a:prstGeom prst="line">
              <a:avLst/>
            </a:prstGeom>
            <a:ln w="28575">
              <a:solidFill>
                <a:srgbClr val="F2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2EEB737-BF0A-4DCE-91DA-FF78EBEF1F98}"/>
                </a:ext>
              </a:extLst>
            </p:cNvPr>
            <p:cNvCxnSpPr>
              <a:cxnSpLocks/>
            </p:cNvCxnSpPr>
            <p:nvPr/>
          </p:nvCxnSpPr>
          <p:spPr>
            <a:xfrm flipV="1">
              <a:off x="7613218" y="3305175"/>
              <a:ext cx="486558" cy="332501"/>
            </a:xfrm>
            <a:prstGeom prst="line">
              <a:avLst/>
            </a:prstGeom>
            <a:ln w="57150">
              <a:solidFill>
                <a:srgbClr val="F2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90A0D0B6-FB49-4AA4-A1F2-8549EDCD5A60}"/>
                </a:ext>
              </a:extLst>
            </p:cNvPr>
            <p:cNvCxnSpPr>
              <a:cxnSpLocks/>
            </p:cNvCxnSpPr>
            <p:nvPr/>
          </p:nvCxnSpPr>
          <p:spPr>
            <a:xfrm flipV="1">
              <a:off x="7620782" y="3055239"/>
              <a:ext cx="562933" cy="577898"/>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C54EC13F-1CC4-4CC7-88FF-DB38E2CD4F2D}"/>
                </a:ext>
              </a:extLst>
            </p:cNvPr>
            <p:cNvCxnSpPr>
              <a:cxnSpLocks/>
            </p:cNvCxnSpPr>
            <p:nvPr/>
          </p:nvCxnSpPr>
          <p:spPr>
            <a:xfrm flipH="1" flipV="1">
              <a:off x="7353300" y="3449904"/>
              <a:ext cx="267482" cy="183231"/>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B6FF1AC3-2DAD-4F74-8EEF-60532215B0AA}"/>
                </a:ext>
              </a:extLst>
            </p:cNvPr>
            <p:cNvCxnSpPr>
              <a:cxnSpLocks/>
            </p:cNvCxnSpPr>
            <p:nvPr/>
          </p:nvCxnSpPr>
          <p:spPr>
            <a:xfrm flipH="1" flipV="1">
              <a:off x="7377684" y="3382106"/>
              <a:ext cx="243099" cy="251030"/>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7240F57F-DBAD-4313-BEE4-7A83F86C3CED}"/>
                </a:ext>
              </a:extLst>
            </p:cNvPr>
            <p:cNvCxnSpPr>
              <a:cxnSpLocks/>
            </p:cNvCxnSpPr>
            <p:nvPr/>
          </p:nvCxnSpPr>
          <p:spPr>
            <a:xfrm flipV="1">
              <a:off x="7620782" y="2829687"/>
              <a:ext cx="0" cy="803448"/>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E4ECC01A-204B-4DFB-ACA5-F54BF1438E61}"/>
                </a:ext>
              </a:extLst>
            </p:cNvPr>
            <p:cNvCxnSpPr>
              <a:cxnSpLocks/>
            </p:cNvCxnSpPr>
            <p:nvPr/>
          </p:nvCxnSpPr>
          <p:spPr>
            <a:xfrm flipH="1" flipV="1">
              <a:off x="7371588" y="3121546"/>
              <a:ext cx="249194" cy="511590"/>
            </a:xfrm>
            <a:prstGeom prst="straightConnector1">
              <a:avLst/>
            </a:prstGeom>
            <a:ln w="57150">
              <a:solidFill>
                <a:srgbClr val="F2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B0A4076-0B0E-4DBA-B8DA-BCD9A9DDEA45}"/>
                </a:ext>
              </a:extLst>
            </p:cNvPr>
            <p:cNvCxnSpPr>
              <a:cxnSpLocks/>
            </p:cNvCxnSpPr>
            <p:nvPr/>
          </p:nvCxnSpPr>
          <p:spPr>
            <a:xfrm flipV="1">
              <a:off x="7613218" y="2677287"/>
              <a:ext cx="472821" cy="960388"/>
            </a:xfrm>
            <a:prstGeom prst="line">
              <a:avLst/>
            </a:prstGeom>
            <a:ln w="57150">
              <a:solidFill>
                <a:schemeClr val="accent6"/>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878C230-F6EA-4542-B137-5115E9DBC208}"/>
                </a:ext>
              </a:extLst>
            </p:cNvPr>
            <p:cNvCxnSpPr>
              <a:cxnSpLocks/>
            </p:cNvCxnSpPr>
            <p:nvPr/>
          </p:nvCxnSpPr>
          <p:spPr>
            <a:xfrm>
              <a:off x="7341078" y="3531062"/>
              <a:ext cx="540481" cy="27081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E0B9B003-45E5-4AD2-9198-F393928B4421}"/>
                </a:ext>
              </a:extLst>
            </p:cNvPr>
            <p:cNvSpPr/>
            <p:nvPr/>
          </p:nvSpPr>
          <p:spPr>
            <a:xfrm>
              <a:off x="7501195" y="3577179"/>
              <a:ext cx="188802" cy="192433"/>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6" name="Straight Connector 35">
            <a:extLst>
              <a:ext uri="{FF2B5EF4-FFF2-40B4-BE49-F238E27FC236}">
                <a16:creationId xmlns:a16="http://schemas.microsoft.com/office/drawing/2014/main" id="{895CEB5F-373D-4B48-88D2-71AFDE58F54F}"/>
              </a:ext>
            </a:extLst>
          </p:cNvPr>
          <p:cNvCxnSpPr>
            <a:cxnSpLocks/>
          </p:cNvCxnSpPr>
          <p:nvPr/>
        </p:nvCxnSpPr>
        <p:spPr>
          <a:xfrm flipV="1">
            <a:off x="5012980" y="1656080"/>
            <a:ext cx="1154140" cy="2237740"/>
          </a:xfrm>
          <a:prstGeom prst="line">
            <a:avLst/>
          </a:prstGeom>
          <a:ln w="76200">
            <a:solidFill>
              <a:srgbClr val="449CC4"/>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CB1B26E-47DE-4B00-9426-9B3D0F67091D}"/>
              </a:ext>
            </a:extLst>
          </p:cNvPr>
          <p:cNvSpPr txBox="1"/>
          <p:nvPr/>
        </p:nvSpPr>
        <p:spPr>
          <a:xfrm>
            <a:off x="5928360" y="2292142"/>
            <a:ext cx="1821180" cy="369332"/>
          </a:xfrm>
          <a:prstGeom prst="rect">
            <a:avLst/>
          </a:prstGeom>
          <a:noFill/>
        </p:spPr>
        <p:txBody>
          <a:bodyPr wrap="square" rtlCol="0">
            <a:spAutoFit/>
          </a:bodyPr>
          <a:lstStyle/>
          <a:p>
            <a:pPr algn="ctr"/>
            <a:r>
              <a:rPr lang="en-US" dirty="0">
                <a:solidFill>
                  <a:srgbClr val="449CC4"/>
                </a:solidFill>
              </a:rPr>
              <a:t>Weighted Sum</a:t>
            </a:r>
          </a:p>
        </p:txBody>
      </p:sp>
      <p:sp>
        <p:nvSpPr>
          <p:cNvPr id="48" name="Title 1">
            <a:extLst>
              <a:ext uri="{FF2B5EF4-FFF2-40B4-BE49-F238E27FC236}">
                <a16:creationId xmlns:a16="http://schemas.microsoft.com/office/drawing/2014/main" id="{E24111E4-F341-4310-BF0E-8C87D273C713}"/>
              </a:ext>
            </a:extLst>
          </p:cNvPr>
          <p:cNvSpPr txBox="1">
            <a:spLocks/>
          </p:cNvSpPr>
          <p:nvPr/>
        </p:nvSpPr>
        <p:spPr>
          <a:xfrm>
            <a:off x="0" y="292057"/>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At a given voxel, what direction is the surface normal?</a:t>
            </a: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A713C1BC-68AA-46C2-879E-0E5D0F3C98DB}"/>
                  </a:ext>
                </a:extLst>
              </p:cNvPr>
              <p:cNvSpPr txBox="1"/>
              <p:nvPr/>
            </p:nvSpPr>
            <p:spPr>
              <a:xfrm>
                <a:off x="1069674" y="3837662"/>
                <a:ext cx="2463174" cy="7791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solidFill>
                                <a:schemeClr val="bg1"/>
                              </a:solidFill>
                              <a:latin typeface="Cambria Math" panose="02040503050406030204" pitchFamily="18" charset="0"/>
                            </a:rPr>
                          </m:ctrlPr>
                        </m:accPr>
                        <m:e>
                          <m:r>
                            <a:rPr lang="en-US" b="0" i="1" smtClean="0">
                              <a:solidFill>
                                <a:schemeClr val="bg1"/>
                              </a:solidFill>
                              <a:latin typeface="Cambria Math" panose="02040503050406030204" pitchFamily="18" charset="0"/>
                            </a:rPr>
                            <m:t>𝑛</m:t>
                          </m:r>
                        </m:e>
                      </m:acc>
                      <m:d>
                        <m:dPr>
                          <m:ctrlPr>
                            <a:rPr lang="en-US" b="0" i="1" smtClean="0">
                              <a:solidFill>
                                <a:schemeClr val="bg1"/>
                              </a:solidFill>
                              <a:latin typeface="Cambria Math" panose="02040503050406030204" pitchFamily="18" charset="0"/>
                            </a:rPr>
                          </m:ctrlPr>
                        </m:dPr>
                        <m:e>
                          <m:r>
                            <a:rPr lang="en-US" b="0" i="1" smtClean="0">
                              <a:solidFill>
                                <a:schemeClr val="bg1"/>
                              </a:solidFill>
                              <a:latin typeface="Cambria Math" panose="02040503050406030204" pitchFamily="18" charset="0"/>
                            </a:rPr>
                            <m:t>𝑢</m:t>
                          </m:r>
                        </m:e>
                      </m:d>
                      <m:r>
                        <a:rPr lang="en-US" b="0" i="1" smtClean="0">
                          <a:solidFill>
                            <a:schemeClr val="bg1"/>
                          </a:solidFill>
                          <a:latin typeface="Cambria Math" panose="02040503050406030204" pitchFamily="18" charset="0"/>
                        </a:rPr>
                        <m:t>=</m:t>
                      </m:r>
                      <m:nary>
                        <m:naryPr>
                          <m:chr m:val="∑"/>
                          <m:ctrlPr>
                            <a:rPr lang="pt-BR" i="1" smtClean="0">
                              <a:solidFill>
                                <a:schemeClr val="bg1"/>
                              </a:solidFill>
                              <a:latin typeface="Cambria Math" panose="02040503050406030204" pitchFamily="18" charset="0"/>
                            </a:rPr>
                          </m:ctrlPr>
                        </m:naryPr>
                        <m:sub>
                          <m:r>
                            <a:rPr lang="pt-BR" i="1" smtClean="0">
                              <a:solidFill>
                                <a:schemeClr val="bg1"/>
                              </a:solidFill>
                              <a:latin typeface="Cambria Math" panose="02040503050406030204" pitchFamily="18" charset="0"/>
                            </a:rPr>
                            <m:t>𝑘</m:t>
                          </m:r>
                          <m:r>
                            <a:rPr lang="pt-BR" i="1" smtClean="0">
                              <a:solidFill>
                                <a:schemeClr val="bg1"/>
                              </a:solidFill>
                              <a:latin typeface="Cambria Math" panose="02040503050406030204" pitchFamily="18" charset="0"/>
                            </a:rPr>
                            <m:t>=0</m:t>
                          </m:r>
                        </m:sub>
                        <m:sup>
                          <m:r>
                            <a:rPr lang="en-US" b="0" i="1" smtClean="0">
                              <a:solidFill>
                                <a:schemeClr val="bg1"/>
                              </a:solidFill>
                              <a:latin typeface="Cambria Math" panose="02040503050406030204" pitchFamily="18" charset="0"/>
                            </a:rPr>
                            <m:t>𝑁</m:t>
                          </m:r>
                        </m:sup>
                        <m:e>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𝑣</m:t>
                              </m:r>
                            </m:e>
                            <m:sub>
                              <m:r>
                                <a:rPr lang="en-US" b="0" i="1" smtClean="0">
                                  <a:solidFill>
                                    <a:schemeClr val="bg1"/>
                                  </a:solidFill>
                                  <a:latin typeface="Cambria Math" panose="02040503050406030204" pitchFamily="18" charset="0"/>
                                </a:rPr>
                                <m:t>𝑘</m:t>
                              </m:r>
                            </m:sub>
                          </m:sSub>
                          <m:r>
                            <a:rPr lang="en-US" b="0" i="1" smtClean="0">
                              <a:solidFill>
                                <a:schemeClr val="bg1"/>
                              </a:solidFill>
                              <a:latin typeface="Cambria Math" panose="02040503050406030204" pitchFamily="18" charset="0"/>
                            </a:rPr>
                            <m:t> </m:t>
                          </m:r>
                          <m:f>
                            <m:fPr>
                              <m:ctrlPr>
                                <a:rPr lang="en-US" b="0" i="1" smtClean="0">
                                  <a:solidFill>
                                    <a:schemeClr val="bg1"/>
                                  </a:solidFill>
                                  <a:latin typeface="Cambria Math" panose="02040503050406030204" pitchFamily="18" charset="0"/>
                                </a:rPr>
                              </m:ctrlPr>
                            </m:fPr>
                            <m:num>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𝑝</m:t>
                                  </m:r>
                                </m:e>
                                <m:sub>
                                  <m:r>
                                    <a:rPr lang="en-US" b="0" i="1" smtClean="0">
                                      <a:solidFill>
                                        <a:schemeClr val="bg1"/>
                                      </a:solidFill>
                                      <a:latin typeface="Cambria Math" panose="02040503050406030204" pitchFamily="18" charset="0"/>
                                    </a:rPr>
                                    <m:t>𝑘</m:t>
                                  </m:r>
                                </m:sub>
                              </m:sSub>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𝑢</m:t>
                              </m:r>
                            </m:num>
                            <m:den>
                              <m:r>
                                <a:rPr lang="en-US" b="0" i="1" smtClean="0">
                                  <a:solidFill>
                                    <a:schemeClr val="bg1"/>
                                  </a:solidFill>
                                  <a:latin typeface="Cambria Math" panose="02040503050406030204" pitchFamily="18" charset="0"/>
                                </a:rPr>
                                <m:t>|</m:t>
                              </m:r>
                              <m:d>
                                <m:dPr>
                                  <m:begChr m:val="|"/>
                                  <m:endChr m:val="|"/>
                                  <m:ctrlPr>
                                    <a:rPr lang="en-US" b="0" i="1" smtClean="0">
                                      <a:solidFill>
                                        <a:schemeClr val="bg1"/>
                                      </a:solidFill>
                                      <a:latin typeface="Cambria Math" panose="02040503050406030204" pitchFamily="18" charset="0"/>
                                    </a:rPr>
                                  </m:ctrlPr>
                                </m:dPr>
                                <m:e>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𝑝</m:t>
                                      </m:r>
                                    </m:e>
                                    <m:sub>
                                      <m:r>
                                        <a:rPr lang="en-US" i="1">
                                          <a:solidFill>
                                            <a:schemeClr val="bg1"/>
                                          </a:solidFill>
                                          <a:latin typeface="Cambria Math" panose="02040503050406030204" pitchFamily="18" charset="0"/>
                                        </a:rPr>
                                        <m:t>𝑘</m:t>
                                      </m:r>
                                    </m:sub>
                                  </m:sSub>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𝑢</m:t>
                                  </m:r>
                                </m:e>
                              </m:d>
                              <m:r>
                                <a:rPr lang="en-US" b="0" i="1" smtClean="0">
                                  <a:solidFill>
                                    <a:schemeClr val="bg1"/>
                                  </a:solidFill>
                                  <a:latin typeface="Cambria Math" panose="02040503050406030204" pitchFamily="18" charset="0"/>
                                </a:rPr>
                                <m:t>|</m:t>
                              </m:r>
                            </m:den>
                          </m:f>
                        </m:e>
                      </m:nary>
                    </m:oMath>
                  </m:oMathPara>
                </a14:m>
                <a:endParaRPr lang="en-US" dirty="0">
                  <a:solidFill>
                    <a:schemeClr val="bg1"/>
                  </a:solidFill>
                </a:endParaRPr>
              </a:p>
            </p:txBody>
          </p:sp>
        </mc:Choice>
        <mc:Fallback xmlns="">
          <p:sp>
            <p:nvSpPr>
              <p:cNvPr id="38" name="TextBox 37">
                <a:extLst>
                  <a:ext uri="{FF2B5EF4-FFF2-40B4-BE49-F238E27FC236}">
                    <a16:creationId xmlns:a16="http://schemas.microsoft.com/office/drawing/2014/main" id="{A713C1BC-68AA-46C2-879E-0E5D0F3C98DB}"/>
                  </a:ext>
                </a:extLst>
              </p:cNvPr>
              <p:cNvSpPr txBox="1">
                <a:spLocks noRot="1" noChangeAspect="1" noMove="1" noResize="1" noEditPoints="1" noAdjustHandles="1" noChangeArrowheads="1" noChangeShapeType="1" noTextEdit="1"/>
              </p:cNvSpPr>
              <p:nvPr/>
            </p:nvSpPr>
            <p:spPr>
              <a:xfrm>
                <a:off x="1069674" y="3837662"/>
                <a:ext cx="2463174" cy="779124"/>
              </a:xfrm>
              <a:prstGeom prst="rect">
                <a:avLst/>
              </a:prstGeom>
              <a:blipFill>
                <a:blip r:embed="rId3"/>
                <a:stretch>
                  <a:fillRect/>
                </a:stretch>
              </a:blipFill>
            </p:spPr>
            <p:txBody>
              <a:bodyPr/>
              <a:lstStyle/>
              <a:p>
                <a:r>
                  <a:rPr lang="en-US">
                    <a:noFill/>
                  </a:rPr>
                  <a:t> </a:t>
                </a:r>
              </a:p>
            </p:txBody>
          </p:sp>
        </mc:Fallback>
      </mc:AlternateContent>
      <p:sp>
        <p:nvSpPr>
          <p:cNvPr id="65" name="TextBox 64">
            <a:extLst>
              <a:ext uri="{FF2B5EF4-FFF2-40B4-BE49-F238E27FC236}">
                <a16:creationId xmlns:a16="http://schemas.microsoft.com/office/drawing/2014/main" id="{D37FD262-2E80-4742-B5FF-4458F0A6607F}"/>
              </a:ext>
            </a:extLst>
          </p:cNvPr>
          <p:cNvSpPr txBox="1"/>
          <p:nvPr/>
        </p:nvSpPr>
        <p:spPr>
          <a:xfrm>
            <a:off x="1011304" y="709392"/>
            <a:ext cx="457527" cy="369332"/>
          </a:xfrm>
          <a:prstGeom prst="rect">
            <a:avLst/>
          </a:prstGeom>
          <a:noFill/>
        </p:spPr>
        <p:txBody>
          <a:bodyPr wrap="square" rtlCol="0">
            <a:spAutoFit/>
          </a:bodyPr>
          <a:lstStyle/>
          <a:p>
            <a:pPr algn="ctr"/>
            <a:r>
              <a:rPr lang="en-US" dirty="0">
                <a:solidFill>
                  <a:schemeClr val="accent3">
                    <a:lumMod val="75000"/>
                  </a:schemeClr>
                </a:solidFill>
              </a:rPr>
              <a:t>v</a:t>
            </a:r>
            <a:r>
              <a:rPr lang="en-US" baseline="-25000" dirty="0">
                <a:solidFill>
                  <a:schemeClr val="accent3">
                    <a:lumMod val="75000"/>
                  </a:schemeClr>
                </a:solidFill>
              </a:rPr>
              <a:t>1</a:t>
            </a:r>
          </a:p>
        </p:txBody>
      </p:sp>
      <p:sp>
        <p:nvSpPr>
          <p:cNvPr id="66" name="TextBox 65">
            <a:extLst>
              <a:ext uri="{FF2B5EF4-FFF2-40B4-BE49-F238E27FC236}">
                <a16:creationId xmlns:a16="http://schemas.microsoft.com/office/drawing/2014/main" id="{3B538A8E-CC8D-487D-A677-617BDE533ADE}"/>
              </a:ext>
            </a:extLst>
          </p:cNvPr>
          <p:cNvSpPr txBox="1"/>
          <p:nvPr/>
        </p:nvSpPr>
        <p:spPr>
          <a:xfrm>
            <a:off x="2266165" y="709392"/>
            <a:ext cx="457527" cy="369332"/>
          </a:xfrm>
          <a:prstGeom prst="rect">
            <a:avLst/>
          </a:prstGeom>
          <a:noFill/>
        </p:spPr>
        <p:txBody>
          <a:bodyPr wrap="square" rtlCol="0">
            <a:spAutoFit/>
          </a:bodyPr>
          <a:lstStyle/>
          <a:p>
            <a:pPr algn="ctr"/>
            <a:r>
              <a:rPr lang="en-US" dirty="0">
                <a:solidFill>
                  <a:schemeClr val="accent3">
                    <a:lumMod val="75000"/>
                  </a:schemeClr>
                </a:solidFill>
              </a:rPr>
              <a:t>v</a:t>
            </a:r>
            <a:r>
              <a:rPr lang="en-US" baseline="-25000" dirty="0">
                <a:solidFill>
                  <a:schemeClr val="accent3">
                    <a:lumMod val="75000"/>
                  </a:schemeClr>
                </a:solidFill>
              </a:rPr>
              <a:t>2</a:t>
            </a:r>
          </a:p>
        </p:txBody>
      </p:sp>
      <p:sp>
        <p:nvSpPr>
          <p:cNvPr id="67" name="TextBox 66">
            <a:extLst>
              <a:ext uri="{FF2B5EF4-FFF2-40B4-BE49-F238E27FC236}">
                <a16:creationId xmlns:a16="http://schemas.microsoft.com/office/drawing/2014/main" id="{679F56E1-2930-47A6-AEC6-78721121852E}"/>
              </a:ext>
            </a:extLst>
          </p:cNvPr>
          <p:cNvSpPr txBox="1"/>
          <p:nvPr/>
        </p:nvSpPr>
        <p:spPr>
          <a:xfrm>
            <a:off x="3521026" y="709392"/>
            <a:ext cx="457527" cy="369332"/>
          </a:xfrm>
          <a:prstGeom prst="rect">
            <a:avLst/>
          </a:prstGeom>
          <a:noFill/>
        </p:spPr>
        <p:txBody>
          <a:bodyPr wrap="square" rtlCol="0">
            <a:spAutoFit/>
          </a:bodyPr>
          <a:lstStyle/>
          <a:p>
            <a:pPr algn="ctr"/>
            <a:r>
              <a:rPr lang="en-US" dirty="0">
                <a:solidFill>
                  <a:srgbClr val="F20000"/>
                </a:solidFill>
              </a:rPr>
              <a:t>v</a:t>
            </a:r>
            <a:r>
              <a:rPr lang="en-US" baseline="-25000" dirty="0">
                <a:solidFill>
                  <a:srgbClr val="F20000"/>
                </a:solidFill>
              </a:rPr>
              <a:t>3</a:t>
            </a:r>
          </a:p>
        </p:txBody>
      </p:sp>
      <p:sp>
        <p:nvSpPr>
          <p:cNvPr id="68" name="TextBox 67">
            <a:extLst>
              <a:ext uri="{FF2B5EF4-FFF2-40B4-BE49-F238E27FC236}">
                <a16:creationId xmlns:a16="http://schemas.microsoft.com/office/drawing/2014/main" id="{DBC6E2A8-A930-4409-8D2F-31DD295D07A5}"/>
              </a:ext>
            </a:extLst>
          </p:cNvPr>
          <p:cNvSpPr txBox="1"/>
          <p:nvPr/>
        </p:nvSpPr>
        <p:spPr>
          <a:xfrm>
            <a:off x="4775887" y="709392"/>
            <a:ext cx="457527" cy="369332"/>
          </a:xfrm>
          <a:prstGeom prst="rect">
            <a:avLst/>
          </a:prstGeom>
          <a:noFill/>
        </p:spPr>
        <p:txBody>
          <a:bodyPr wrap="square" rtlCol="0">
            <a:spAutoFit/>
          </a:bodyPr>
          <a:lstStyle/>
          <a:p>
            <a:pPr algn="ctr"/>
            <a:r>
              <a:rPr lang="en-US" dirty="0">
                <a:solidFill>
                  <a:schemeClr val="accent2"/>
                </a:solidFill>
              </a:rPr>
              <a:t>v</a:t>
            </a:r>
            <a:r>
              <a:rPr lang="en-US" baseline="-25000" dirty="0">
                <a:solidFill>
                  <a:schemeClr val="accent2"/>
                </a:solidFill>
              </a:rPr>
              <a:t>4</a:t>
            </a:r>
          </a:p>
        </p:txBody>
      </p:sp>
      <p:sp>
        <p:nvSpPr>
          <p:cNvPr id="69" name="TextBox 68">
            <a:extLst>
              <a:ext uri="{FF2B5EF4-FFF2-40B4-BE49-F238E27FC236}">
                <a16:creationId xmlns:a16="http://schemas.microsoft.com/office/drawing/2014/main" id="{3E6EB1B3-7465-44E4-9DE8-A51AB4BF71BC}"/>
              </a:ext>
            </a:extLst>
          </p:cNvPr>
          <p:cNvSpPr txBox="1"/>
          <p:nvPr/>
        </p:nvSpPr>
        <p:spPr>
          <a:xfrm>
            <a:off x="6030748" y="709392"/>
            <a:ext cx="457527" cy="369332"/>
          </a:xfrm>
          <a:prstGeom prst="rect">
            <a:avLst/>
          </a:prstGeom>
          <a:noFill/>
        </p:spPr>
        <p:txBody>
          <a:bodyPr wrap="square" rtlCol="0">
            <a:spAutoFit/>
          </a:bodyPr>
          <a:lstStyle/>
          <a:p>
            <a:pPr algn="ctr"/>
            <a:r>
              <a:rPr lang="en-US" dirty="0">
                <a:solidFill>
                  <a:schemeClr val="accent6"/>
                </a:solidFill>
              </a:rPr>
              <a:t>v</a:t>
            </a:r>
            <a:r>
              <a:rPr lang="en-US" baseline="-25000" dirty="0">
                <a:solidFill>
                  <a:schemeClr val="accent6"/>
                </a:solidFill>
              </a:rPr>
              <a:t>5</a:t>
            </a:r>
          </a:p>
        </p:txBody>
      </p:sp>
      <p:sp>
        <p:nvSpPr>
          <p:cNvPr id="70" name="TextBox 69">
            <a:extLst>
              <a:ext uri="{FF2B5EF4-FFF2-40B4-BE49-F238E27FC236}">
                <a16:creationId xmlns:a16="http://schemas.microsoft.com/office/drawing/2014/main" id="{AFA3D2C0-F542-4872-A854-5029713D67FA}"/>
              </a:ext>
            </a:extLst>
          </p:cNvPr>
          <p:cNvSpPr txBox="1"/>
          <p:nvPr/>
        </p:nvSpPr>
        <p:spPr>
          <a:xfrm>
            <a:off x="7285609" y="709392"/>
            <a:ext cx="457527" cy="369332"/>
          </a:xfrm>
          <a:prstGeom prst="rect">
            <a:avLst/>
          </a:prstGeom>
          <a:noFill/>
        </p:spPr>
        <p:txBody>
          <a:bodyPr wrap="square" rtlCol="0">
            <a:spAutoFit/>
          </a:bodyPr>
          <a:lstStyle/>
          <a:p>
            <a:pPr algn="ctr"/>
            <a:r>
              <a:rPr lang="en-US" dirty="0">
                <a:solidFill>
                  <a:schemeClr val="accent2"/>
                </a:solidFill>
              </a:rPr>
              <a:t>v</a:t>
            </a:r>
            <a:r>
              <a:rPr lang="en-US" baseline="-25000" dirty="0">
                <a:solidFill>
                  <a:schemeClr val="accent2"/>
                </a:solidFill>
              </a:rPr>
              <a:t>6</a:t>
            </a:r>
          </a:p>
        </p:txBody>
      </p:sp>
      <p:sp>
        <p:nvSpPr>
          <p:cNvPr id="71" name="TextBox 70">
            <a:extLst>
              <a:ext uri="{FF2B5EF4-FFF2-40B4-BE49-F238E27FC236}">
                <a16:creationId xmlns:a16="http://schemas.microsoft.com/office/drawing/2014/main" id="{6D877F96-0455-4480-ACE6-704AACF1D559}"/>
              </a:ext>
            </a:extLst>
          </p:cNvPr>
          <p:cNvSpPr txBox="1"/>
          <p:nvPr/>
        </p:nvSpPr>
        <p:spPr>
          <a:xfrm>
            <a:off x="8540468" y="709392"/>
            <a:ext cx="457527" cy="369332"/>
          </a:xfrm>
          <a:prstGeom prst="rect">
            <a:avLst/>
          </a:prstGeom>
          <a:noFill/>
        </p:spPr>
        <p:txBody>
          <a:bodyPr wrap="square" rtlCol="0">
            <a:spAutoFit/>
          </a:bodyPr>
          <a:lstStyle/>
          <a:p>
            <a:pPr algn="ctr"/>
            <a:r>
              <a:rPr lang="en-US" dirty="0">
                <a:solidFill>
                  <a:srgbClr val="F20000"/>
                </a:solidFill>
              </a:rPr>
              <a:t>v</a:t>
            </a:r>
            <a:r>
              <a:rPr lang="en-US" baseline="-25000" dirty="0">
                <a:solidFill>
                  <a:srgbClr val="F20000"/>
                </a:solidFill>
              </a:rPr>
              <a:t>7</a:t>
            </a:r>
          </a:p>
        </p:txBody>
      </p:sp>
      <p:sp>
        <p:nvSpPr>
          <p:cNvPr id="72" name="TextBox 71">
            <a:extLst>
              <a:ext uri="{FF2B5EF4-FFF2-40B4-BE49-F238E27FC236}">
                <a16:creationId xmlns:a16="http://schemas.microsoft.com/office/drawing/2014/main" id="{1378DC3C-8931-471E-91FB-00A453BD3772}"/>
              </a:ext>
            </a:extLst>
          </p:cNvPr>
          <p:cNvSpPr txBox="1"/>
          <p:nvPr/>
        </p:nvSpPr>
        <p:spPr>
          <a:xfrm>
            <a:off x="1813425" y="5144609"/>
            <a:ext cx="6450601" cy="369332"/>
          </a:xfrm>
          <a:prstGeom prst="rect">
            <a:avLst/>
          </a:prstGeom>
          <a:noFill/>
          <a:ln>
            <a:noFill/>
          </a:ln>
        </p:spPr>
        <p:txBody>
          <a:bodyPr wrap="square" rtlCol="0">
            <a:spAutoFit/>
          </a:bodyPr>
          <a:lstStyle/>
          <a:p>
            <a:pPr algn="ctr"/>
            <a:r>
              <a:rPr lang="en-US" dirty="0">
                <a:solidFill>
                  <a:schemeClr val="bg1"/>
                </a:solidFill>
              </a:rPr>
              <a:t>Reflection amplitude acts as a vote</a:t>
            </a:r>
          </a:p>
        </p:txBody>
      </p:sp>
      <p:sp>
        <p:nvSpPr>
          <p:cNvPr id="73" name="TextBox 72">
            <a:extLst>
              <a:ext uri="{FF2B5EF4-FFF2-40B4-BE49-F238E27FC236}">
                <a16:creationId xmlns:a16="http://schemas.microsoft.com/office/drawing/2014/main" id="{2AF368A9-B0B3-4B9B-9E93-7FE563FE4CE1}"/>
              </a:ext>
            </a:extLst>
          </p:cNvPr>
          <p:cNvSpPr txBox="1"/>
          <p:nvPr/>
        </p:nvSpPr>
        <p:spPr>
          <a:xfrm>
            <a:off x="4881745" y="4362289"/>
            <a:ext cx="2088015" cy="646331"/>
          </a:xfrm>
          <a:prstGeom prst="rect">
            <a:avLst/>
          </a:prstGeom>
          <a:noFill/>
          <a:ln>
            <a:noFill/>
          </a:ln>
        </p:spPr>
        <p:txBody>
          <a:bodyPr wrap="square" rtlCol="0">
            <a:spAutoFit/>
          </a:bodyPr>
          <a:lstStyle/>
          <a:p>
            <a:pPr algn="ctr"/>
            <a:r>
              <a:rPr lang="en-US" dirty="0">
                <a:solidFill>
                  <a:schemeClr val="bg1"/>
                </a:solidFill>
              </a:rPr>
              <a:t>arriving from this voxel in SAR image</a:t>
            </a:r>
          </a:p>
        </p:txBody>
      </p:sp>
      <p:cxnSp>
        <p:nvCxnSpPr>
          <p:cNvPr id="5" name="Straight Arrow Connector 4">
            <a:extLst>
              <a:ext uri="{FF2B5EF4-FFF2-40B4-BE49-F238E27FC236}">
                <a16:creationId xmlns:a16="http://schemas.microsoft.com/office/drawing/2014/main" id="{327479C2-3C8D-4BD2-B08B-509B104011DD}"/>
              </a:ext>
            </a:extLst>
          </p:cNvPr>
          <p:cNvCxnSpPr>
            <a:cxnSpLocks/>
            <a:endCxn id="64" idx="2"/>
          </p:cNvCxnSpPr>
          <p:nvPr/>
        </p:nvCxnSpPr>
        <p:spPr>
          <a:xfrm flipV="1">
            <a:off x="4876800" y="4116066"/>
            <a:ext cx="138289" cy="98425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9926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100"/>
                                        <p:tgtEl>
                                          <p:spTgt spid="36"/>
                                        </p:tgtEl>
                                      </p:cBhvr>
                                    </p:animEffect>
                                  </p:childTnLst>
                                </p:cTn>
                              </p:par>
                            </p:childTnLst>
                          </p:cTn>
                        </p:par>
                        <p:par>
                          <p:cTn id="8" fill="hold">
                            <p:stCondLst>
                              <p:cond delay="100"/>
                            </p:stCondLst>
                            <p:childTnLst>
                              <p:par>
                                <p:cTn id="9" presetID="1"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1"/>
      <p:bldP spid="73" grpId="0"/>
    </p:bld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43" name="TextBox 242">
                <a:extLst>
                  <a:ext uri="{FF2B5EF4-FFF2-40B4-BE49-F238E27FC236}">
                    <a16:creationId xmlns:a16="http://schemas.microsoft.com/office/drawing/2014/main" id="{7D81E10E-DE1D-42F1-9AB2-AB1315D700C3}"/>
                  </a:ext>
                </a:extLst>
              </p:cNvPr>
              <p:cNvSpPr txBox="1"/>
              <p:nvPr/>
            </p:nvSpPr>
            <p:spPr>
              <a:xfrm>
                <a:off x="8291417" y="1850485"/>
                <a:ext cx="1192698" cy="4370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a:solidFill>
                                <a:schemeClr val="bg1"/>
                              </a:solidFill>
                              <a:latin typeface="Cambria Math" panose="02040503050406030204" pitchFamily="18" charset="0"/>
                            </a:rPr>
                          </m:ctrlPr>
                        </m:sSupPr>
                        <m:e>
                          <m:r>
                            <a:rPr lang="en-US" i="1">
                              <a:solidFill>
                                <a:schemeClr val="bg1"/>
                              </a:solidFill>
                              <a:latin typeface="Cambria Math" panose="02040503050406030204" pitchFamily="18" charset="0"/>
                            </a:rPr>
                            <m:t>𝑒</m:t>
                          </m:r>
                        </m:e>
                        <m:sup>
                          <m:f>
                            <m:fPr>
                              <m:type m:val="skw"/>
                              <m:ctrlPr>
                                <a:rPr lang="en-US" i="1">
                                  <a:solidFill>
                                    <a:schemeClr val="bg1"/>
                                  </a:solidFill>
                                  <a:latin typeface="Cambria Math" panose="02040503050406030204" pitchFamily="18" charset="0"/>
                                  <a:ea typeface="Cambria Math" panose="02040503050406030204" pitchFamily="18" charset="0"/>
                                </a:rPr>
                              </m:ctrlPr>
                            </m:fPr>
                            <m:num>
                              <m:r>
                                <a:rPr lang="en-US" i="1">
                                  <a:solidFill>
                                    <a:schemeClr val="bg1"/>
                                  </a:solidFill>
                                  <a:latin typeface="Cambria Math" panose="02040503050406030204" pitchFamily="18" charset="0"/>
                                </a:rPr>
                                <m:t>𝑗</m:t>
                              </m:r>
                              <m:r>
                                <a:rPr lang="en-US" i="1">
                                  <a:solidFill>
                                    <a:schemeClr val="bg1"/>
                                  </a:solidFill>
                                  <a:latin typeface="Cambria Math" panose="02040503050406030204" pitchFamily="18" charset="0"/>
                                </a:rPr>
                                <m:t>2</m:t>
                              </m:r>
                              <m:r>
                                <a:rPr lang="en-US" i="1">
                                  <a:solidFill>
                                    <a:schemeClr val="bg1"/>
                                  </a:solidFill>
                                  <a:latin typeface="Cambria Math" panose="02040503050406030204" pitchFamily="18" charset="0"/>
                                  <a:ea typeface="Cambria Math" panose="02040503050406030204" pitchFamily="18" charset="0"/>
                                </a:rPr>
                                <m:t>𝜋</m:t>
                              </m:r>
                              <m:r>
                                <a:rPr lang="en-US" i="1">
                                  <a:solidFill>
                                    <a:schemeClr val="bg1"/>
                                  </a:solidFill>
                                  <a:latin typeface="Cambria Math" panose="02040503050406030204" pitchFamily="18" charset="0"/>
                                  <a:ea typeface="Cambria Math" panose="02040503050406030204" pitchFamily="18" charset="0"/>
                                </a:rPr>
                                <m:t>𝑑</m:t>
                              </m:r>
                              <m:r>
                                <a:rPr lang="en-US" i="1">
                                  <a:solidFill>
                                    <a:schemeClr val="bg1"/>
                                  </a:solidFill>
                                  <a:latin typeface="Cambria Math" panose="02040503050406030204" pitchFamily="18" charset="0"/>
                                  <a:ea typeface="Cambria Math" panose="02040503050406030204" pitchFamily="18" charset="0"/>
                                </a:rPr>
                                <m:t>(</m:t>
                              </m:r>
                              <m:r>
                                <a:rPr lang="en-US" i="1">
                                  <a:solidFill>
                                    <a:schemeClr val="bg1"/>
                                  </a:solidFill>
                                  <a:latin typeface="Cambria Math" panose="02040503050406030204" pitchFamily="18" charset="0"/>
                                  <a:ea typeface="Cambria Math" panose="02040503050406030204" pitchFamily="18" charset="0"/>
                                </a:rPr>
                                <m:t>𝑣</m:t>
                              </m:r>
                              <m:r>
                                <a:rPr lang="en-US" i="1">
                                  <a:solidFill>
                                    <a:schemeClr val="bg1"/>
                                  </a:solidFill>
                                  <a:latin typeface="Cambria Math" panose="02040503050406030204" pitchFamily="18" charset="0"/>
                                  <a:ea typeface="Cambria Math" panose="02040503050406030204" pitchFamily="18" charset="0"/>
                                </a:rPr>
                                <m:t>,</m:t>
                              </m:r>
                              <m:r>
                                <a:rPr lang="en-US" i="1">
                                  <a:solidFill>
                                    <a:schemeClr val="bg1"/>
                                  </a:solidFill>
                                  <a:latin typeface="Cambria Math" panose="02040503050406030204" pitchFamily="18" charset="0"/>
                                  <a:ea typeface="Cambria Math" panose="02040503050406030204" pitchFamily="18" charset="0"/>
                                </a:rPr>
                                <m:t>𝑘</m:t>
                              </m:r>
                              <m:r>
                                <a:rPr lang="en-US" i="1">
                                  <a:solidFill>
                                    <a:schemeClr val="bg1"/>
                                  </a:solidFill>
                                  <a:latin typeface="Cambria Math" panose="02040503050406030204" pitchFamily="18" charset="0"/>
                                  <a:ea typeface="Cambria Math" panose="02040503050406030204" pitchFamily="18" charset="0"/>
                                </a:rPr>
                                <m:t>)</m:t>
                              </m:r>
                            </m:num>
                            <m:den>
                              <m:sSub>
                                <m:sSubPr>
                                  <m:ctrlPr>
                                    <a:rPr lang="en-US" i="1">
                                      <a:solidFill>
                                        <a:schemeClr val="bg1"/>
                                      </a:solidFill>
                                      <a:latin typeface="Cambria Math" panose="02040503050406030204" pitchFamily="18" charset="0"/>
                                      <a:ea typeface="Cambria Math" panose="02040503050406030204" pitchFamily="18" charset="0"/>
                                    </a:rPr>
                                  </m:ctrlPr>
                                </m:sSubPr>
                                <m:e>
                                  <m:r>
                                    <a:rPr lang="en-US" i="1" smtClean="0">
                                      <a:solidFill>
                                        <a:schemeClr val="bg1"/>
                                      </a:solidFill>
                                      <a:latin typeface="Cambria Math" panose="02040503050406030204" pitchFamily="18" charset="0"/>
                                      <a:ea typeface="Cambria Math" panose="02040503050406030204" pitchFamily="18" charset="0"/>
                                    </a:rPr>
                                    <m:t>𝜆</m:t>
                                  </m:r>
                                </m:e>
                                <m:sub>
                                  <m:r>
                                    <a:rPr lang="en-US" i="1">
                                      <a:solidFill>
                                        <a:schemeClr val="bg1"/>
                                      </a:solidFill>
                                      <a:latin typeface="Cambria Math" panose="02040503050406030204" pitchFamily="18" charset="0"/>
                                      <a:ea typeface="Cambria Math" panose="02040503050406030204" pitchFamily="18" charset="0"/>
                                    </a:rPr>
                                    <m:t>𝑖</m:t>
                                  </m:r>
                                </m:sub>
                              </m:sSub>
                            </m:den>
                          </m:f>
                        </m:sup>
                      </m:sSup>
                    </m:oMath>
                  </m:oMathPara>
                </a14:m>
                <a:endParaRPr lang="en-US" dirty="0">
                  <a:solidFill>
                    <a:schemeClr val="bg1"/>
                  </a:solidFill>
                </a:endParaRPr>
              </a:p>
            </p:txBody>
          </p:sp>
        </mc:Choice>
        <mc:Fallback xmlns="">
          <p:sp>
            <p:nvSpPr>
              <p:cNvPr id="243" name="TextBox 242">
                <a:extLst>
                  <a:ext uri="{FF2B5EF4-FFF2-40B4-BE49-F238E27FC236}">
                    <a16:creationId xmlns:a16="http://schemas.microsoft.com/office/drawing/2014/main" id="{7D81E10E-DE1D-42F1-9AB2-AB1315D700C3}"/>
                  </a:ext>
                </a:extLst>
              </p:cNvPr>
              <p:cNvSpPr txBox="1">
                <a:spLocks noRot="1" noChangeAspect="1" noMove="1" noResize="1" noEditPoints="1" noAdjustHandles="1" noChangeArrowheads="1" noChangeShapeType="1" noTextEdit="1"/>
              </p:cNvSpPr>
              <p:nvPr/>
            </p:nvSpPr>
            <p:spPr>
              <a:xfrm>
                <a:off x="8291417" y="1850485"/>
                <a:ext cx="1192698" cy="43704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4" name="TextBox 243">
                <a:extLst>
                  <a:ext uri="{FF2B5EF4-FFF2-40B4-BE49-F238E27FC236}">
                    <a16:creationId xmlns:a16="http://schemas.microsoft.com/office/drawing/2014/main" id="{D56E430C-6837-4E94-8F6F-49E199EB1805}"/>
                  </a:ext>
                </a:extLst>
              </p:cNvPr>
              <p:cNvSpPr txBox="1"/>
              <p:nvPr/>
            </p:nvSpPr>
            <p:spPr>
              <a:xfrm>
                <a:off x="7628477" y="2010505"/>
                <a:ext cx="67768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solidFill>
                            <a:schemeClr val="bg1"/>
                          </a:solidFill>
                          <a:latin typeface="Cambria Math" panose="02040503050406030204" pitchFamily="18" charset="0"/>
                        </a:rPr>
                        <m:t>h</m:t>
                      </m:r>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𝑖</m:t>
                          </m:r>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𝑘</m:t>
                          </m:r>
                        </m:e>
                      </m:d>
                    </m:oMath>
                  </m:oMathPara>
                </a14:m>
                <a:endParaRPr lang="en-US" dirty="0">
                  <a:solidFill>
                    <a:schemeClr val="bg1"/>
                  </a:solidFill>
                </a:endParaRPr>
              </a:p>
            </p:txBody>
          </p:sp>
        </mc:Choice>
        <mc:Fallback xmlns="">
          <p:sp>
            <p:nvSpPr>
              <p:cNvPr id="244" name="TextBox 243">
                <a:extLst>
                  <a:ext uri="{FF2B5EF4-FFF2-40B4-BE49-F238E27FC236}">
                    <a16:creationId xmlns:a16="http://schemas.microsoft.com/office/drawing/2014/main" id="{D56E430C-6837-4E94-8F6F-49E199EB1805}"/>
                  </a:ext>
                </a:extLst>
              </p:cNvPr>
              <p:cNvSpPr txBox="1">
                <a:spLocks noRot="1" noChangeAspect="1" noMove="1" noResize="1" noEditPoints="1" noAdjustHandles="1" noChangeArrowheads="1" noChangeShapeType="1" noTextEdit="1"/>
              </p:cNvSpPr>
              <p:nvPr/>
            </p:nvSpPr>
            <p:spPr>
              <a:xfrm>
                <a:off x="7628477" y="2010505"/>
                <a:ext cx="677686" cy="276999"/>
              </a:xfrm>
              <a:prstGeom prst="rect">
                <a:avLst/>
              </a:prstGeom>
              <a:blipFill>
                <a:blip r:embed="rId6"/>
                <a:stretch>
                  <a:fillRect l="-8036"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5" name="TextBox 244">
                <a:extLst>
                  <a:ext uri="{FF2B5EF4-FFF2-40B4-BE49-F238E27FC236}">
                    <a16:creationId xmlns:a16="http://schemas.microsoft.com/office/drawing/2014/main" id="{3466A20A-32A7-474F-9473-9AE24D1C56B7}"/>
                  </a:ext>
                </a:extLst>
              </p:cNvPr>
              <p:cNvSpPr txBox="1"/>
              <p:nvPr/>
            </p:nvSpPr>
            <p:spPr>
              <a:xfrm>
                <a:off x="7255097" y="1751425"/>
                <a:ext cx="608949" cy="7791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ctrlPr>
                            <a:rPr lang="pt-BR" i="1" smtClean="0">
                              <a:solidFill>
                                <a:schemeClr val="bg1"/>
                              </a:solidFill>
                              <a:latin typeface="Cambria Math" panose="02040503050406030204" pitchFamily="18" charset="0"/>
                            </a:rPr>
                          </m:ctrlPr>
                        </m:naryPr>
                        <m:sub>
                          <m:r>
                            <m:rPr>
                              <m:brk m:alnAt="23"/>
                            </m:rPr>
                            <a:rPr lang="en-US" b="0" i="1" smtClean="0">
                              <a:solidFill>
                                <a:schemeClr val="bg1"/>
                              </a:solidFill>
                              <a:latin typeface="Cambria Math" panose="02040503050406030204" pitchFamily="18" charset="0"/>
                            </a:rPr>
                            <m:t>𝑖</m:t>
                          </m:r>
                          <m:r>
                            <a:rPr lang="pt-BR"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1</m:t>
                          </m:r>
                        </m:sub>
                        <m:sup>
                          <m:r>
                            <a:rPr lang="en-US" b="0" i="1" smtClean="0">
                              <a:solidFill>
                                <a:schemeClr val="bg1"/>
                              </a:solidFill>
                              <a:latin typeface="Cambria Math" panose="02040503050406030204" pitchFamily="18" charset="0"/>
                            </a:rPr>
                            <m:t>𝑀</m:t>
                          </m:r>
                        </m:sup>
                        <m:e/>
                      </m:nary>
                    </m:oMath>
                  </m:oMathPara>
                </a14:m>
                <a:endParaRPr lang="en-US" dirty="0">
                  <a:solidFill>
                    <a:schemeClr val="bg1"/>
                  </a:solidFill>
                </a:endParaRPr>
              </a:p>
            </p:txBody>
          </p:sp>
        </mc:Choice>
        <mc:Fallback xmlns="">
          <p:sp>
            <p:nvSpPr>
              <p:cNvPr id="245" name="TextBox 244">
                <a:extLst>
                  <a:ext uri="{FF2B5EF4-FFF2-40B4-BE49-F238E27FC236}">
                    <a16:creationId xmlns:a16="http://schemas.microsoft.com/office/drawing/2014/main" id="{3466A20A-32A7-474F-9473-9AE24D1C56B7}"/>
                  </a:ext>
                </a:extLst>
              </p:cNvPr>
              <p:cNvSpPr txBox="1">
                <a:spLocks noRot="1" noChangeAspect="1" noMove="1" noResize="1" noEditPoints="1" noAdjustHandles="1" noChangeArrowheads="1" noChangeShapeType="1" noTextEdit="1"/>
              </p:cNvSpPr>
              <p:nvPr/>
            </p:nvSpPr>
            <p:spPr>
              <a:xfrm>
                <a:off x="7255097" y="1751425"/>
                <a:ext cx="608949" cy="77912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6" name="TextBox 245">
                <a:extLst>
                  <a:ext uri="{FF2B5EF4-FFF2-40B4-BE49-F238E27FC236}">
                    <a16:creationId xmlns:a16="http://schemas.microsoft.com/office/drawing/2014/main" id="{C1870DB7-DD3E-42AD-A980-45285DAE30B9}"/>
                  </a:ext>
                </a:extLst>
              </p:cNvPr>
              <p:cNvSpPr txBox="1"/>
              <p:nvPr/>
            </p:nvSpPr>
            <p:spPr>
              <a:xfrm>
                <a:off x="6586919" y="2018125"/>
                <a:ext cx="71134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𝐼</m:t>
                      </m:r>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𝑘</m:t>
                      </m:r>
                      <m:r>
                        <a:rPr lang="en-US" b="0" i="1" smtClean="0">
                          <a:solidFill>
                            <a:schemeClr val="bg1"/>
                          </a:solidFill>
                          <a:latin typeface="Cambria Math" panose="02040503050406030204" pitchFamily="18" charset="0"/>
                        </a:rPr>
                        <m:t>)=</m:t>
                      </m:r>
                    </m:oMath>
                  </m:oMathPara>
                </a14:m>
                <a:endParaRPr lang="en-US" dirty="0">
                  <a:solidFill>
                    <a:schemeClr val="bg1"/>
                  </a:solidFill>
                </a:endParaRPr>
              </a:p>
            </p:txBody>
          </p:sp>
        </mc:Choice>
        <mc:Fallback xmlns="">
          <p:sp>
            <p:nvSpPr>
              <p:cNvPr id="246" name="TextBox 245">
                <a:extLst>
                  <a:ext uri="{FF2B5EF4-FFF2-40B4-BE49-F238E27FC236}">
                    <a16:creationId xmlns:a16="http://schemas.microsoft.com/office/drawing/2014/main" id="{C1870DB7-DD3E-42AD-A980-45285DAE30B9}"/>
                  </a:ext>
                </a:extLst>
              </p:cNvPr>
              <p:cNvSpPr txBox="1">
                <a:spLocks noRot="1" noChangeAspect="1" noMove="1" noResize="1" noEditPoints="1" noAdjustHandles="1" noChangeArrowheads="1" noChangeShapeType="1" noTextEdit="1"/>
              </p:cNvSpPr>
              <p:nvPr/>
            </p:nvSpPr>
            <p:spPr>
              <a:xfrm>
                <a:off x="6586919" y="2018125"/>
                <a:ext cx="711349" cy="276999"/>
              </a:xfrm>
              <a:prstGeom prst="rect">
                <a:avLst/>
              </a:prstGeom>
              <a:blipFill>
                <a:blip r:embed="rId8"/>
                <a:stretch>
                  <a:fillRect l="-7759" t="-2222" r="-3448" b="-35556"/>
                </a:stretch>
              </a:blipFill>
            </p:spPr>
            <p:txBody>
              <a:bodyPr/>
              <a:lstStyle/>
              <a:p>
                <a:r>
                  <a:rPr lang="en-US">
                    <a:noFill/>
                  </a:rPr>
                  <a:t> </a:t>
                </a:r>
              </a:p>
            </p:txBody>
          </p:sp>
        </mc:Fallback>
      </mc:AlternateContent>
      <p:grpSp>
        <p:nvGrpSpPr>
          <p:cNvPr id="17" name="Group 16">
            <a:extLst>
              <a:ext uri="{FF2B5EF4-FFF2-40B4-BE49-F238E27FC236}">
                <a16:creationId xmlns:a16="http://schemas.microsoft.com/office/drawing/2014/main" id="{74F6ADCA-AC82-4455-9E2D-738F9069C29C}"/>
              </a:ext>
            </a:extLst>
          </p:cNvPr>
          <p:cNvGrpSpPr/>
          <p:nvPr/>
        </p:nvGrpSpPr>
        <p:grpSpPr>
          <a:xfrm>
            <a:off x="6521697" y="2385060"/>
            <a:ext cx="1288623" cy="1003959"/>
            <a:chOff x="6521697" y="2385060"/>
            <a:chExt cx="1288623" cy="1003959"/>
          </a:xfrm>
        </p:grpSpPr>
        <p:sp>
          <p:nvSpPr>
            <p:cNvPr id="247" name="TextBox 246">
              <a:extLst>
                <a:ext uri="{FF2B5EF4-FFF2-40B4-BE49-F238E27FC236}">
                  <a16:creationId xmlns:a16="http://schemas.microsoft.com/office/drawing/2014/main" id="{432D1733-6E6B-4A65-A310-738D6E9242D1}"/>
                </a:ext>
              </a:extLst>
            </p:cNvPr>
            <p:cNvSpPr txBox="1"/>
            <p:nvPr/>
          </p:nvSpPr>
          <p:spPr>
            <a:xfrm>
              <a:off x="6521697" y="2742688"/>
              <a:ext cx="1288623" cy="646331"/>
            </a:xfrm>
            <a:prstGeom prst="rect">
              <a:avLst/>
            </a:prstGeom>
            <a:noFill/>
            <a:ln>
              <a:noFill/>
            </a:ln>
          </p:spPr>
          <p:txBody>
            <a:bodyPr wrap="none" rtlCol="0">
              <a:spAutoFit/>
            </a:bodyPr>
            <a:lstStyle/>
            <a:p>
              <a:pPr algn="ctr"/>
              <a:r>
                <a:rPr lang="en-US" dirty="0">
                  <a:solidFill>
                    <a:srgbClr val="49D5C8"/>
                  </a:solidFill>
                </a:rPr>
                <a:t>Sum across </a:t>
              </a:r>
            </a:p>
            <a:p>
              <a:pPr algn="ctr"/>
              <a:r>
                <a:rPr lang="en-US" dirty="0">
                  <a:solidFill>
                    <a:srgbClr val="49D5C8"/>
                  </a:solidFill>
                </a:rPr>
                <a:t>frequency</a:t>
              </a:r>
            </a:p>
          </p:txBody>
        </p:sp>
        <p:cxnSp>
          <p:nvCxnSpPr>
            <p:cNvPr id="7" name="Straight Arrow Connector 6">
              <a:extLst>
                <a:ext uri="{FF2B5EF4-FFF2-40B4-BE49-F238E27FC236}">
                  <a16:creationId xmlns:a16="http://schemas.microsoft.com/office/drawing/2014/main" id="{E81D2465-75EE-43BF-8F6A-F9734256EDA8}"/>
                </a:ext>
              </a:extLst>
            </p:cNvPr>
            <p:cNvCxnSpPr>
              <a:cxnSpLocks/>
            </p:cNvCxnSpPr>
            <p:nvPr/>
          </p:nvCxnSpPr>
          <p:spPr>
            <a:xfrm flipV="1">
              <a:off x="6991350" y="2385060"/>
              <a:ext cx="259080" cy="384810"/>
            </a:xfrm>
            <a:prstGeom prst="straightConnector1">
              <a:avLst/>
            </a:prstGeom>
            <a:ln w="28575">
              <a:solidFill>
                <a:srgbClr val="49D5C8"/>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12B95F34-9682-49BD-8D59-F3B5AA68DFFC}"/>
              </a:ext>
            </a:extLst>
          </p:cNvPr>
          <p:cNvGrpSpPr/>
          <p:nvPr/>
        </p:nvGrpSpPr>
        <p:grpSpPr>
          <a:xfrm>
            <a:off x="7765345" y="2354580"/>
            <a:ext cx="1026370" cy="1034439"/>
            <a:chOff x="7765345" y="2354580"/>
            <a:chExt cx="1026370" cy="1034439"/>
          </a:xfrm>
        </p:grpSpPr>
        <p:sp>
          <p:nvSpPr>
            <p:cNvPr id="248" name="TextBox 247">
              <a:extLst>
                <a:ext uri="{FF2B5EF4-FFF2-40B4-BE49-F238E27FC236}">
                  <a16:creationId xmlns:a16="http://schemas.microsoft.com/office/drawing/2014/main" id="{522E3A9E-859B-47DD-BAE9-C83B8169D040}"/>
                </a:ext>
              </a:extLst>
            </p:cNvPr>
            <p:cNvSpPr txBox="1"/>
            <p:nvPr/>
          </p:nvSpPr>
          <p:spPr>
            <a:xfrm>
              <a:off x="7765345" y="2742688"/>
              <a:ext cx="1026370" cy="646331"/>
            </a:xfrm>
            <a:prstGeom prst="rect">
              <a:avLst/>
            </a:prstGeom>
            <a:noFill/>
            <a:ln>
              <a:noFill/>
            </a:ln>
          </p:spPr>
          <p:txBody>
            <a:bodyPr wrap="none" rtlCol="0">
              <a:spAutoFit/>
            </a:bodyPr>
            <a:lstStyle/>
            <a:p>
              <a:pPr algn="ctr"/>
              <a:r>
                <a:rPr lang="en-US" dirty="0">
                  <a:solidFill>
                    <a:srgbClr val="BC7EE2"/>
                  </a:solidFill>
                </a:rPr>
                <a:t>Received</a:t>
              </a:r>
            </a:p>
            <a:p>
              <a:pPr algn="ctr"/>
              <a:r>
                <a:rPr lang="en-US" dirty="0">
                  <a:solidFill>
                    <a:srgbClr val="BC7EE2"/>
                  </a:solidFill>
                </a:rPr>
                <a:t>signal</a:t>
              </a:r>
            </a:p>
          </p:txBody>
        </p:sp>
        <p:cxnSp>
          <p:nvCxnSpPr>
            <p:cNvPr id="250" name="Straight Arrow Connector 249">
              <a:extLst>
                <a:ext uri="{FF2B5EF4-FFF2-40B4-BE49-F238E27FC236}">
                  <a16:creationId xmlns:a16="http://schemas.microsoft.com/office/drawing/2014/main" id="{4F3B346D-7E03-4884-84C5-1E3F38A84C1F}"/>
                </a:ext>
              </a:extLst>
            </p:cNvPr>
            <p:cNvCxnSpPr>
              <a:cxnSpLocks/>
            </p:cNvCxnSpPr>
            <p:nvPr/>
          </p:nvCxnSpPr>
          <p:spPr>
            <a:xfrm flipH="1" flipV="1">
              <a:off x="7966710" y="2354580"/>
              <a:ext cx="213360" cy="346710"/>
            </a:xfrm>
            <a:prstGeom prst="straightConnector1">
              <a:avLst/>
            </a:prstGeom>
            <a:ln w="28575">
              <a:solidFill>
                <a:srgbClr val="BC7EE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8F5F2F38-6819-49F1-8223-0048EA0218D4}"/>
              </a:ext>
            </a:extLst>
          </p:cNvPr>
          <p:cNvGrpSpPr/>
          <p:nvPr/>
        </p:nvGrpSpPr>
        <p:grpSpPr>
          <a:xfrm>
            <a:off x="8737733" y="2339340"/>
            <a:ext cx="1095877" cy="1064919"/>
            <a:chOff x="8737733" y="2339340"/>
            <a:chExt cx="1095877" cy="1064919"/>
          </a:xfrm>
        </p:grpSpPr>
        <p:sp>
          <p:nvSpPr>
            <p:cNvPr id="249" name="TextBox 248">
              <a:extLst>
                <a:ext uri="{FF2B5EF4-FFF2-40B4-BE49-F238E27FC236}">
                  <a16:creationId xmlns:a16="http://schemas.microsoft.com/office/drawing/2014/main" id="{CC8FD6AD-7A6F-4763-ABFD-D6E6A33FA686}"/>
                </a:ext>
              </a:extLst>
            </p:cNvPr>
            <p:cNvSpPr txBox="1"/>
            <p:nvPr/>
          </p:nvSpPr>
          <p:spPr>
            <a:xfrm>
              <a:off x="8737733" y="2757928"/>
              <a:ext cx="1095877" cy="646331"/>
            </a:xfrm>
            <a:prstGeom prst="rect">
              <a:avLst/>
            </a:prstGeom>
            <a:noFill/>
            <a:ln>
              <a:noFill/>
            </a:ln>
          </p:spPr>
          <p:txBody>
            <a:bodyPr wrap="none" rtlCol="0">
              <a:spAutoFit/>
            </a:bodyPr>
            <a:lstStyle/>
            <a:p>
              <a:pPr algn="ctr"/>
              <a:r>
                <a:rPr lang="en-US" dirty="0">
                  <a:solidFill>
                    <a:srgbClr val="DE40D6"/>
                  </a:solidFill>
                </a:rPr>
                <a:t>Expected </a:t>
              </a:r>
            </a:p>
            <a:p>
              <a:pPr algn="ctr"/>
              <a:r>
                <a:rPr lang="en-US" dirty="0">
                  <a:solidFill>
                    <a:srgbClr val="DE40D6"/>
                  </a:solidFill>
                </a:rPr>
                <a:t>signal</a:t>
              </a:r>
            </a:p>
          </p:txBody>
        </p:sp>
        <p:cxnSp>
          <p:nvCxnSpPr>
            <p:cNvPr id="251" name="Straight Arrow Connector 250">
              <a:extLst>
                <a:ext uri="{FF2B5EF4-FFF2-40B4-BE49-F238E27FC236}">
                  <a16:creationId xmlns:a16="http://schemas.microsoft.com/office/drawing/2014/main" id="{D0C85BEE-6C5D-4B51-9EB0-89571DD5A505}"/>
                </a:ext>
              </a:extLst>
            </p:cNvPr>
            <p:cNvCxnSpPr>
              <a:cxnSpLocks/>
            </p:cNvCxnSpPr>
            <p:nvPr/>
          </p:nvCxnSpPr>
          <p:spPr>
            <a:xfrm flipH="1" flipV="1">
              <a:off x="8869680" y="2339340"/>
              <a:ext cx="251460" cy="384810"/>
            </a:xfrm>
            <a:prstGeom prst="straightConnector1">
              <a:avLst/>
            </a:prstGeom>
            <a:ln w="28575">
              <a:solidFill>
                <a:srgbClr val="DE40D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3" name="Group 252">
            <a:extLst>
              <a:ext uri="{FF2B5EF4-FFF2-40B4-BE49-F238E27FC236}">
                <a16:creationId xmlns:a16="http://schemas.microsoft.com/office/drawing/2014/main" id="{27C48F70-4CE3-4BCA-931E-DBF539A83238}"/>
              </a:ext>
            </a:extLst>
          </p:cNvPr>
          <p:cNvGrpSpPr/>
          <p:nvPr/>
        </p:nvGrpSpPr>
        <p:grpSpPr>
          <a:xfrm>
            <a:off x="5502381" y="870483"/>
            <a:ext cx="1134639" cy="1125957"/>
            <a:chOff x="6203421" y="2554503"/>
            <a:chExt cx="1134639" cy="1125957"/>
          </a:xfrm>
        </p:grpSpPr>
        <p:sp>
          <p:nvSpPr>
            <p:cNvPr id="254" name="TextBox 253">
              <a:extLst>
                <a:ext uri="{FF2B5EF4-FFF2-40B4-BE49-F238E27FC236}">
                  <a16:creationId xmlns:a16="http://schemas.microsoft.com/office/drawing/2014/main" id="{D5FB1231-8509-4C16-94FE-8811AAF38B14}"/>
                </a:ext>
              </a:extLst>
            </p:cNvPr>
            <p:cNvSpPr txBox="1"/>
            <p:nvPr/>
          </p:nvSpPr>
          <p:spPr>
            <a:xfrm>
              <a:off x="6203421" y="2554503"/>
              <a:ext cx="1103186" cy="923330"/>
            </a:xfrm>
            <a:prstGeom prst="rect">
              <a:avLst/>
            </a:prstGeom>
            <a:noFill/>
            <a:ln>
              <a:noFill/>
            </a:ln>
          </p:spPr>
          <p:txBody>
            <a:bodyPr wrap="none" rtlCol="0">
              <a:spAutoFit/>
            </a:bodyPr>
            <a:lstStyle/>
            <a:p>
              <a:pPr algn="ctr"/>
              <a:r>
                <a:rPr lang="en-US" dirty="0">
                  <a:solidFill>
                    <a:schemeClr val="bg1"/>
                  </a:solidFill>
                </a:rPr>
                <a:t>Individual</a:t>
              </a:r>
            </a:p>
            <a:p>
              <a:pPr algn="ctr"/>
              <a:r>
                <a:rPr lang="en-US" dirty="0">
                  <a:solidFill>
                    <a:schemeClr val="bg1"/>
                  </a:solidFill>
                </a:rPr>
                <a:t>Antenna</a:t>
              </a:r>
            </a:p>
            <a:p>
              <a:pPr algn="ctr"/>
              <a:r>
                <a:rPr lang="en-US" dirty="0">
                  <a:solidFill>
                    <a:schemeClr val="bg1"/>
                  </a:solidFill>
                </a:rPr>
                <a:t>Value</a:t>
              </a:r>
            </a:p>
          </p:txBody>
        </p:sp>
        <p:cxnSp>
          <p:nvCxnSpPr>
            <p:cNvPr id="255" name="Straight Arrow Connector 254">
              <a:extLst>
                <a:ext uri="{FF2B5EF4-FFF2-40B4-BE49-F238E27FC236}">
                  <a16:creationId xmlns:a16="http://schemas.microsoft.com/office/drawing/2014/main" id="{4D9EB22A-0F5A-4CF0-915B-62B3D52B0C14}"/>
                </a:ext>
              </a:extLst>
            </p:cNvPr>
            <p:cNvCxnSpPr>
              <a:cxnSpLocks/>
            </p:cNvCxnSpPr>
            <p:nvPr/>
          </p:nvCxnSpPr>
          <p:spPr>
            <a:xfrm>
              <a:off x="7078691" y="3246602"/>
              <a:ext cx="259369" cy="43385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6" name="Group 255">
            <a:extLst>
              <a:ext uri="{FF2B5EF4-FFF2-40B4-BE49-F238E27FC236}">
                <a16:creationId xmlns:a16="http://schemas.microsoft.com/office/drawing/2014/main" id="{2B6A48C3-A5AB-4CBA-87DA-DE2ADFDCF4D1}"/>
              </a:ext>
            </a:extLst>
          </p:cNvPr>
          <p:cNvGrpSpPr/>
          <p:nvPr/>
        </p:nvGrpSpPr>
        <p:grpSpPr>
          <a:xfrm>
            <a:off x="5971185" y="4007005"/>
            <a:ext cx="1329147" cy="1254536"/>
            <a:chOff x="6392408" y="1761103"/>
            <a:chExt cx="1329147" cy="1254536"/>
          </a:xfrm>
        </p:grpSpPr>
        <p:sp>
          <p:nvSpPr>
            <p:cNvPr id="257" name="TextBox 256">
              <a:extLst>
                <a:ext uri="{FF2B5EF4-FFF2-40B4-BE49-F238E27FC236}">
                  <a16:creationId xmlns:a16="http://schemas.microsoft.com/office/drawing/2014/main" id="{57392FF1-E0C4-4015-9142-E565C44AEDFC}"/>
                </a:ext>
              </a:extLst>
            </p:cNvPr>
            <p:cNvSpPr txBox="1"/>
            <p:nvPr/>
          </p:nvSpPr>
          <p:spPr>
            <a:xfrm>
              <a:off x="6392408" y="2369308"/>
              <a:ext cx="1257653" cy="646331"/>
            </a:xfrm>
            <a:prstGeom prst="rect">
              <a:avLst/>
            </a:prstGeom>
            <a:noFill/>
            <a:ln>
              <a:noFill/>
            </a:ln>
          </p:spPr>
          <p:txBody>
            <a:bodyPr wrap="none" rtlCol="0">
              <a:spAutoFit/>
            </a:bodyPr>
            <a:lstStyle/>
            <a:p>
              <a:pPr algn="ctr"/>
              <a:r>
                <a:rPr lang="en-US" dirty="0" err="1">
                  <a:solidFill>
                    <a:srgbClr val="5B9BD5"/>
                  </a:solidFill>
                </a:rPr>
                <a:t>mmWave</a:t>
              </a:r>
              <a:endParaRPr lang="en-US" dirty="0">
                <a:solidFill>
                  <a:srgbClr val="5B9BD5"/>
                </a:solidFill>
              </a:endParaRPr>
            </a:p>
            <a:p>
              <a:pPr algn="ctr"/>
              <a:r>
                <a:rPr lang="en-US" dirty="0">
                  <a:solidFill>
                    <a:srgbClr val="5B9BD5"/>
                  </a:solidFill>
                </a:rPr>
                <a:t>Voxel Value</a:t>
              </a:r>
            </a:p>
          </p:txBody>
        </p:sp>
        <p:cxnSp>
          <p:nvCxnSpPr>
            <p:cNvPr id="258" name="Straight Arrow Connector 257">
              <a:extLst>
                <a:ext uri="{FF2B5EF4-FFF2-40B4-BE49-F238E27FC236}">
                  <a16:creationId xmlns:a16="http://schemas.microsoft.com/office/drawing/2014/main" id="{329A318E-BEDC-4F02-80FF-C25CDA8852F2}"/>
                </a:ext>
              </a:extLst>
            </p:cNvPr>
            <p:cNvCxnSpPr>
              <a:cxnSpLocks/>
              <a:stCxn id="257" idx="0"/>
            </p:cNvCxnSpPr>
            <p:nvPr/>
          </p:nvCxnSpPr>
          <p:spPr>
            <a:xfrm flipV="1">
              <a:off x="7021235" y="1761103"/>
              <a:ext cx="700320" cy="608205"/>
            </a:xfrm>
            <a:prstGeom prst="straightConnector1">
              <a:avLst/>
            </a:prstGeom>
            <a:ln w="28575">
              <a:solidFill>
                <a:srgbClr val="5B9BD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9" name="Group 258">
            <a:extLst>
              <a:ext uri="{FF2B5EF4-FFF2-40B4-BE49-F238E27FC236}">
                <a16:creationId xmlns:a16="http://schemas.microsoft.com/office/drawing/2014/main" id="{CEB87D30-B6EF-4294-B300-071FC3507443}"/>
              </a:ext>
            </a:extLst>
          </p:cNvPr>
          <p:cNvGrpSpPr/>
          <p:nvPr/>
        </p:nvGrpSpPr>
        <p:grpSpPr>
          <a:xfrm>
            <a:off x="7335797" y="4296348"/>
            <a:ext cx="1288621" cy="954367"/>
            <a:chOff x="6376926" y="2061272"/>
            <a:chExt cx="1288621" cy="954367"/>
          </a:xfrm>
        </p:grpSpPr>
        <p:sp>
          <p:nvSpPr>
            <p:cNvPr id="260" name="TextBox 259">
              <a:extLst>
                <a:ext uri="{FF2B5EF4-FFF2-40B4-BE49-F238E27FC236}">
                  <a16:creationId xmlns:a16="http://schemas.microsoft.com/office/drawing/2014/main" id="{87A64D58-504F-443C-9EE7-DB28788F7BAF}"/>
                </a:ext>
              </a:extLst>
            </p:cNvPr>
            <p:cNvSpPr txBox="1"/>
            <p:nvPr/>
          </p:nvSpPr>
          <p:spPr>
            <a:xfrm>
              <a:off x="6376926" y="2369308"/>
              <a:ext cx="1288621" cy="646331"/>
            </a:xfrm>
            <a:prstGeom prst="rect">
              <a:avLst/>
            </a:prstGeom>
            <a:noFill/>
            <a:ln>
              <a:noFill/>
            </a:ln>
          </p:spPr>
          <p:txBody>
            <a:bodyPr wrap="none" rtlCol="0">
              <a:spAutoFit/>
            </a:bodyPr>
            <a:lstStyle/>
            <a:p>
              <a:pPr algn="ctr"/>
              <a:r>
                <a:rPr lang="en-US" dirty="0">
                  <a:solidFill>
                    <a:srgbClr val="66FF99"/>
                  </a:solidFill>
                </a:rPr>
                <a:t>Sum across </a:t>
              </a:r>
            </a:p>
            <a:p>
              <a:pPr algn="ctr"/>
              <a:r>
                <a:rPr lang="en-US" dirty="0">
                  <a:solidFill>
                    <a:srgbClr val="66FF99"/>
                  </a:solidFill>
                </a:rPr>
                <a:t>antennas</a:t>
              </a:r>
            </a:p>
          </p:txBody>
        </p:sp>
        <p:cxnSp>
          <p:nvCxnSpPr>
            <p:cNvPr id="261" name="Straight Arrow Connector 260">
              <a:extLst>
                <a:ext uri="{FF2B5EF4-FFF2-40B4-BE49-F238E27FC236}">
                  <a16:creationId xmlns:a16="http://schemas.microsoft.com/office/drawing/2014/main" id="{2DC640D8-F435-46AC-A8DC-F33E0270CD26}"/>
                </a:ext>
              </a:extLst>
            </p:cNvPr>
            <p:cNvCxnSpPr>
              <a:cxnSpLocks/>
              <a:stCxn id="260" idx="0"/>
            </p:cNvCxnSpPr>
            <p:nvPr/>
          </p:nvCxnSpPr>
          <p:spPr>
            <a:xfrm flipV="1">
              <a:off x="7021237" y="2061272"/>
              <a:ext cx="0" cy="308036"/>
            </a:xfrm>
            <a:prstGeom prst="straightConnector1">
              <a:avLst/>
            </a:prstGeom>
            <a:ln w="28575">
              <a:solidFill>
                <a:srgbClr val="66FF9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2" name="Group 261">
            <a:extLst>
              <a:ext uri="{FF2B5EF4-FFF2-40B4-BE49-F238E27FC236}">
                <a16:creationId xmlns:a16="http://schemas.microsoft.com/office/drawing/2014/main" id="{6E52B387-DF6A-4E2B-951B-476719C91A0A}"/>
              </a:ext>
            </a:extLst>
          </p:cNvPr>
          <p:cNvGrpSpPr/>
          <p:nvPr/>
        </p:nvGrpSpPr>
        <p:grpSpPr>
          <a:xfrm>
            <a:off x="8656822" y="4099810"/>
            <a:ext cx="1239452" cy="1481202"/>
            <a:chOff x="6359829" y="1811436"/>
            <a:chExt cx="1239452" cy="1481202"/>
          </a:xfrm>
        </p:grpSpPr>
        <p:sp>
          <p:nvSpPr>
            <p:cNvPr id="263" name="TextBox 262">
              <a:extLst>
                <a:ext uri="{FF2B5EF4-FFF2-40B4-BE49-F238E27FC236}">
                  <a16:creationId xmlns:a16="http://schemas.microsoft.com/office/drawing/2014/main" id="{B6C834E5-D334-4C39-B271-7EA59BD294FE}"/>
                </a:ext>
              </a:extLst>
            </p:cNvPr>
            <p:cNvSpPr txBox="1"/>
            <p:nvPr/>
          </p:nvSpPr>
          <p:spPr>
            <a:xfrm>
              <a:off x="6443195" y="2369308"/>
              <a:ext cx="1156086" cy="923330"/>
            </a:xfrm>
            <a:prstGeom prst="rect">
              <a:avLst/>
            </a:prstGeom>
            <a:noFill/>
            <a:ln>
              <a:noFill/>
            </a:ln>
          </p:spPr>
          <p:txBody>
            <a:bodyPr wrap="none" rtlCol="0">
              <a:spAutoFit/>
            </a:bodyPr>
            <a:lstStyle/>
            <a:p>
              <a:pPr algn="ctr"/>
              <a:r>
                <a:rPr lang="en-US" dirty="0">
                  <a:solidFill>
                    <a:schemeClr val="bg1"/>
                  </a:solidFill>
                </a:rPr>
                <a:t>Individual </a:t>
              </a:r>
            </a:p>
            <a:p>
              <a:pPr algn="ctr"/>
              <a:r>
                <a:rPr lang="en-US" dirty="0">
                  <a:solidFill>
                    <a:schemeClr val="bg1"/>
                  </a:solidFill>
                </a:rPr>
                <a:t>Antenna</a:t>
              </a:r>
            </a:p>
            <a:p>
              <a:pPr algn="ctr"/>
              <a:r>
                <a:rPr lang="en-US" dirty="0">
                  <a:solidFill>
                    <a:schemeClr val="bg1"/>
                  </a:solidFill>
                </a:rPr>
                <a:t>Values</a:t>
              </a:r>
            </a:p>
          </p:txBody>
        </p:sp>
        <p:cxnSp>
          <p:nvCxnSpPr>
            <p:cNvPr id="264" name="Straight Arrow Connector 263">
              <a:extLst>
                <a:ext uri="{FF2B5EF4-FFF2-40B4-BE49-F238E27FC236}">
                  <a16:creationId xmlns:a16="http://schemas.microsoft.com/office/drawing/2014/main" id="{2E67BDC4-11E6-4061-9E07-3787E8B0D701}"/>
                </a:ext>
              </a:extLst>
            </p:cNvPr>
            <p:cNvCxnSpPr>
              <a:cxnSpLocks/>
              <a:stCxn id="263" idx="0"/>
            </p:cNvCxnSpPr>
            <p:nvPr/>
          </p:nvCxnSpPr>
          <p:spPr>
            <a:xfrm flipH="1" flipV="1">
              <a:off x="6359829" y="1811436"/>
              <a:ext cx="661409" cy="55787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65" name="TextBox 264">
                <a:extLst>
                  <a:ext uri="{FF2B5EF4-FFF2-40B4-BE49-F238E27FC236}">
                    <a16:creationId xmlns:a16="http://schemas.microsoft.com/office/drawing/2014/main" id="{C396E475-B573-4765-983E-669BD57935DA}"/>
                  </a:ext>
                </a:extLst>
              </p:cNvPr>
              <p:cNvSpPr txBox="1"/>
              <p:nvPr/>
            </p:nvSpPr>
            <p:spPr>
              <a:xfrm>
                <a:off x="7352228" y="3663551"/>
                <a:ext cx="16671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solidFill>
                            <a:schemeClr val="bg1"/>
                          </a:solidFill>
                          <a:latin typeface="Cambria Math" panose="02040503050406030204" pitchFamily="18" charset="0"/>
                        </a:rPr>
                        <m:t>S</m:t>
                      </m:r>
                    </m:oMath>
                  </m:oMathPara>
                </a14:m>
                <a:endParaRPr lang="en-US" dirty="0">
                  <a:solidFill>
                    <a:schemeClr val="bg1"/>
                  </a:solidFill>
                </a:endParaRPr>
              </a:p>
            </p:txBody>
          </p:sp>
        </mc:Choice>
        <mc:Fallback xmlns="">
          <p:sp>
            <p:nvSpPr>
              <p:cNvPr id="265" name="TextBox 264">
                <a:extLst>
                  <a:ext uri="{FF2B5EF4-FFF2-40B4-BE49-F238E27FC236}">
                    <a16:creationId xmlns:a16="http://schemas.microsoft.com/office/drawing/2014/main" id="{C396E475-B573-4765-983E-669BD57935DA}"/>
                  </a:ext>
                </a:extLst>
              </p:cNvPr>
              <p:cNvSpPr txBox="1">
                <a:spLocks noRot="1" noChangeAspect="1" noMove="1" noResize="1" noEditPoints="1" noAdjustHandles="1" noChangeArrowheads="1" noChangeShapeType="1" noTextEdit="1"/>
              </p:cNvSpPr>
              <p:nvPr/>
            </p:nvSpPr>
            <p:spPr>
              <a:xfrm>
                <a:off x="7352228" y="3663551"/>
                <a:ext cx="166712" cy="276999"/>
              </a:xfrm>
              <a:prstGeom prst="rect">
                <a:avLst/>
              </a:prstGeom>
              <a:blipFill>
                <a:blip r:embed="rId9"/>
                <a:stretch>
                  <a:fillRect l="-33333" r="-37037"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6" name="TextBox 265">
                <a:extLst>
                  <a:ext uri="{FF2B5EF4-FFF2-40B4-BE49-F238E27FC236}">
                    <a16:creationId xmlns:a16="http://schemas.microsoft.com/office/drawing/2014/main" id="{71D42403-430E-47D9-93E3-DF31B8DC8A1D}"/>
                  </a:ext>
                </a:extLst>
              </p:cNvPr>
              <p:cNvSpPr txBox="1"/>
              <p:nvPr/>
            </p:nvSpPr>
            <p:spPr>
              <a:xfrm>
                <a:off x="7725246" y="3376318"/>
                <a:ext cx="630109" cy="7791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ctrlPr>
                            <a:rPr lang="pt-BR" i="1" smtClean="0">
                              <a:solidFill>
                                <a:schemeClr val="bg1"/>
                              </a:solidFill>
                              <a:latin typeface="Cambria Math" panose="02040503050406030204" pitchFamily="18" charset="0"/>
                            </a:rPr>
                          </m:ctrlPr>
                        </m:naryPr>
                        <m:sub>
                          <m:r>
                            <a:rPr lang="pt-BR" i="1" smtClean="0">
                              <a:solidFill>
                                <a:schemeClr val="bg1"/>
                              </a:solidFill>
                              <a:latin typeface="Cambria Math" panose="02040503050406030204" pitchFamily="18" charset="0"/>
                            </a:rPr>
                            <m:t>𝑘</m:t>
                          </m:r>
                          <m:r>
                            <a:rPr lang="pt-BR" i="1" smtClean="0">
                              <a:solidFill>
                                <a:schemeClr val="bg1"/>
                              </a:solidFill>
                              <a:latin typeface="Cambria Math" panose="02040503050406030204" pitchFamily="18" charset="0"/>
                            </a:rPr>
                            <m:t>=1</m:t>
                          </m:r>
                        </m:sub>
                        <m:sup>
                          <m:r>
                            <a:rPr lang="en-US" b="0" i="1" smtClean="0">
                              <a:solidFill>
                                <a:schemeClr val="bg1"/>
                              </a:solidFill>
                              <a:latin typeface="Cambria Math" panose="02040503050406030204" pitchFamily="18" charset="0"/>
                            </a:rPr>
                            <m:t>𝑁</m:t>
                          </m:r>
                        </m:sup>
                        <m:e/>
                      </m:nary>
                    </m:oMath>
                  </m:oMathPara>
                </a14:m>
                <a:endParaRPr lang="en-US" dirty="0">
                  <a:solidFill>
                    <a:schemeClr val="bg1"/>
                  </a:solidFill>
                </a:endParaRPr>
              </a:p>
            </p:txBody>
          </p:sp>
        </mc:Choice>
        <mc:Fallback xmlns="">
          <p:sp>
            <p:nvSpPr>
              <p:cNvPr id="266" name="TextBox 265">
                <a:extLst>
                  <a:ext uri="{FF2B5EF4-FFF2-40B4-BE49-F238E27FC236}">
                    <a16:creationId xmlns:a16="http://schemas.microsoft.com/office/drawing/2014/main" id="{71D42403-430E-47D9-93E3-DF31B8DC8A1D}"/>
                  </a:ext>
                </a:extLst>
              </p:cNvPr>
              <p:cNvSpPr txBox="1">
                <a:spLocks noRot="1" noChangeAspect="1" noMove="1" noResize="1" noEditPoints="1" noAdjustHandles="1" noChangeArrowheads="1" noChangeShapeType="1" noTextEdit="1"/>
              </p:cNvSpPr>
              <p:nvPr/>
            </p:nvSpPr>
            <p:spPr>
              <a:xfrm>
                <a:off x="7725246" y="3376318"/>
                <a:ext cx="630109" cy="77912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7" name="TextBox 266">
                <a:extLst>
                  <a:ext uri="{FF2B5EF4-FFF2-40B4-BE49-F238E27FC236}">
                    <a16:creationId xmlns:a16="http://schemas.microsoft.com/office/drawing/2014/main" id="{DD35F120-478A-4C7D-BD17-AA8832D5A8B1}"/>
                  </a:ext>
                </a:extLst>
              </p:cNvPr>
              <p:cNvSpPr txBox="1"/>
              <p:nvPr/>
            </p:nvSpPr>
            <p:spPr>
              <a:xfrm>
                <a:off x="8133229" y="3617576"/>
                <a:ext cx="47410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𝐼</m:t>
                      </m:r>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𝑘</m:t>
                      </m:r>
                      <m:r>
                        <a:rPr lang="en-US" b="0" i="1" smtClean="0">
                          <a:solidFill>
                            <a:schemeClr val="bg1"/>
                          </a:solidFill>
                          <a:latin typeface="Cambria Math" panose="02040503050406030204" pitchFamily="18" charset="0"/>
                        </a:rPr>
                        <m:t>)</m:t>
                      </m:r>
                    </m:oMath>
                  </m:oMathPara>
                </a14:m>
                <a:endParaRPr lang="en-US" dirty="0">
                  <a:solidFill>
                    <a:schemeClr val="bg1"/>
                  </a:solidFill>
                </a:endParaRPr>
              </a:p>
            </p:txBody>
          </p:sp>
        </mc:Choice>
        <mc:Fallback xmlns="">
          <p:sp>
            <p:nvSpPr>
              <p:cNvPr id="267" name="TextBox 266">
                <a:extLst>
                  <a:ext uri="{FF2B5EF4-FFF2-40B4-BE49-F238E27FC236}">
                    <a16:creationId xmlns:a16="http://schemas.microsoft.com/office/drawing/2014/main" id="{DD35F120-478A-4C7D-BD17-AA8832D5A8B1}"/>
                  </a:ext>
                </a:extLst>
              </p:cNvPr>
              <p:cNvSpPr txBox="1">
                <a:spLocks noRot="1" noChangeAspect="1" noMove="1" noResize="1" noEditPoints="1" noAdjustHandles="1" noChangeArrowheads="1" noChangeShapeType="1" noTextEdit="1"/>
              </p:cNvSpPr>
              <p:nvPr/>
            </p:nvSpPr>
            <p:spPr>
              <a:xfrm>
                <a:off x="8133229" y="3617576"/>
                <a:ext cx="474104" cy="276999"/>
              </a:xfrm>
              <a:prstGeom prst="rect">
                <a:avLst/>
              </a:prstGeom>
              <a:blipFill>
                <a:blip r:embed="rId11"/>
                <a:stretch>
                  <a:fillRect l="-10256" t="-2174" r="-16667" b="-326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9" name="TextBox 268">
                <a:extLst>
                  <a:ext uri="{FF2B5EF4-FFF2-40B4-BE49-F238E27FC236}">
                    <a16:creationId xmlns:a16="http://schemas.microsoft.com/office/drawing/2014/main" id="{71BEB3DC-0AFE-434C-8B2C-437F626B58A1}"/>
                  </a:ext>
                </a:extLst>
              </p:cNvPr>
              <p:cNvSpPr txBox="1"/>
              <p:nvPr/>
            </p:nvSpPr>
            <p:spPr>
              <a:xfrm>
                <a:off x="7529944" y="3643725"/>
                <a:ext cx="22602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pt-BR" i="1" smtClean="0">
                          <a:solidFill>
                            <a:schemeClr val="bg1"/>
                          </a:solidFill>
                          <a:latin typeface="Cambria Math" panose="02040503050406030204" pitchFamily="18" charset="0"/>
                        </a:rPr>
                        <m:t>=</m:t>
                      </m:r>
                    </m:oMath>
                  </m:oMathPara>
                </a14:m>
                <a:endParaRPr lang="en-US" dirty="0">
                  <a:solidFill>
                    <a:schemeClr val="bg1"/>
                  </a:solidFill>
                </a:endParaRPr>
              </a:p>
            </p:txBody>
          </p:sp>
        </mc:Choice>
        <mc:Fallback xmlns="">
          <p:sp>
            <p:nvSpPr>
              <p:cNvPr id="269" name="TextBox 268">
                <a:extLst>
                  <a:ext uri="{FF2B5EF4-FFF2-40B4-BE49-F238E27FC236}">
                    <a16:creationId xmlns:a16="http://schemas.microsoft.com/office/drawing/2014/main" id="{71BEB3DC-0AFE-434C-8B2C-437F626B58A1}"/>
                  </a:ext>
                </a:extLst>
              </p:cNvPr>
              <p:cNvSpPr txBox="1">
                <a:spLocks noRot="1" noChangeAspect="1" noMove="1" noResize="1" noEditPoints="1" noAdjustHandles="1" noChangeArrowheads="1" noChangeShapeType="1" noTextEdit="1"/>
              </p:cNvSpPr>
              <p:nvPr/>
            </p:nvSpPr>
            <p:spPr>
              <a:xfrm>
                <a:off x="7529944" y="3643725"/>
                <a:ext cx="226023" cy="276999"/>
              </a:xfrm>
              <a:prstGeom prst="rect">
                <a:avLst/>
              </a:prstGeom>
              <a:blipFill>
                <a:blip r:embed="rId12"/>
                <a:stretch>
                  <a:fillRect l="-10811" r="-10811"/>
                </a:stretch>
              </a:blipFill>
            </p:spPr>
            <p:txBody>
              <a:bodyPr/>
              <a:lstStyle/>
              <a:p>
                <a:r>
                  <a:rPr lang="en-US">
                    <a:noFill/>
                  </a:rPr>
                  <a:t> </a:t>
                </a:r>
              </a:p>
            </p:txBody>
          </p:sp>
        </mc:Fallback>
      </mc:AlternateContent>
      <p:sp>
        <p:nvSpPr>
          <p:cNvPr id="273" name="Rectangle: Rounded Corners 272">
            <a:extLst>
              <a:ext uri="{FF2B5EF4-FFF2-40B4-BE49-F238E27FC236}">
                <a16:creationId xmlns:a16="http://schemas.microsoft.com/office/drawing/2014/main" id="{5A98F501-8640-467B-AFB0-1C835FEA972B}"/>
              </a:ext>
            </a:extLst>
          </p:cNvPr>
          <p:cNvSpPr/>
          <p:nvPr/>
        </p:nvSpPr>
        <p:spPr>
          <a:xfrm>
            <a:off x="3103442" y="1300381"/>
            <a:ext cx="577591" cy="680558"/>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ectangle: Rounded Corners 273">
            <a:extLst>
              <a:ext uri="{FF2B5EF4-FFF2-40B4-BE49-F238E27FC236}">
                <a16:creationId xmlns:a16="http://schemas.microsoft.com/office/drawing/2014/main" id="{CADC7D77-D1F1-408A-BB71-9BC053BFF244}"/>
              </a:ext>
            </a:extLst>
          </p:cNvPr>
          <p:cNvSpPr/>
          <p:nvPr/>
        </p:nvSpPr>
        <p:spPr>
          <a:xfrm>
            <a:off x="166374" y="1186477"/>
            <a:ext cx="4930971" cy="880216"/>
          </a:xfrm>
          <a:prstGeom prst="roundRect">
            <a:avLst/>
          </a:prstGeom>
          <a:no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Title 1">
            <a:extLst>
              <a:ext uri="{FF2B5EF4-FFF2-40B4-BE49-F238E27FC236}">
                <a16:creationId xmlns:a16="http://schemas.microsoft.com/office/drawing/2014/main" id="{E977516C-9E61-42CB-B2BA-06C992912FAB}"/>
              </a:ext>
            </a:extLst>
          </p:cNvPr>
          <p:cNvSpPr txBox="1">
            <a:spLocks/>
          </p:cNvSpPr>
          <p:nvPr/>
        </p:nvSpPr>
        <p:spPr>
          <a:xfrm>
            <a:off x="0" y="62012"/>
            <a:ext cx="10077450" cy="461665"/>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3000" dirty="0">
                <a:solidFill>
                  <a:schemeClr val="bg1"/>
                </a:solidFill>
              </a:rPr>
              <a:t>How do we compute the voting function?</a:t>
            </a:r>
          </a:p>
        </p:txBody>
      </p:sp>
      <p:sp>
        <p:nvSpPr>
          <p:cNvPr id="61" name="TextBox 60">
            <a:extLst>
              <a:ext uri="{FF2B5EF4-FFF2-40B4-BE49-F238E27FC236}">
                <a16:creationId xmlns:a16="http://schemas.microsoft.com/office/drawing/2014/main" id="{8AF0BFA9-DAA0-412A-8F93-53028EA0964E}"/>
              </a:ext>
            </a:extLst>
          </p:cNvPr>
          <p:cNvSpPr txBox="1"/>
          <p:nvPr/>
        </p:nvSpPr>
        <p:spPr>
          <a:xfrm>
            <a:off x="0" y="497027"/>
            <a:ext cx="10077450" cy="369332"/>
          </a:xfrm>
          <a:prstGeom prst="rect">
            <a:avLst/>
          </a:prstGeom>
          <a:noFill/>
          <a:ln>
            <a:noFill/>
          </a:ln>
        </p:spPr>
        <p:txBody>
          <a:bodyPr wrap="square" rtlCol="0">
            <a:spAutoFit/>
          </a:bodyPr>
          <a:lstStyle/>
          <a:p>
            <a:pPr algn="ctr"/>
            <a:r>
              <a:rPr lang="en-US" dirty="0">
                <a:solidFill>
                  <a:schemeClr val="bg1"/>
                </a:solidFill>
              </a:rPr>
              <a:t>Reflection amplitude                                                                   acts as a vote</a:t>
            </a:r>
          </a:p>
        </p:txBody>
      </p:sp>
      <p:sp>
        <p:nvSpPr>
          <p:cNvPr id="62" name="TextBox 61">
            <a:extLst>
              <a:ext uri="{FF2B5EF4-FFF2-40B4-BE49-F238E27FC236}">
                <a16:creationId xmlns:a16="http://schemas.microsoft.com/office/drawing/2014/main" id="{93909DC5-6B94-44F2-87BA-7A9B30AE96B1}"/>
              </a:ext>
            </a:extLst>
          </p:cNvPr>
          <p:cNvSpPr txBox="1"/>
          <p:nvPr/>
        </p:nvSpPr>
        <p:spPr>
          <a:xfrm>
            <a:off x="3388608" y="497027"/>
            <a:ext cx="3972887" cy="369332"/>
          </a:xfrm>
          <a:prstGeom prst="rect">
            <a:avLst/>
          </a:prstGeom>
          <a:noFill/>
          <a:ln>
            <a:noFill/>
          </a:ln>
        </p:spPr>
        <p:txBody>
          <a:bodyPr wrap="square" rtlCol="0">
            <a:spAutoFit/>
          </a:bodyPr>
          <a:lstStyle/>
          <a:p>
            <a:pPr algn="ctr"/>
            <a:r>
              <a:rPr lang="en-US" dirty="0">
                <a:solidFill>
                  <a:schemeClr val="bg1"/>
                </a:solidFill>
              </a:rPr>
              <a:t>arriving from this voxel in SAR image</a:t>
            </a:r>
          </a:p>
        </p:txBody>
      </p:sp>
      <p:grpSp>
        <p:nvGrpSpPr>
          <p:cNvPr id="64" name="Group 63">
            <a:extLst>
              <a:ext uri="{FF2B5EF4-FFF2-40B4-BE49-F238E27FC236}">
                <a16:creationId xmlns:a16="http://schemas.microsoft.com/office/drawing/2014/main" id="{878A0888-3A9E-4806-8A78-CD40AC0D265B}"/>
              </a:ext>
            </a:extLst>
          </p:cNvPr>
          <p:cNvGrpSpPr/>
          <p:nvPr/>
        </p:nvGrpSpPr>
        <p:grpSpPr>
          <a:xfrm>
            <a:off x="306083" y="1438667"/>
            <a:ext cx="4726253" cy="1767520"/>
            <a:chOff x="946335" y="1139902"/>
            <a:chExt cx="8117719" cy="3035858"/>
          </a:xfrm>
        </p:grpSpPr>
        <p:grpSp>
          <p:nvGrpSpPr>
            <p:cNvPr id="65" name="Group 64">
              <a:extLst>
                <a:ext uri="{FF2B5EF4-FFF2-40B4-BE49-F238E27FC236}">
                  <a16:creationId xmlns:a16="http://schemas.microsoft.com/office/drawing/2014/main" id="{CD11A3C4-FA6B-40C8-91B2-41D4422B3930}"/>
                </a:ext>
              </a:extLst>
            </p:cNvPr>
            <p:cNvGrpSpPr/>
            <p:nvPr/>
          </p:nvGrpSpPr>
          <p:grpSpPr>
            <a:xfrm>
              <a:off x="946335" y="1139902"/>
              <a:ext cx="8117719" cy="3035858"/>
              <a:chOff x="5396416" y="2160982"/>
              <a:chExt cx="4387664" cy="1640895"/>
            </a:xfrm>
          </p:grpSpPr>
          <p:sp>
            <p:nvSpPr>
              <p:cNvPr id="67" name="Isosceles Triangle 66">
                <a:extLst>
                  <a:ext uri="{FF2B5EF4-FFF2-40B4-BE49-F238E27FC236}">
                    <a16:creationId xmlns:a16="http://schemas.microsoft.com/office/drawing/2014/main" id="{47032164-4B75-4AFA-A9A8-09C5077B9B4A}"/>
                  </a:ext>
                </a:extLst>
              </p:cNvPr>
              <p:cNvSpPr/>
              <p:nvPr/>
            </p:nvSpPr>
            <p:spPr>
              <a:xfrm rot="10800000">
                <a:off x="5396416" y="2160982"/>
                <a:ext cx="311166" cy="268247"/>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68" name="Straight Connector 67">
                <a:extLst>
                  <a:ext uri="{FF2B5EF4-FFF2-40B4-BE49-F238E27FC236}">
                    <a16:creationId xmlns:a16="http://schemas.microsoft.com/office/drawing/2014/main" id="{56F3D1DD-64FD-4A70-8993-D34BCDAF5DAE}"/>
                  </a:ext>
                </a:extLst>
              </p:cNvPr>
              <p:cNvCxnSpPr>
                <a:cxnSpLocks/>
              </p:cNvCxnSpPr>
              <p:nvPr/>
            </p:nvCxnSpPr>
            <p:spPr>
              <a:xfrm>
                <a:off x="5551998" y="2408049"/>
                <a:ext cx="0" cy="1360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69" name="Isosceles Triangle 68">
                <a:extLst>
                  <a:ext uri="{FF2B5EF4-FFF2-40B4-BE49-F238E27FC236}">
                    <a16:creationId xmlns:a16="http://schemas.microsoft.com/office/drawing/2014/main" id="{C751A3ED-5C95-4E3C-BBE6-65E8295F35D3}"/>
                  </a:ext>
                </a:extLst>
              </p:cNvPr>
              <p:cNvSpPr/>
              <p:nvPr/>
            </p:nvSpPr>
            <p:spPr>
              <a:xfrm rot="10800000">
                <a:off x="6075832" y="2160982"/>
                <a:ext cx="311166" cy="268247"/>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70" name="Straight Connector 69">
                <a:extLst>
                  <a:ext uri="{FF2B5EF4-FFF2-40B4-BE49-F238E27FC236}">
                    <a16:creationId xmlns:a16="http://schemas.microsoft.com/office/drawing/2014/main" id="{0ABA05B9-DA68-46D8-B33C-079FDF726C14}"/>
                  </a:ext>
                </a:extLst>
              </p:cNvPr>
              <p:cNvCxnSpPr>
                <a:cxnSpLocks/>
              </p:cNvCxnSpPr>
              <p:nvPr/>
            </p:nvCxnSpPr>
            <p:spPr>
              <a:xfrm>
                <a:off x="6231415" y="2408049"/>
                <a:ext cx="0" cy="1360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71" name="Isosceles Triangle 70">
                <a:extLst>
                  <a:ext uri="{FF2B5EF4-FFF2-40B4-BE49-F238E27FC236}">
                    <a16:creationId xmlns:a16="http://schemas.microsoft.com/office/drawing/2014/main" id="{B77EBC52-9D09-4D6B-B000-43F18C1A17CB}"/>
                  </a:ext>
                </a:extLst>
              </p:cNvPr>
              <p:cNvSpPr/>
              <p:nvPr/>
            </p:nvSpPr>
            <p:spPr>
              <a:xfrm rot="10800000">
                <a:off x="9472914" y="2160982"/>
                <a:ext cx="311166" cy="268247"/>
              </a:xfrm>
              <a:prstGeom prst="triangl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72" name="Straight Connector 71">
                <a:extLst>
                  <a:ext uri="{FF2B5EF4-FFF2-40B4-BE49-F238E27FC236}">
                    <a16:creationId xmlns:a16="http://schemas.microsoft.com/office/drawing/2014/main" id="{A1311C4A-8373-455F-85F3-942601B12288}"/>
                  </a:ext>
                </a:extLst>
              </p:cNvPr>
              <p:cNvCxnSpPr>
                <a:cxnSpLocks/>
              </p:cNvCxnSpPr>
              <p:nvPr/>
            </p:nvCxnSpPr>
            <p:spPr>
              <a:xfrm>
                <a:off x="9628496" y="2408049"/>
                <a:ext cx="0" cy="136088"/>
              </a:xfrm>
              <a:prstGeom prst="line">
                <a:avLst/>
              </a:prstGeom>
              <a:ln w="28575">
                <a:solidFill>
                  <a:srgbClr val="F2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C4AC73F-5D80-4886-A1A3-D814F540D72A}"/>
                  </a:ext>
                </a:extLst>
              </p:cNvPr>
              <p:cNvCxnSpPr>
                <a:cxnSpLocks/>
              </p:cNvCxnSpPr>
              <p:nvPr/>
            </p:nvCxnSpPr>
            <p:spPr>
              <a:xfrm flipV="1">
                <a:off x="7613265" y="2244725"/>
                <a:ext cx="697230" cy="1389552"/>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74" name="Isosceles Triangle 73">
                <a:extLst>
                  <a:ext uri="{FF2B5EF4-FFF2-40B4-BE49-F238E27FC236}">
                    <a16:creationId xmlns:a16="http://schemas.microsoft.com/office/drawing/2014/main" id="{DBE241FF-6E0F-4A73-BD0A-79FE8AE5BF59}"/>
                  </a:ext>
                </a:extLst>
              </p:cNvPr>
              <p:cNvSpPr/>
              <p:nvPr/>
            </p:nvSpPr>
            <p:spPr>
              <a:xfrm rot="10800000">
                <a:off x="7434665" y="2160982"/>
                <a:ext cx="311166" cy="26824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75" name="Straight Connector 74">
                <a:extLst>
                  <a:ext uri="{FF2B5EF4-FFF2-40B4-BE49-F238E27FC236}">
                    <a16:creationId xmlns:a16="http://schemas.microsoft.com/office/drawing/2014/main" id="{4E339242-7B4B-4F1F-B97D-490F598E297F}"/>
                  </a:ext>
                </a:extLst>
              </p:cNvPr>
              <p:cNvCxnSpPr>
                <a:cxnSpLocks/>
              </p:cNvCxnSpPr>
              <p:nvPr/>
            </p:nvCxnSpPr>
            <p:spPr>
              <a:xfrm>
                <a:off x="7590247" y="2408049"/>
                <a:ext cx="0" cy="13608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76" name="Isosceles Triangle 75">
                <a:extLst>
                  <a:ext uri="{FF2B5EF4-FFF2-40B4-BE49-F238E27FC236}">
                    <a16:creationId xmlns:a16="http://schemas.microsoft.com/office/drawing/2014/main" id="{3459F033-5F2B-46F7-AF12-8B1BFD67ACF9}"/>
                  </a:ext>
                </a:extLst>
              </p:cNvPr>
              <p:cNvSpPr/>
              <p:nvPr/>
            </p:nvSpPr>
            <p:spPr>
              <a:xfrm rot="10800000">
                <a:off x="8114081" y="2160982"/>
                <a:ext cx="311166" cy="268247"/>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77" name="Straight Connector 76">
                <a:extLst>
                  <a:ext uri="{FF2B5EF4-FFF2-40B4-BE49-F238E27FC236}">
                    <a16:creationId xmlns:a16="http://schemas.microsoft.com/office/drawing/2014/main" id="{783FE9CA-B50B-4B31-A9A9-C2BA712143BD}"/>
                  </a:ext>
                </a:extLst>
              </p:cNvPr>
              <p:cNvCxnSpPr>
                <a:cxnSpLocks/>
              </p:cNvCxnSpPr>
              <p:nvPr/>
            </p:nvCxnSpPr>
            <p:spPr>
              <a:xfrm>
                <a:off x="8269664" y="2408049"/>
                <a:ext cx="0" cy="136088"/>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78" name="Isosceles Triangle 77">
                <a:extLst>
                  <a:ext uri="{FF2B5EF4-FFF2-40B4-BE49-F238E27FC236}">
                    <a16:creationId xmlns:a16="http://schemas.microsoft.com/office/drawing/2014/main" id="{8A464238-6659-4E52-92B3-8C0DF8A34BF1}"/>
                  </a:ext>
                </a:extLst>
              </p:cNvPr>
              <p:cNvSpPr/>
              <p:nvPr/>
            </p:nvSpPr>
            <p:spPr>
              <a:xfrm rot="10800000">
                <a:off x="8793498" y="2160982"/>
                <a:ext cx="311166" cy="26824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79" name="Straight Connector 78">
                <a:extLst>
                  <a:ext uri="{FF2B5EF4-FFF2-40B4-BE49-F238E27FC236}">
                    <a16:creationId xmlns:a16="http://schemas.microsoft.com/office/drawing/2014/main" id="{6A03A457-1E63-4FC7-836C-1B71CD699EFB}"/>
                  </a:ext>
                </a:extLst>
              </p:cNvPr>
              <p:cNvCxnSpPr>
                <a:cxnSpLocks/>
              </p:cNvCxnSpPr>
              <p:nvPr/>
            </p:nvCxnSpPr>
            <p:spPr>
              <a:xfrm>
                <a:off x="8949080" y="2408049"/>
                <a:ext cx="0" cy="13608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80" name="Isosceles Triangle 79">
                <a:extLst>
                  <a:ext uri="{FF2B5EF4-FFF2-40B4-BE49-F238E27FC236}">
                    <a16:creationId xmlns:a16="http://schemas.microsoft.com/office/drawing/2014/main" id="{E1534430-2C2B-4827-A77B-8355963B420C}"/>
                  </a:ext>
                </a:extLst>
              </p:cNvPr>
              <p:cNvSpPr/>
              <p:nvPr/>
            </p:nvSpPr>
            <p:spPr>
              <a:xfrm rot="10800000">
                <a:off x="6755249" y="2160982"/>
                <a:ext cx="311166" cy="268247"/>
              </a:xfrm>
              <a:prstGeom prst="triangl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81" name="Straight Connector 80">
                <a:extLst>
                  <a:ext uri="{FF2B5EF4-FFF2-40B4-BE49-F238E27FC236}">
                    <a16:creationId xmlns:a16="http://schemas.microsoft.com/office/drawing/2014/main" id="{05E4FABB-B0C8-4457-93E5-DCDB4C6A626D}"/>
                  </a:ext>
                </a:extLst>
              </p:cNvPr>
              <p:cNvCxnSpPr>
                <a:cxnSpLocks/>
              </p:cNvCxnSpPr>
              <p:nvPr/>
            </p:nvCxnSpPr>
            <p:spPr>
              <a:xfrm>
                <a:off x="6910831" y="2408049"/>
                <a:ext cx="0" cy="136088"/>
              </a:xfrm>
              <a:prstGeom prst="line">
                <a:avLst/>
              </a:prstGeom>
              <a:ln w="28575">
                <a:solidFill>
                  <a:srgbClr val="F2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56E110E-8743-4C9D-B511-AE18719CBE14}"/>
                  </a:ext>
                </a:extLst>
              </p:cNvPr>
              <p:cNvCxnSpPr>
                <a:cxnSpLocks/>
              </p:cNvCxnSpPr>
              <p:nvPr/>
            </p:nvCxnSpPr>
            <p:spPr>
              <a:xfrm flipV="1">
                <a:off x="7613218" y="3305175"/>
                <a:ext cx="486558" cy="332501"/>
              </a:xfrm>
              <a:prstGeom prst="line">
                <a:avLst/>
              </a:prstGeom>
              <a:ln w="57150">
                <a:solidFill>
                  <a:srgbClr val="F2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02BB0129-55BC-48C9-B5A2-E1091FF55F19}"/>
                  </a:ext>
                </a:extLst>
              </p:cNvPr>
              <p:cNvCxnSpPr>
                <a:cxnSpLocks/>
              </p:cNvCxnSpPr>
              <p:nvPr/>
            </p:nvCxnSpPr>
            <p:spPr>
              <a:xfrm flipV="1">
                <a:off x="7620782" y="3055239"/>
                <a:ext cx="562933" cy="577898"/>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C1C1DA30-2BEC-4C1B-8004-3014F310D19C}"/>
                  </a:ext>
                </a:extLst>
              </p:cNvPr>
              <p:cNvCxnSpPr>
                <a:cxnSpLocks/>
              </p:cNvCxnSpPr>
              <p:nvPr/>
            </p:nvCxnSpPr>
            <p:spPr>
              <a:xfrm flipH="1" flipV="1">
                <a:off x="7353300" y="3449904"/>
                <a:ext cx="267482" cy="183231"/>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3AE57A7B-B6A5-4055-A054-23BDDEB79C25}"/>
                  </a:ext>
                </a:extLst>
              </p:cNvPr>
              <p:cNvCxnSpPr>
                <a:cxnSpLocks/>
              </p:cNvCxnSpPr>
              <p:nvPr/>
            </p:nvCxnSpPr>
            <p:spPr>
              <a:xfrm flipH="1" flipV="1">
                <a:off x="7377684" y="3382106"/>
                <a:ext cx="243099" cy="251030"/>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AC237706-6AB8-4095-A66D-68D4D7B66299}"/>
                  </a:ext>
                </a:extLst>
              </p:cNvPr>
              <p:cNvCxnSpPr>
                <a:cxnSpLocks/>
              </p:cNvCxnSpPr>
              <p:nvPr/>
            </p:nvCxnSpPr>
            <p:spPr>
              <a:xfrm flipV="1">
                <a:off x="7620782" y="2829687"/>
                <a:ext cx="0" cy="803448"/>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C4D6F2EC-FA45-4851-9106-AFF301BB1C9B}"/>
                  </a:ext>
                </a:extLst>
              </p:cNvPr>
              <p:cNvCxnSpPr>
                <a:cxnSpLocks/>
              </p:cNvCxnSpPr>
              <p:nvPr/>
            </p:nvCxnSpPr>
            <p:spPr>
              <a:xfrm flipH="1" flipV="1">
                <a:off x="7371588" y="3121546"/>
                <a:ext cx="249194" cy="511590"/>
              </a:xfrm>
              <a:prstGeom prst="straightConnector1">
                <a:avLst/>
              </a:prstGeom>
              <a:ln w="57150">
                <a:solidFill>
                  <a:srgbClr val="F2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AEFDEA9-B1F7-4447-9505-D3C9CB7F8DAC}"/>
                  </a:ext>
                </a:extLst>
              </p:cNvPr>
              <p:cNvCxnSpPr>
                <a:cxnSpLocks/>
              </p:cNvCxnSpPr>
              <p:nvPr/>
            </p:nvCxnSpPr>
            <p:spPr>
              <a:xfrm flipV="1">
                <a:off x="7613218" y="2677287"/>
                <a:ext cx="472821" cy="960388"/>
              </a:xfrm>
              <a:prstGeom prst="line">
                <a:avLst/>
              </a:prstGeom>
              <a:ln w="57150">
                <a:solidFill>
                  <a:schemeClr val="accent6"/>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C7DA2F4F-27D0-4289-951E-4C684F676923}"/>
                  </a:ext>
                </a:extLst>
              </p:cNvPr>
              <p:cNvCxnSpPr>
                <a:cxnSpLocks/>
              </p:cNvCxnSpPr>
              <p:nvPr/>
            </p:nvCxnSpPr>
            <p:spPr>
              <a:xfrm>
                <a:off x="7341078" y="3531062"/>
                <a:ext cx="540481" cy="27081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4E1F045D-31A3-448F-96ED-CA82D4BEA161}"/>
                  </a:ext>
                </a:extLst>
              </p:cNvPr>
              <p:cNvSpPr/>
              <p:nvPr/>
            </p:nvSpPr>
            <p:spPr>
              <a:xfrm>
                <a:off x="7501195" y="3577179"/>
                <a:ext cx="188802" cy="192433"/>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6" name="Straight Connector 65">
              <a:extLst>
                <a:ext uri="{FF2B5EF4-FFF2-40B4-BE49-F238E27FC236}">
                  <a16:creationId xmlns:a16="http://schemas.microsoft.com/office/drawing/2014/main" id="{AB20ED6D-F096-470B-AA51-DB39275C080C}"/>
                </a:ext>
              </a:extLst>
            </p:cNvPr>
            <p:cNvCxnSpPr>
              <a:cxnSpLocks/>
            </p:cNvCxnSpPr>
            <p:nvPr/>
          </p:nvCxnSpPr>
          <p:spPr>
            <a:xfrm flipV="1">
              <a:off x="5012980" y="1656080"/>
              <a:ext cx="1154140" cy="2237740"/>
            </a:xfrm>
            <a:prstGeom prst="line">
              <a:avLst/>
            </a:prstGeom>
            <a:ln w="76200">
              <a:solidFill>
                <a:srgbClr val="449CC4"/>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4" name="Arc 13">
            <a:extLst>
              <a:ext uri="{FF2B5EF4-FFF2-40B4-BE49-F238E27FC236}">
                <a16:creationId xmlns:a16="http://schemas.microsoft.com/office/drawing/2014/main" id="{43CCFA99-AFAE-4FC4-9764-BEC97A950775}"/>
              </a:ext>
            </a:extLst>
          </p:cNvPr>
          <p:cNvSpPr/>
          <p:nvPr/>
        </p:nvSpPr>
        <p:spPr>
          <a:xfrm>
            <a:off x="5972962" y="2155971"/>
            <a:ext cx="1182848" cy="1669270"/>
          </a:xfrm>
          <a:prstGeom prst="arc">
            <a:avLst>
              <a:gd name="adj1" fmla="val 5458623"/>
              <a:gd name="adj2" fmla="val 16180245"/>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39894995-19A3-4495-BD6C-164C6576BF35}"/>
              </a:ext>
            </a:extLst>
          </p:cNvPr>
          <p:cNvCxnSpPr/>
          <p:nvPr/>
        </p:nvCxnSpPr>
        <p:spPr>
          <a:xfrm>
            <a:off x="6537960" y="3825240"/>
            <a:ext cx="548640"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0233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45"/>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44"/>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2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0" nodeType="clickEffect">
                                  <p:stCondLst>
                                    <p:cond delay="0"/>
                                  </p:stCondLst>
                                  <p:childTnLst>
                                    <p:animClr clrSpc="rgb" dir="cw">
                                      <p:cBhvr override="childStyle">
                                        <p:cTn id="22" dur="10" fill="hold"/>
                                        <p:tgtEl>
                                          <p:spTgt spid="245"/>
                                        </p:tgtEl>
                                        <p:attrNameLst>
                                          <p:attrName>style.color</p:attrName>
                                        </p:attrNameLst>
                                      </p:cBhvr>
                                      <p:to>
                                        <a:srgbClr val="49D5C8"/>
                                      </p:to>
                                    </p:animClr>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mph" presetSubtype="2" fill="hold" grpId="0" nodeType="clickEffect">
                                  <p:stCondLst>
                                    <p:cond delay="0"/>
                                  </p:stCondLst>
                                  <p:childTnLst>
                                    <p:animClr clrSpc="rgb" dir="cw">
                                      <p:cBhvr override="childStyle">
                                        <p:cTn id="28" dur="10" fill="hold"/>
                                        <p:tgtEl>
                                          <p:spTgt spid="244"/>
                                        </p:tgtEl>
                                        <p:attrNameLst>
                                          <p:attrName>style.color</p:attrName>
                                        </p:attrNameLst>
                                      </p:cBhvr>
                                      <p:to>
                                        <a:srgbClr val="BC7EE2"/>
                                      </p:to>
                                    </p:animClr>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 presetClass="emph" presetSubtype="2" fill="hold" grpId="0" nodeType="clickEffect">
                                  <p:stCondLst>
                                    <p:cond delay="0"/>
                                  </p:stCondLst>
                                  <p:childTnLst>
                                    <p:animClr clrSpc="rgb" dir="cw">
                                      <p:cBhvr override="childStyle">
                                        <p:cTn id="34" dur="10" fill="hold"/>
                                        <p:tgtEl>
                                          <p:spTgt spid="243"/>
                                        </p:tgtEl>
                                        <p:attrNameLst>
                                          <p:attrName>style.color</p:attrName>
                                        </p:attrNameLst>
                                      </p:cBhvr>
                                      <p:to>
                                        <a:srgbClr val="DE40D6"/>
                                      </p:to>
                                    </p:animClr>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7"/>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27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56"/>
                                        </p:tgtEl>
                                        <p:attrNameLst>
                                          <p:attrName>style.visibility</p:attrName>
                                        </p:attrNameLst>
                                      </p:cBhvr>
                                      <p:to>
                                        <p:strVal val="visible"/>
                                      </p:to>
                                    </p:set>
                                  </p:childTnLst>
                                </p:cTn>
                              </p:par>
                              <p:par>
                                <p:cTn id="53" presetID="3" presetClass="emph" presetSubtype="2" fill="hold" grpId="1" nodeType="withEffect">
                                  <p:stCondLst>
                                    <p:cond delay="0"/>
                                  </p:stCondLst>
                                  <p:childTnLst>
                                    <p:animClr clrSpc="rgb" dir="cw">
                                      <p:cBhvr override="childStyle">
                                        <p:cTn id="54" dur="10" fill="hold"/>
                                        <p:tgtEl>
                                          <p:spTgt spid="265"/>
                                        </p:tgtEl>
                                        <p:attrNameLst>
                                          <p:attrName>style.color</p:attrName>
                                        </p:attrNameLst>
                                      </p:cBhvr>
                                      <p:to>
                                        <a:srgbClr val="5B9BD5"/>
                                      </p:to>
                                    </p:animClr>
                                  </p:childTnLst>
                                </p:cTn>
                              </p:par>
                              <p:par>
                                <p:cTn id="55" presetID="1" presetClass="entr" presetSubtype="0" fill="hold" grpId="0" nodeType="withEffect">
                                  <p:stCondLst>
                                    <p:cond delay="0"/>
                                  </p:stCondLst>
                                  <p:childTnLst>
                                    <p:set>
                                      <p:cBhvr>
                                        <p:cTn id="56" dur="1" fill="hold">
                                          <p:stCondLst>
                                            <p:cond delay="0"/>
                                          </p:stCondLst>
                                        </p:cTn>
                                        <p:tgtEl>
                                          <p:spTgt spid="27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59"/>
                                        </p:tgtEl>
                                        <p:attrNameLst>
                                          <p:attrName>style.visibility</p:attrName>
                                        </p:attrNameLst>
                                      </p:cBhvr>
                                      <p:to>
                                        <p:strVal val="visible"/>
                                      </p:to>
                                    </p:set>
                                  </p:childTnLst>
                                </p:cTn>
                              </p:par>
                              <p:par>
                                <p:cTn id="61" presetID="3" presetClass="emph" presetSubtype="2" fill="hold" grpId="1" nodeType="withEffect">
                                  <p:stCondLst>
                                    <p:cond delay="0"/>
                                  </p:stCondLst>
                                  <p:childTnLst>
                                    <p:animClr clrSpc="rgb" dir="cw">
                                      <p:cBhvr override="childStyle">
                                        <p:cTn id="62" dur="10" fill="hold"/>
                                        <p:tgtEl>
                                          <p:spTgt spid="266"/>
                                        </p:tgtEl>
                                        <p:attrNameLst>
                                          <p:attrName>style.color</p:attrName>
                                        </p:attrNameLst>
                                      </p:cBhvr>
                                      <p:to>
                                        <a:srgbClr val="66FF99"/>
                                      </p:to>
                                    </p:animClr>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6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ipe(up)">
                                      <p:cBhvr>
                                        <p:cTn id="71" dur="400"/>
                                        <p:tgtEl>
                                          <p:spTgt spid="14"/>
                                        </p:tgtEl>
                                      </p:cBhvr>
                                    </p:animEffect>
                                  </p:childTnLst>
                                </p:cTn>
                              </p:par>
                              <p:par>
                                <p:cTn id="72" presetID="22" presetClass="entr" presetSubtype="8" fill="hold" nodeType="withEffect">
                                  <p:stCondLst>
                                    <p:cond delay="400"/>
                                  </p:stCondLst>
                                  <p:childTnLst>
                                    <p:set>
                                      <p:cBhvr>
                                        <p:cTn id="73" dur="1" fill="hold">
                                          <p:stCondLst>
                                            <p:cond delay="0"/>
                                          </p:stCondLst>
                                        </p:cTn>
                                        <p:tgtEl>
                                          <p:spTgt spid="19"/>
                                        </p:tgtEl>
                                        <p:attrNameLst>
                                          <p:attrName>style.visibility</p:attrName>
                                        </p:attrNameLst>
                                      </p:cBhvr>
                                      <p:to>
                                        <p:strVal val="visible"/>
                                      </p:to>
                                    </p:set>
                                    <p:animEffect transition="in" filter="wipe(left)">
                                      <p:cBhvr>
                                        <p:cTn id="74" dur="2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p:bldP spid="243" grpId="1"/>
      <p:bldP spid="244" grpId="0"/>
      <p:bldP spid="244" grpId="1"/>
      <p:bldP spid="245" grpId="0"/>
      <p:bldP spid="245" grpId="1"/>
      <p:bldP spid="246" grpId="0"/>
      <p:bldP spid="265" grpId="0"/>
      <p:bldP spid="265" grpId="1"/>
      <p:bldP spid="266" grpId="0"/>
      <p:bldP spid="266" grpId="1"/>
      <p:bldP spid="267" grpId="0"/>
      <p:bldP spid="269" grpId="0"/>
      <p:bldP spid="273" grpId="0" animBg="1"/>
      <p:bldP spid="273" grpId="1" animBg="1"/>
      <p:bldP spid="274" grpId="0" animBg="1"/>
      <p:bldP spid="14" grpId="0" animBg="1"/>
    </p:bld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43" name="TextBox 242">
                <a:extLst>
                  <a:ext uri="{FF2B5EF4-FFF2-40B4-BE49-F238E27FC236}">
                    <a16:creationId xmlns:a16="http://schemas.microsoft.com/office/drawing/2014/main" id="{8ABAC294-AB50-4E8F-A2CA-75BAA6A699C4}"/>
                  </a:ext>
                </a:extLst>
              </p:cNvPr>
              <p:cNvSpPr txBox="1"/>
              <p:nvPr/>
            </p:nvSpPr>
            <p:spPr>
              <a:xfrm>
                <a:off x="1975062" y="3776554"/>
                <a:ext cx="1192698" cy="4370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a:solidFill>
                                <a:schemeClr val="bg1"/>
                              </a:solidFill>
                              <a:latin typeface="Cambria Math" panose="02040503050406030204" pitchFamily="18" charset="0"/>
                            </a:rPr>
                          </m:ctrlPr>
                        </m:sSupPr>
                        <m:e>
                          <m:r>
                            <a:rPr lang="en-US" i="1">
                              <a:solidFill>
                                <a:schemeClr val="bg1"/>
                              </a:solidFill>
                              <a:latin typeface="Cambria Math" panose="02040503050406030204" pitchFamily="18" charset="0"/>
                            </a:rPr>
                            <m:t>𝑒</m:t>
                          </m:r>
                        </m:e>
                        <m:sup>
                          <m:f>
                            <m:fPr>
                              <m:type m:val="skw"/>
                              <m:ctrlPr>
                                <a:rPr lang="en-US" i="1">
                                  <a:solidFill>
                                    <a:schemeClr val="bg1"/>
                                  </a:solidFill>
                                  <a:latin typeface="Cambria Math" panose="02040503050406030204" pitchFamily="18" charset="0"/>
                                  <a:ea typeface="Cambria Math" panose="02040503050406030204" pitchFamily="18" charset="0"/>
                                </a:rPr>
                              </m:ctrlPr>
                            </m:fPr>
                            <m:num>
                              <m:r>
                                <a:rPr lang="en-US" i="1">
                                  <a:solidFill>
                                    <a:schemeClr val="bg1"/>
                                  </a:solidFill>
                                  <a:latin typeface="Cambria Math" panose="02040503050406030204" pitchFamily="18" charset="0"/>
                                </a:rPr>
                                <m:t>𝑗</m:t>
                              </m:r>
                              <m:r>
                                <a:rPr lang="en-US" i="1">
                                  <a:solidFill>
                                    <a:schemeClr val="bg1"/>
                                  </a:solidFill>
                                  <a:latin typeface="Cambria Math" panose="02040503050406030204" pitchFamily="18" charset="0"/>
                                </a:rPr>
                                <m:t>2</m:t>
                              </m:r>
                              <m:r>
                                <a:rPr lang="en-US" i="1">
                                  <a:solidFill>
                                    <a:schemeClr val="bg1"/>
                                  </a:solidFill>
                                  <a:latin typeface="Cambria Math" panose="02040503050406030204" pitchFamily="18" charset="0"/>
                                  <a:ea typeface="Cambria Math" panose="02040503050406030204" pitchFamily="18" charset="0"/>
                                </a:rPr>
                                <m:t>𝜋</m:t>
                              </m:r>
                              <m:r>
                                <a:rPr lang="en-US" i="1">
                                  <a:solidFill>
                                    <a:schemeClr val="bg1"/>
                                  </a:solidFill>
                                  <a:latin typeface="Cambria Math" panose="02040503050406030204" pitchFamily="18" charset="0"/>
                                  <a:ea typeface="Cambria Math" panose="02040503050406030204" pitchFamily="18" charset="0"/>
                                </a:rPr>
                                <m:t>𝑑</m:t>
                              </m:r>
                              <m:r>
                                <a:rPr lang="en-US" i="1">
                                  <a:solidFill>
                                    <a:schemeClr val="bg1"/>
                                  </a:solidFill>
                                  <a:latin typeface="Cambria Math" panose="02040503050406030204" pitchFamily="18" charset="0"/>
                                  <a:ea typeface="Cambria Math" panose="02040503050406030204" pitchFamily="18" charset="0"/>
                                </a:rPr>
                                <m:t>(</m:t>
                              </m:r>
                              <m:r>
                                <a:rPr lang="en-US" i="1">
                                  <a:solidFill>
                                    <a:schemeClr val="bg1"/>
                                  </a:solidFill>
                                  <a:latin typeface="Cambria Math" panose="02040503050406030204" pitchFamily="18" charset="0"/>
                                  <a:ea typeface="Cambria Math" panose="02040503050406030204" pitchFamily="18" charset="0"/>
                                </a:rPr>
                                <m:t>𝑣</m:t>
                              </m:r>
                              <m:r>
                                <a:rPr lang="en-US" i="1">
                                  <a:solidFill>
                                    <a:schemeClr val="bg1"/>
                                  </a:solidFill>
                                  <a:latin typeface="Cambria Math" panose="02040503050406030204" pitchFamily="18" charset="0"/>
                                  <a:ea typeface="Cambria Math" panose="02040503050406030204" pitchFamily="18" charset="0"/>
                                </a:rPr>
                                <m:t>,</m:t>
                              </m:r>
                              <m:r>
                                <a:rPr lang="en-US" i="1">
                                  <a:solidFill>
                                    <a:schemeClr val="bg1"/>
                                  </a:solidFill>
                                  <a:latin typeface="Cambria Math" panose="02040503050406030204" pitchFamily="18" charset="0"/>
                                  <a:ea typeface="Cambria Math" panose="02040503050406030204" pitchFamily="18" charset="0"/>
                                </a:rPr>
                                <m:t>𝑘</m:t>
                              </m:r>
                              <m:r>
                                <a:rPr lang="en-US" i="1">
                                  <a:solidFill>
                                    <a:schemeClr val="bg1"/>
                                  </a:solidFill>
                                  <a:latin typeface="Cambria Math" panose="02040503050406030204" pitchFamily="18" charset="0"/>
                                  <a:ea typeface="Cambria Math" panose="02040503050406030204" pitchFamily="18" charset="0"/>
                                </a:rPr>
                                <m:t>)</m:t>
                              </m:r>
                            </m:num>
                            <m:den>
                              <m:sSub>
                                <m:sSubPr>
                                  <m:ctrlPr>
                                    <a:rPr lang="en-US" i="1">
                                      <a:solidFill>
                                        <a:schemeClr val="bg1"/>
                                      </a:solidFill>
                                      <a:latin typeface="Cambria Math" panose="02040503050406030204" pitchFamily="18" charset="0"/>
                                      <a:ea typeface="Cambria Math" panose="02040503050406030204" pitchFamily="18" charset="0"/>
                                    </a:rPr>
                                  </m:ctrlPr>
                                </m:sSubPr>
                                <m:e>
                                  <m:r>
                                    <a:rPr lang="en-US" i="1" smtClean="0">
                                      <a:solidFill>
                                        <a:schemeClr val="bg1"/>
                                      </a:solidFill>
                                      <a:latin typeface="Cambria Math" panose="02040503050406030204" pitchFamily="18" charset="0"/>
                                      <a:ea typeface="Cambria Math" panose="02040503050406030204" pitchFamily="18" charset="0"/>
                                    </a:rPr>
                                    <m:t>𝜆</m:t>
                                  </m:r>
                                </m:e>
                                <m:sub>
                                  <m:r>
                                    <a:rPr lang="en-US" i="1">
                                      <a:solidFill>
                                        <a:schemeClr val="bg1"/>
                                      </a:solidFill>
                                      <a:latin typeface="Cambria Math" panose="02040503050406030204" pitchFamily="18" charset="0"/>
                                      <a:ea typeface="Cambria Math" panose="02040503050406030204" pitchFamily="18" charset="0"/>
                                    </a:rPr>
                                    <m:t>𝑖</m:t>
                                  </m:r>
                                </m:sub>
                              </m:sSub>
                            </m:den>
                          </m:f>
                        </m:sup>
                      </m:sSup>
                    </m:oMath>
                  </m:oMathPara>
                </a14:m>
                <a:endParaRPr lang="en-US" dirty="0">
                  <a:solidFill>
                    <a:schemeClr val="bg1"/>
                  </a:solidFill>
                </a:endParaRPr>
              </a:p>
            </p:txBody>
          </p:sp>
        </mc:Choice>
        <mc:Fallback xmlns="">
          <p:sp>
            <p:nvSpPr>
              <p:cNvPr id="243" name="TextBox 242">
                <a:extLst>
                  <a:ext uri="{FF2B5EF4-FFF2-40B4-BE49-F238E27FC236}">
                    <a16:creationId xmlns:a16="http://schemas.microsoft.com/office/drawing/2014/main" id="{8ABAC294-AB50-4E8F-A2CA-75BAA6A699C4}"/>
                  </a:ext>
                </a:extLst>
              </p:cNvPr>
              <p:cNvSpPr txBox="1">
                <a:spLocks noRot="1" noChangeAspect="1" noMove="1" noResize="1" noEditPoints="1" noAdjustHandles="1" noChangeArrowheads="1" noChangeShapeType="1" noTextEdit="1"/>
              </p:cNvSpPr>
              <p:nvPr/>
            </p:nvSpPr>
            <p:spPr>
              <a:xfrm>
                <a:off x="1975062" y="3776554"/>
                <a:ext cx="1192698" cy="43704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4" name="TextBox 243">
                <a:extLst>
                  <a:ext uri="{FF2B5EF4-FFF2-40B4-BE49-F238E27FC236}">
                    <a16:creationId xmlns:a16="http://schemas.microsoft.com/office/drawing/2014/main" id="{B1A15DC7-649B-41ED-AEF5-1EC54259488E}"/>
                  </a:ext>
                </a:extLst>
              </p:cNvPr>
              <p:cNvSpPr txBox="1"/>
              <p:nvPr/>
            </p:nvSpPr>
            <p:spPr>
              <a:xfrm>
                <a:off x="1312122" y="3936574"/>
                <a:ext cx="67768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solidFill>
                            <a:schemeClr val="bg1"/>
                          </a:solidFill>
                          <a:latin typeface="Cambria Math" panose="02040503050406030204" pitchFamily="18" charset="0"/>
                        </a:rPr>
                        <m:t>h</m:t>
                      </m:r>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𝑖</m:t>
                          </m:r>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𝑘</m:t>
                          </m:r>
                        </m:e>
                      </m:d>
                    </m:oMath>
                  </m:oMathPara>
                </a14:m>
                <a:endParaRPr lang="en-US" dirty="0">
                  <a:solidFill>
                    <a:schemeClr val="bg1"/>
                  </a:solidFill>
                </a:endParaRPr>
              </a:p>
            </p:txBody>
          </p:sp>
        </mc:Choice>
        <mc:Fallback xmlns="">
          <p:sp>
            <p:nvSpPr>
              <p:cNvPr id="244" name="TextBox 243">
                <a:extLst>
                  <a:ext uri="{FF2B5EF4-FFF2-40B4-BE49-F238E27FC236}">
                    <a16:creationId xmlns:a16="http://schemas.microsoft.com/office/drawing/2014/main" id="{B1A15DC7-649B-41ED-AEF5-1EC54259488E}"/>
                  </a:ext>
                </a:extLst>
              </p:cNvPr>
              <p:cNvSpPr txBox="1">
                <a:spLocks noRot="1" noChangeAspect="1" noMove="1" noResize="1" noEditPoints="1" noAdjustHandles="1" noChangeArrowheads="1" noChangeShapeType="1" noTextEdit="1"/>
              </p:cNvSpPr>
              <p:nvPr/>
            </p:nvSpPr>
            <p:spPr>
              <a:xfrm>
                <a:off x="1312122" y="3936574"/>
                <a:ext cx="677686" cy="276999"/>
              </a:xfrm>
              <a:prstGeom prst="rect">
                <a:avLst/>
              </a:prstGeom>
              <a:blipFill>
                <a:blip r:embed="rId4"/>
                <a:stretch>
                  <a:fillRect l="-8108"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5" name="TextBox 244">
                <a:extLst>
                  <a:ext uri="{FF2B5EF4-FFF2-40B4-BE49-F238E27FC236}">
                    <a16:creationId xmlns:a16="http://schemas.microsoft.com/office/drawing/2014/main" id="{DDC8FE8B-EDA6-45A1-98F3-13C8982E3A5F}"/>
                  </a:ext>
                </a:extLst>
              </p:cNvPr>
              <p:cNvSpPr txBox="1"/>
              <p:nvPr/>
            </p:nvSpPr>
            <p:spPr>
              <a:xfrm>
                <a:off x="938742" y="3677494"/>
                <a:ext cx="608949" cy="7791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ctrlPr>
                            <a:rPr lang="pt-BR" i="1" smtClean="0">
                              <a:solidFill>
                                <a:schemeClr val="bg1"/>
                              </a:solidFill>
                              <a:latin typeface="Cambria Math" panose="02040503050406030204" pitchFamily="18" charset="0"/>
                            </a:rPr>
                          </m:ctrlPr>
                        </m:naryPr>
                        <m:sub>
                          <m:r>
                            <m:rPr>
                              <m:brk m:alnAt="23"/>
                            </m:rPr>
                            <a:rPr lang="en-US" b="0" i="1" smtClean="0">
                              <a:solidFill>
                                <a:schemeClr val="bg1"/>
                              </a:solidFill>
                              <a:latin typeface="Cambria Math" panose="02040503050406030204" pitchFamily="18" charset="0"/>
                            </a:rPr>
                            <m:t>𝑖</m:t>
                          </m:r>
                          <m:r>
                            <a:rPr lang="pt-BR"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1</m:t>
                          </m:r>
                        </m:sub>
                        <m:sup>
                          <m:r>
                            <a:rPr lang="en-US" b="0" i="1" smtClean="0">
                              <a:solidFill>
                                <a:schemeClr val="bg1"/>
                              </a:solidFill>
                              <a:latin typeface="Cambria Math" panose="02040503050406030204" pitchFamily="18" charset="0"/>
                            </a:rPr>
                            <m:t>𝑀</m:t>
                          </m:r>
                        </m:sup>
                        <m:e/>
                      </m:nary>
                    </m:oMath>
                  </m:oMathPara>
                </a14:m>
                <a:endParaRPr lang="en-US" dirty="0">
                  <a:solidFill>
                    <a:schemeClr val="bg1"/>
                  </a:solidFill>
                </a:endParaRPr>
              </a:p>
            </p:txBody>
          </p:sp>
        </mc:Choice>
        <mc:Fallback xmlns="">
          <p:sp>
            <p:nvSpPr>
              <p:cNvPr id="245" name="TextBox 244">
                <a:extLst>
                  <a:ext uri="{FF2B5EF4-FFF2-40B4-BE49-F238E27FC236}">
                    <a16:creationId xmlns:a16="http://schemas.microsoft.com/office/drawing/2014/main" id="{DDC8FE8B-EDA6-45A1-98F3-13C8982E3A5F}"/>
                  </a:ext>
                </a:extLst>
              </p:cNvPr>
              <p:cNvSpPr txBox="1">
                <a:spLocks noRot="1" noChangeAspect="1" noMove="1" noResize="1" noEditPoints="1" noAdjustHandles="1" noChangeArrowheads="1" noChangeShapeType="1" noTextEdit="1"/>
              </p:cNvSpPr>
              <p:nvPr/>
            </p:nvSpPr>
            <p:spPr>
              <a:xfrm>
                <a:off x="938742" y="3677494"/>
                <a:ext cx="608949" cy="77912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6" name="TextBox 245">
                <a:extLst>
                  <a:ext uri="{FF2B5EF4-FFF2-40B4-BE49-F238E27FC236}">
                    <a16:creationId xmlns:a16="http://schemas.microsoft.com/office/drawing/2014/main" id="{95024427-1689-4A54-A0BB-0D012FB7BC72}"/>
                  </a:ext>
                </a:extLst>
              </p:cNvPr>
              <p:cNvSpPr txBox="1"/>
              <p:nvPr/>
            </p:nvSpPr>
            <p:spPr>
              <a:xfrm>
                <a:off x="248261" y="3944194"/>
                <a:ext cx="71134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𝐼</m:t>
                      </m:r>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𝑘</m:t>
                      </m:r>
                      <m:r>
                        <a:rPr lang="en-US" b="0" i="1" smtClean="0">
                          <a:solidFill>
                            <a:schemeClr val="bg1"/>
                          </a:solidFill>
                          <a:latin typeface="Cambria Math" panose="02040503050406030204" pitchFamily="18" charset="0"/>
                        </a:rPr>
                        <m:t>)=</m:t>
                      </m:r>
                    </m:oMath>
                  </m:oMathPara>
                </a14:m>
                <a:endParaRPr lang="en-US" dirty="0">
                  <a:solidFill>
                    <a:schemeClr val="bg1"/>
                  </a:solidFill>
                </a:endParaRPr>
              </a:p>
            </p:txBody>
          </p:sp>
        </mc:Choice>
        <mc:Fallback xmlns="">
          <p:sp>
            <p:nvSpPr>
              <p:cNvPr id="246" name="TextBox 245">
                <a:extLst>
                  <a:ext uri="{FF2B5EF4-FFF2-40B4-BE49-F238E27FC236}">
                    <a16:creationId xmlns:a16="http://schemas.microsoft.com/office/drawing/2014/main" id="{95024427-1689-4A54-A0BB-0D012FB7BC72}"/>
                  </a:ext>
                </a:extLst>
              </p:cNvPr>
              <p:cNvSpPr txBox="1">
                <a:spLocks noRot="1" noChangeAspect="1" noMove="1" noResize="1" noEditPoints="1" noAdjustHandles="1" noChangeArrowheads="1" noChangeShapeType="1" noTextEdit="1"/>
              </p:cNvSpPr>
              <p:nvPr/>
            </p:nvSpPr>
            <p:spPr>
              <a:xfrm>
                <a:off x="248261" y="3944194"/>
                <a:ext cx="711349" cy="276999"/>
              </a:xfrm>
              <a:prstGeom prst="rect">
                <a:avLst/>
              </a:prstGeom>
              <a:blipFill>
                <a:blip r:embed="rId6"/>
                <a:stretch>
                  <a:fillRect l="-7759" t="-2222" r="-3448" b="-3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8" name="TextBox 247">
                <a:extLst>
                  <a:ext uri="{FF2B5EF4-FFF2-40B4-BE49-F238E27FC236}">
                    <a16:creationId xmlns:a16="http://schemas.microsoft.com/office/drawing/2014/main" id="{DF679453-893C-49AD-9757-3F8F5ECAA96F}"/>
                  </a:ext>
                </a:extLst>
              </p:cNvPr>
              <p:cNvSpPr txBox="1"/>
              <p:nvPr/>
            </p:nvSpPr>
            <p:spPr>
              <a:xfrm>
                <a:off x="3664617" y="3932596"/>
                <a:ext cx="16671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solidFill>
                            <a:schemeClr val="bg1"/>
                          </a:solidFill>
                          <a:latin typeface="Cambria Math" panose="02040503050406030204" pitchFamily="18" charset="0"/>
                        </a:rPr>
                        <m:t>S</m:t>
                      </m:r>
                    </m:oMath>
                  </m:oMathPara>
                </a14:m>
                <a:endParaRPr lang="en-US" dirty="0">
                  <a:solidFill>
                    <a:schemeClr val="bg1"/>
                  </a:solidFill>
                </a:endParaRPr>
              </a:p>
            </p:txBody>
          </p:sp>
        </mc:Choice>
        <mc:Fallback xmlns="">
          <p:sp>
            <p:nvSpPr>
              <p:cNvPr id="248" name="TextBox 247">
                <a:extLst>
                  <a:ext uri="{FF2B5EF4-FFF2-40B4-BE49-F238E27FC236}">
                    <a16:creationId xmlns:a16="http://schemas.microsoft.com/office/drawing/2014/main" id="{DF679453-893C-49AD-9757-3F8F5ECAA96F}"/>
                  </a:ext>
                </a:extLst>
              </p:cNvPr>
              <p:cNvSpPr txBox="1">
                <a:spLocks noRot="1" noChangeAspect="1" noMove="1" noResize="1" noEditPoints="1" noAdjustHandles="1" noChangeArrowheads="1" noChangeShapeType="1" noTextEdit="1"/>
              </p:cNvSpPr>
              <p:nvPr/>
            </p:nvSpPr>
            <p:spPr>
              <a:xfrm>
                <a:off x="3664617" y="3932596"/>
                <a:ext cx="166712" cy="276999"/>
              </a:xfrm>
              <a:prstGeom prst="rect">
                <a:avLst/>
              </a:prstGeom>
              <a:blipFill>
                <a:blip r:embed="rId7"/>
                <a:stretch>
                  <a:fillRect l="-33333" r="-37037"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0" name="TextBox 249">
                <a:extLst>
                  <a:ext uri="{FF2B5EF4-FFF2-40B4-BE49-F238E27FC236}">
                    <a16:creationId xmlns:a16="http://schemas.microsoft.com/office/drawing/2014/main" id="{E9E11CF7-712B-4392-8C46-80187B9571C3}"/>
                  </a:ext>
                </a:extLst>
              </p:cNvPr>
              <p:cNvSpPr txBox="1"/>
              <p:nvPr/>
            </p:nvSpPr>
            <p:spPr>
              <a:xfrm>
                <a:off x="4037635" y="3645363"/>
                <a:ext cx="630109" cy="7791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ctrlPr>
                            <a:rPr lang="pt-BR" i="1" smtClean="0">
                              <a:solidFill>
                                <a:schemeClr val="bg1"/>
                              </a:solidFill>
                              <a:latin typeface="Cambria Math" panose="02040503050406030204" pitchFamily="18" charset="0"/>
                            </a:rPr>
                          </m:ctrlPr>
                        </m:naryPr>
                        <m:sub>
                          <m:r>
                            <a:rPr lang="pt-BR" i="1" smtClean="0">
                              <a:solidFill>
                                <a:schemeClr val="bg1"/>
                              </a:solidFill>
                              <a:latin typeface="Cambria Math" panose="02040503050406030204" pitchFamily="18" charset="0"/>
                            </a:rPr>
                            <m:t>𝑘</m:t>
                          </m:r>
                          <m:r>
                            <a:rPr lang="pt-BR" i="1" smtClean="0">
                              <a:solidFill>
                                <a:schemeClr val="bg1"/>
                              </a:solidFill>
                              <a:latin typeface="Cambria Math" panose="02040503050406030204" pitchFamily="18" charset="0"/>
                            </a:rPr>
                            <m:t>=1</m:t>
                          </m:r>
                        </m:sub>
                        <m:sup>
                          <m:r>
                            <a:rPr lang="en-US" b="0" i="1" smtClean="0">
                              <a:solidFill>
                                <a:schemeClr val="bg1"/>
                              </a:solidFill>
                              <a:latin typeface="Cambria Math" panose="02040503050406030204" pitchFamily="18" charset="0"/>
                            </a:rPr>
                            <m:t>𝑁</m:t>
                          </m:r>
                        </m:sup>
                        <m:e/>
                      </m:nary>
                    </m:oMath>
                  </m:oMathPara>
                </a14:m>
                <a:endParaRPr lang="en-US" dirty="0">
                  <a:solidFill>
                    <a:schemeClr val="bg1"/>
                  </a:solidFill>
                </a:endParaRPr>
              </a:p>
            </p:txBody>
          </p:sp>
        </mc:Choice>
        <mc:Fallback xmlns="">
          <p:sp>
            <p:nvSpPr>
              <p:cNvPr id="250" name="TextBox 249">
                <a:extLst>
                  <a:ext uri="{FF2B5EF4-FFF2-40B4-BE49-F238E27FC236}">
                    <a16:creationId xmlns:a16="http://schemas.microsoft.com/office/drawing/2014/main" id="{E9E11CF7-712B-4392-8C46-80187B9571C3}"/>
                  </a:ext>
                </a:extLst>
              </p:cNvPr>
              <p:cNvSpPr txBox="1">
                <a:spLocks noRot="1" noChangeAspect="1" noMove="1" noResize="1" noEditPoints="1" noAdjustHandles="1" noChangeArrowheads="1" noChangeShapeType="1" noTextEdit="1"/>
              </p:cNvSpPr>
              <p:nvPr/>
            </p:nvSpPr>
            <p:spPr>
              <a:xfrm>
                <a:off x="4037635" y="3645363"/>
                <a:ext cx="630109" cy="77912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2" name="TextBox 251">
                <a:extLst>
                  <a:ext uri="{FF2B5EF4-FFF2-40B4-BE49-F238E27FC236}">
                    <a16:creationId xmlns:a16="http://schemas.microsoft.com/office/drawing/2014/main" id="{AF2A4607-69F0-4368-99D0-4244787E2D2D}"/>
                  </a:ext>
                </a:extLst>
              </p:cNvPr>
              <p:cNvSpPr txBox="1"/>
              <p:nvPr/>
            </p:nvSpPr>
            <p:spPr>
              <a:xfrm>
                <a:off x="4445618" y="3886621"/>
                <a:ext cx="47410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𝐼</m:t>
                      </m:r>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𝑘</m:t>
                      </m:r>
                      <m:r>
                        <a:rPr lang="en-US" b="0" i="1" smtClean="0">
                          <a:solidFill>
                            <a:schemeClr val="bg1"/>
                          </a:solidFill>
                          <a:latin typeface="Cambria Math" panose="02040503050406030204" pitchFamily="18" charset="0"/>
                        </a:rPr>
                        <m:t>)</m:t>
                      </m:r>
                    </m:oMath>
                  </m:oMathPara>
                </a14:m>
                <a:endParaRPr lang="en-US" dirty="0">
                  <a:solidFill>
                    <a:schemeClr val="bg1"/>
                  </a:solidFill>
                </a:endParaRPr>
              </a:p>
            </p:txBody>
          </p:sp>
        </mc:Choice>
        <mc:Fallback xmlns="">
          <p:sp>
            <p:nvSpPr>
              <p:cNvPr id="252" name="TextBox 251">
                <a:extLst>
                  <a:ext uri="{FF2B5EF4-FFF2-40B4-BE49-F238E27FC236}">
                    <a16:creationId xmlns:a16="http://schemas.microsoft.com/office/drawing/2014/main" id="{AF2A4607-69F0-4368-99D0-4244787E2D2D}"/>
                  </a:ext>
                </a:extLst>
              </p:cNvPr>
              <p:cNvSpPr txBox="1">
                <a:spLocks noRot="1" noChangeAspect="1" noMove="1" noResize="1" noEditPoints="1" noAdjustHandles="1" noChangeArrowheads="1" noChangeShapeType="1" noTextEdit="1"/>
              </p:cNvSpPr>
              <p:nvPr/>
            </p:nvSpPr>
            <p:spPr>
              <a:xfrm>
                <a:off x="4445618" y="3886621"/>
                <a:ext cx="474104" cy="276999"/>
              </a:xfrm>
              <a:prstGeom prst="rect">
                <a:avLst/>
              </a:prstGeom>
              <a:blipFill>
                <a:blip r:embed="rId9"/>
                <a:stretch>
                  <a:fillRect l="-10256" t="-4444" r="-16667" b="-3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4" name="TextBox 253">
                <a:extLst>
                  <a:ext uri="{FF2B5EF4-FFF2-40B4-BE49-F238E27FC236}">
                    <a16:creationId xmlns:a16="http://schemas.microsoft.com/office/drawing/2014/main" id="{23EB65FD-EC60-4A12-B8CC-1E0D2969E984}"/>
                  </a:ext>
                </a:extLst>
              </p:cNvPr>
              <p:cNvSpPr txBox="1"/>
              <p:nvPr/>
            </p:nvSpPr>
            <p:spPr>
              <a:xfrm>
                <a:off x="3857201" y="3912770"/>
                <a:ext cx="22602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pt-BR" i="1" smtClean="0">
                          <a:solidFill>
                            <a:schemeClr val="bg1"/>
                          </a:solidFill>
                          <a:latin typeface="Cambria Math" panose="02040503050406030204" pitchFamily="18" charset="0"/>
                        </a:rPr>
                        <m:t>=</m:t>
                      </m:r>
                    </m:oMath>
                  </m:oMathPara>
                </a14:m>
                <a:endParaRPr lang="en-US" dirty="0">
                  <a:solidFill>
                    <a:schemeClr val="bg1"/>
                  </a:solidFill>
                </a:endParaRPr>
              </a:p>
            </p:txBody>
          </p:sp>
        </mc:Choice>
        <mc:Fallback xmlns="">
          <p:sp>
            <p:nvSpPr>
              <p:cNvPr id="254" name="TextBox 253">
                <a:extLst>
                  <a:ext uri="{FF2B5EF4-FFF2-40B4-BE49-F238E27FC236}">
                    <a16:creationId xmlns:a16="http://schemas.microsoft.com/office/drawing/2014/main" id="{23EB65FD-EC60-4A12-B8CC-1E0D2969E984}"/>
                  </a:ext>
                </a:extLst>
              </p:cNvPr>
              <p:cNvSpPr txBox="1">
                <a:spLocks noRot="1" noChangeAspect="1" noMove="1" noResize="1" noEditPoints="1" noAdjustHandles="1" noChangeArrowheads="1" noChangeShapeType="1" noTextEdit="1"/>
              </p:cNvSpPr>
              <p:nvPr/>
            </p:nvSpPr>
            <p:spPr>
              <a:xfrm>
                <a:off x="3857201" y="3912770"/>
                <a:ext cx="226023" cy="276999"/>
              </a:xfrm>
              <a:prstGeom prst="rect">
                <a:avLst/>
              </a:prstGeom>
              <a:blipFill>
                <a:blip r:embed="rId10"/>
                <a:stretch>
                  <a:fillRect l="-13514" r="-8108"/>
                </a:stretch>
              </a:blipFill>
            </p:spPr>
            <p:txBody>
              <a:bodyPr/>
              <a:lstStyle/>
              <a:p>
                <a:r>
                  <a:rPr lang="en-US">
                    <a:noFill/>
                  </a:rPr>
                  <a:t> </a:t>
                </a:r>
              </a:p>
            </p:txBody>
          </p:sp>
        </mc:Fallback>
      </mc:AlternateContent>
      <p:sp>
        <p:nvSpPr>
          <p:cNvPr id="7" name="Rectangle: Rounded Corners 6">
            <a:extLst>
              <a:ext uri="{FF2B5EF4-FFF2-40B4-BE49-F238E27FC236}">
                <a16:creationId xmlns:a16="http://schemas.microsoft.com/office/drawing/2014/main" id="{1B97E3BE-998F-4180-8368-F03E448199A7}"/>
              </a:ext>
            </a:extLst>
          </p:cNvPr>
          <p:cNvSpPr/>
          <p:nvPr/>
        </p:nvSpPr>
        <p:spPr>
          <a:xfrm>
            <a:off x="173808" y="1208779"/>
            <a:ext cx="5005314" cy="944380"/>
          </a:xfrm>
          <a:prstGeom prst="roundRect">
            <a:avLst/>
          </a:prstGeom>
          <a:no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Rounded Corners 255">
            <a:extLst>
              <a:ext uri="{FF2B5EF4-FFF2-40B4-BE49-F238E27FC236}">
                <a16:creationId xmlns:a16="http://schemas.microsoft.com/office/drawing/2014/main" id="{71D23641-A717-4CE9-A9BD-D7070179B657}"/>
              </a:ext>
            </a:extLst>
          </p:cNvPr>
          <p:cNvSpPr/>
          <p:nvPr/>
        </p:nvSpPr>
        <p:spPr>
          <a:xfrm>
            <a:off x="3088574" y="1285512"/>
            <a:ext cx="577591" cy="680558"/>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Rounded Corners 257">
            <a:extLst>
              <a:ext uri="{FF2B5EF4-FFF2-40B4-BE49-F238E27FC236}">
                <a16:creationId xmlns:a16="http://schemas.microsoft.com/office/drawing/2014/main" id="{D45FB5A6-DE54-47BA-B1DB-5AC08BC99348}"/>
              </a:ext>
            </a:extLst>
          </p:cNvPr>
          <p:cNvSpPr/>
          <p:nvPr/>
        </p:nvSpPr>
        <p:spPr>
          <a:xfrm>
            <a:off x="901289" y="1284232"/>
            <a:ext cx="577591" cy="680558"/>
          </a:xfrm>
          <a:prstGeom prst="round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2" name="TextBox 261">
                <a:extLst>
                  <a:ext uri="{FF2B5EF4-FFF2-40B4-BE49-F238E27FC236}">
                    <a16:creationId xmlns:a16="http://schemas.microsoft.com/office/drawing/2014/main" id="{97FD9331-0CB6-4DB1-9563-1C6E78F6E656}"/>
                  </a:ext>
                </a:extLst>
              </p:cNvPr>
              <p:cNvSpPr txBox="1"/>
              <p:nvPr/>
            </p:nvSpPr>
            <p:spPr>
              <a:xfrm>
                <a:off x="902336" y="5049146"/>
                <a:ext cx="4086632" cy="446917"/>
              </a:xfrm>
              <a:prstGeom prst="rect">
                <a:avLst/>
              </a:prstGeom>
              <a:noFill/>
            </p:spPr>
            <p:txBody>
              <a:bodyPr wrap="none" lIns="0" tIns="0" rIns="0" bIns="0" rtlCol="0">
                <a:spAutoFit/>
              </a:bodyPr>
              <a:lstStyle/>
              <a:p>
                <a:r>
                  <a:rPr lang="en-US" b="0" dirty="0">
                    <a:solidFill>
                      <a:schemeClr val="bg1"/>
                    </a:solidFill>
                  </a:rPr>
                  <a:t>Voting Function: </a:t>
                </a:r>
                <a14:m>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𝑣</m:t>
                        </m:r>
                      </m:e>
                      <m:sub>
                        <m:r>
                          <a:rPr lang="en-US" b="0" i="1" smtClean="0">
                            <a:solidFill>
                              <a:schemeClr val="bg1"/>
                            </a:solidFill>
                            <a:latin typeface="Cambria Math" panose="02040503050406030204" pitchFamily="18" charset="0"/>
                          </a:rPr>
                          <m:t>𝑘</m:t>
                        </m:r>
                      </m:sub>
                    </m:sSub>
                    <m:r>
                      <a:rPr lang="en-US" b="0" i="1" smtClean="0">
                        <a:solidFill>
                          <a:schemeClr val="bg1"/>
                        </a:solidFill>
                        <a:latin typeface="Cambria Math" panose="02040503050406030204" pitchFamily="18" charset="0"/>
                      </a:rPr>
                      <m:t>=</m:t>
                    </m:r>
                    <m:f>
                      <m:fPr>
                        <m:ctrlPr>
                          <a:rPr lang="en-US" b="0" i="1" smtClean="0">
                            <a:solidFill>
                              <a:schemeClr val="bg1"/>
                            </a:solidFill>
                            <a:latin typeface="Cambria Math" panose="02040503050406030204" pitchFamily="18" charset="0"/>
                          </a:rPr>
                        </m:ctrlPr>
                      </m:fPr>
                      <m:num>
                        <m:r>
                          <a:rPr lang="en-US" i="1">
                            <a:solidFill>
                              <a:schemeClr val="bg1"/>
                            </a:solidFill>
                            <a:latin typeface="Cambria Math" panose="02040503050406030204" pitchFamily="18" charset="0"/>
                            <a:ea typeface="Cambria Math" panose="02040503050406030204" pitchFamily="18" charset="0"/>
                          </a:rPr>
                          <m:t>ℜ</m:t>
                        </m:r>
                        <m:d>
                          <m:dPr>
                            <m:begChr m:val="{"/>
                            <m:endChr m:val="}"/>
                            <m:ctrlPr>
                              <a:rPr lang="en-US" i="1">
                                <a:solidFill>
                                  <a:schemeClr val="bg1"/>
                                </a:solidFill>
                                <a:latin typeface="Cambria Math" panose="02040503050406030204" pitchFamily="18" charset="0"/>
                                <a:ea typeface="Cambria Math" panose="02040503050406030204" pitchFamily="18" charset="0"/>
                              </a:rPr>
                            </m:ctrlPr>
                          </m:dPr>
                          <m:e>
                            <m:r>
                              <a:rPr lang="en-US" i="1">
                                <a:solidFill>
                                  <a:schemeClr val="bg1"/>
                                </a:solidFill>
                                <a:latin typeface="Cambria Math" panose="02040503050406030204" pitchFamily="18" charset="0"/>
                                <a:ea typeface="Cambria Math" panose="02040503050406030204" pitchFamily="18" charset="0"/>
                              </a:rPr>
                              <m:t>𝐼</m:t>
                            </m:r>
                            <m:d>
                              <m:dPr>
                                <m:ctrlPr>
                                  <a:rPr lang="en-US" i="1">
                                    <a:solidFill>
                                      <a:schemeClr val="bg1"/>
                                    </a:solidFill>
                                    <a:latin typeface="Cambria Math" panose="02040503050406030204" pitchFamily="18" charset="0"/>
                                    <a:ea typeface="Cambria Math" panose="02040503050406030204" pitchFamily="18" charset="0"/>
                                  </a:rPr>
                                </m:ctrlPr>
                              </m:dPr>
                              <m:e>
                                <m:r>
                                  <a:rPr lang="en-US" i="1">
                                    <a:solidFill>
                                      <a:schemeClr val="bg1"/>
                                    </a:solidFill>
                                    <a:latin typeface="Cambria Math" panose="02040503050406030204" pitchFamily="18" charset="0"/>
                                    <a:ea typeface="Cambria Math" panose="02040503050406030204" pitchFamily="18" charset="0"/>
                                  </a:rPr>
                                  <m:t>𝑘</m:t>
                                </m:r>
                              </m:e>
                            </m:d>
                          </m:e>
                        </m:d>
                        <m:r>
                          <a:rPr lang="en-US" i="1">
                            <a:solidFill>
                              <a:schemeClr val="bg1"/>
                            </a:solidFill>
                            <a:latin typeface="Cambria Math" panose="02040503050406030204" pitchFamily="18" charset="0"/>
                            <a:ea typeface="Cambria Math" panose="02040503050406030204" pitchFamily="18" charset="0"/>
                          </a:rPr>
                          <m:t>ℜ</m:t>
                        </m:r>
                        <m:d>
                          <m:dPr>
                            <m:begChr m:val="{"/>
                            <m:endChr m:val="}"/>
                            <m:ctrlPr>
                              <a:rPr lang="en-US" i="1">
                                <a:solidFill>
                                  <a:schemeClr val="bg1"/>
                                </a:solidFill>
                                <a:latin typeface="Cambria Math" panose="02040503050406030204" pitchFamily="18" charset="0"/>
                                <a:ea typeface="Cambria Math" panose="02040503050406030204" pitchFamily="18" charset="0"/>
                              </a:rPr>
                            </m:ctrlPr>
                          </m:dPr>
                          <m:e>
                            <m:r>
                              <a:rPr lang="en-US" i="1">
                                <a:solidFill>
                                  <a:schemeClr val="bg1"/>
                                </a:solidFill>
                                <a:latin typeface="Cambria Math" panose="02040503050406030204" pitchFamily="18" charset="0"/>
                                <a:ea typeface="Cambria Math" panose="02040503050406030204" pitchFamily="18" charset="0"/>
                              </a:rPr>
                              <m:t>𝑆</m:t>
                            </m:r>
                          </m:e>
                        </m:d>
                        <m:r>
                          <a:rPr lang="en-US" i="1">
                            <a:solidFill>
                              <a:schemeClr val="bg1"/>
                            </a:solidFill>
                            <a:latin typeface="Cambria Math" panose="02040503050406030204" pitchFamily="18" charset="0"/>
                            <a:ea typeface="Cambria Math" panose="02040503050406030204" pitchFamily="18" charset="0"/>
                          </a:rPr>
                          <m:t>+</m:t>
                        </m:r>
                        <m:r>
                          <a:rPr lang="en-US" i="1">
                            <a:solidFill>
                              <a:schemeClr val="bg1"/>
                            </a:solidFill>
                            <a:latin typeface="Cambria Math" panose="02040503050406030204" pitchFamily="18" charset="0"/>
                            <a:ea typeface="Cambria Math" panose="02040503050406030204" pitchFamily="18" charset="0"/>
                          </a:rPr>
                          <m:t>ℑ</m:t>
                        </m:r>
                        <m:d>
                          <m:dPr>
                            <m:begChr m:val="{"/>
                            <m:endChr m:val="}"/>
                            <m:ctrlPr>
                              <a:rPr lang="en-US" b="0" i="1" smtClean="0">
                                <a:solidFill>
                                  <a:schemeClr val="bg1"/>
                                </a:solidFill>
                                <a:latin typeface="Cambria Math" panose="02040503050406030204" pitchFamily="18" charset="0"/>
                                <a:ea typeface="Cambria Math" panose="02040503050406030204" pitchFamily="18" charset="0"/>
                              </a:rPr>
                            </m:ctrlPr>
                          </m:dPr>
                          <m:e>
                            <m:r>
                              <a:rPr lang="en-US" b="0" i="1" smtClean="0">
                                <a:solidFill>
                                  <a:schemeClr val="bg1"/>
                                </a:solidFill>
                                <a:latin typeface="Cambria Math" panose="02040503050406030204" pitchFamily="18" charset="0"/>
                                <a:ea typeface="Cambria Math" panose="02040503050406030204" pitchFamily="18" charset="0"/>
                              </a:rPr>
                              <m:t>𝐼</m:t>
                            </m:r>
                            <m:d>
                              <m:dPr>
                                <m:ctrlPr>
                                  <a:rPr lang="en-US" b="0" i="1" smtClean="0">
                                    <a:solidFill>
                                      <a:schemeClr val="bg1"/>
                                    </a:solidFill>
                                    <a:latin typeface="Cambria Math" panose="02040503050406030204" pitchFamily="18" charset="0"/>
                                    <a:ea typeface="Cambria Math" panose="02040503050406030204" pitchFamily="18" charset="0"/>
                                  </a:rPr>
                                </m:ctrlPr>
                              </m:dPr>
                              <m:e>
                                <m:r>
                                  <a:rPr lang="en-US" b="0" i="1" smtClean="0">
                                    <a:solidFill>
                                      <a:schemeClr val="bg1"/>
                                    </a:solidFill>
                                    <a:latin typeface="Cambria Math" panose="02040503050406030204" pitchFamily="18" charset="0"/>
                                    <a:ea typeface="Cambria Math" panose="02040503050406030204" pitchFamily="18" charset="0"/>
                                  </a:rPr>
                                  <m:t>𝑘</m:t>
                                </m:r>
                              </m:e>
                            </m:d>
                          </m:e>
                        </m:d>
                        <m:r>
                          <a:rPr lang="en-US" i="1">
                            <a:solidFill>
                              <a:schemeClr val="bg1"/>
                            </a:solidFill>
                            <a:latin typeface="Cambria Math" panose="02040503050406030204" pitchFamily="18" charset="0"/>
                            <a:ea typeface="Cambria Math" panose="02040503050406030204" pitchFamily="18" charset="0"/>
                          </a:rPr>
                          <m:t>ℑ</m:t>
                        </m:r>
                        <m:r>
                          <a:rPr lang="en-US" b="0" i="1" smtClean="0">
                            <a:solidFill>
                              <a:schemeClr val="bg1"/>
                            </a:solidFill>
                            <a:latin typeface="Cambria Math" panose="02040503050406030204" pitchFamily="18" charset="0"/>
                            <a:ea typeface="Cambria Math" panose="02040503050406030204" pitchFamily="18" charset="0"/>
                          </a:rPr>
                          <m:t>{</m:t>
                        </m:r>
                        <m:r>
                          <a:rPr lang="en-US" b="0" i="1" smtClean="0">
                            <a:solidFill>
                              <a:schemeClr val="bg1"/>
                            </a:solidFill>
                            <a:latin typeface="Cambria Math" panose="02040503050406030204" pitchFamily="18" charset="0"/>
                            <a:ea typeface="Cambria Math" panose="02040503050406030204" pitchFamily="18" charset="0"/>
                          </a:rPr>
                          <m:t>𝑆</m:t>
                        </m:r>
                        <m:r>
                          <a:rPr lang="en-US" b="0" i="1" smtClean="0">
                            <a:solidFill>
                              <a:schemeClr val="bg1"/>
                            </a:solidFill>
                            <a:latin typeface="Cambria Math" panose="02040503050406030204" pitchFamily="18" charset="0"/>
                            <a:ea typeface="Cambria Math" panose="02040503050406030204" pitchFamily="18" charset="0"/>
                          </a:rPr>
                          <m:t>}</m:t>
                        </m:r>
                      </m:num>
                      <m:den>
                        <m:r>
                          <a:rPr lang="en-US" b="0" i="1" smtClean="0">
                            <a:solidFill>
                              <a:schemeClr val="bg1"/>
                            </a:solidFill>
                            <a:latin typeface="Cambria Math" panose="02040503050406030204" pitchFamily="18" charset="0"/>
                          </a:rPr>
                          <m:t>|</m:t>
                        </m:r>
                        <m:d>
                          <m:dPr>
                            <m:begChr m:val="|"/>
                            <m:endChr m:val="|"/>
                            <m:ctrlPr>
                              <a:rPr lang="en-US" b="0" i="1" smtClean="0">
                                <a:solidFill>
                                  <a:schemeClr val="bg1"/>
                                </a:solidFill>
                                <a:latin typeface="Cambria Math" panose="02040503050406030204" pitchFamily="18" charset="0"/>
                              </a:rPr>
                            </m:ctrlPr>
                          </m:dPr>
                          <m:e>
                            <m:r>
                              <a:rPr lang="en-US" b="0" i="1" smtClean="0">
                                <a:solidFill>
                                  <a:schemeClr val="bg1"/>
                                </a:solidFill>
                                <a:latin typeface="Cambria Math" panose="02040503050406030204" pitchFamily="18" charset="0"/>
                              </a:rPr>
                              <m:t>𝑆</m:t>
                            </m:r>
                          </m:e>
                        </m:d>
                        <m:r>
                          <a:rPr lang="en-US" b="0" i="1" smtClean="0">
                            <a:solidFill>
                              <a:schemeClr val="bg1"/>
                            </a:solidFill>
                            <a:latin typeface="Cambria Math" panose="02040503050406030204" pitchFamily="18" charset="0"/>
                          </a:rPr>
                          <m:t>|</m:t>
                        </m:r>
                      </m:den>
                    </m:f>
                  </m:oMath>
                </a14:m>
                <a:endParaRPr lang="en-US" dirty="0">
                  <a:solidFill>
                    <a:schemeClr val="bg1"/>
                  </a:solidFill>
                </a:endParaRPr>
              </a:p>
            </p:txBody>
          </p:sp>
        </mc:Choice>
        <mc:Fallback xmlns="">
          <p:sp>
            <p:nvSpPr>
              <p:cNvPr id="262" name="TextBox 261">
                <a:extLst>
                  <a:ext uri="{FF2B5EF4-FFF2-40B4-BE49-F238E27FC236}">
                    <a16:creationId xmlns:a16="http://schemas.microsoft.com/office/drawing/2014/main" id="{97FD9331-0CB6-4DB1-9563-1C6E78F6E656}"/>
                  </a:ext>
                </a:extLst>
              </p:cNvPr>
              <p:cNvSpPr txBox="1">
                <a:spLocks noRot="1" noChangeAspect="1" noMove="1" noResize="1" noEditPoints="1" noAdjustHandles="1" noChangeArrowheads="1" noChangeShapeType="1" noTextEdit="1"/>
              </p:cNvSpPr>
              <p:nvPr/>
            </p:nvSpPr>
            <p:spPr>
              <a:xfrm>
                <a:off x="902336" y="5049146"/>
                <a:ext cx="4086632" cy="446917"/>
              </a:xfrm>
              <a:prstGeom prst="rect">
                <a:avLst/>
              </a:prstGeom>
              <a:blipFill>
                <a:blip r:embed="rId11"/>
                <a:stretch>
                  <a:fillRect l="-3433" t="-1351" r="-1343" b="-17568"/>
                </a:stretch>
              </a:blipFill>
            </p:spPr>
            <p:txBody>
              <a:bodyPr/>
              <a:lstStyle/>
              <a:p>
                <a:r>
                  <a:rPr lang="en-US">
                    <a:noFill/>
                  </a:rPr>
                  <a:t> </a:t>
                </a:r>
              </a:p>
            </p:txBody>
          </p:sp>
        </mc:Fallback>
      </mc:AlternateContent>
      <p:grpSp>
        <p:nvGrpSpPr>
          <p:cNvPr id="65" name="Group 64">
            <a:extLst>
              <a:ext uri="{FF2B5EF4-FFF2-40B4-BE49-F238E27FC236}">
                <a16:creationId xmlns:a16="http://schemas.microsoft.com/office/drawing/2014/main" id="{339D17DD-175F-4D15-A0AF-E1E3B59A7899}"/>
              </a:ext>
            </a:extLst>
          </p:cNvPr>
          <p:cNvGrpSpPr/>
          <p:nvPr/>
        </p:nvGrpSpPr>
        <p:grpSpPr>
          <a:xfrm>
            <a:off x="306083" y="1438667"/>
            <a:ext cx="4726253" cy="1767520"/>
            <a:chOff x="946335" y="1139902"/>
            <a:chExt cx="8117719" cy="3035858"/>
          </a:xfrm>
        </p:grpSpPr>
        <p:grpSp>
          <p:nvGrpSpPr>
            <p:cNvPr id="66" name="Group 65">
              <a:extLst>
                <a:ext uri="{FF2B5EF4-FFF2-40B4-BE49-F238E27FC236}">
                  <a16:creationId xmlns:a16="http://schemas.microsoft.com/office/drawing/2014/main" id="{FCE87ADC-E0B6-4A00-985B-37B1F942B7EF}"/>
                </a:ext>
              </a:extLst>
            </p:cNvPr>
            <p:cNvGrpSpPr/>
            <p:nvPr/>
          </p:nvGrpSpPr>
          <p:grpSpPr>
            <a:xfrm>
              <a:off x="946335" y="1139902"/>
              <a:ext cx="8117719" cy="3035858"/>
              <a:chOff x="5396416" y="2160982"/>
              <a:chExt cx="4387664" cy="1640895"/>
            </a:xfrm>
          </p:grpSpPr>
          <p:sp>
            <p:nvSpPr>
              <p:cNvPr id="68" name="Isosceles Triangle 67">
                <a:extLst>
                  <a:ext uri="{FF2B5EF4-FFF2-40B4-BE49-F238E27FC236}">
                    <a16:creationId xmlns:a16="http://schemas.microsoft.com/office/drawing/2014/main" id="{385B43C1-1A66-4B4E-8173-EED83B57C122}"/>
                  </a:ext>
                </a:extLst>
              </p:cNvPr>
              <p:cNvSpPr/>
              <p:nvPr/>
            </p:nvSpPr>
            <p:spPr>
              <a:xfrm rot="10800000">
                <a:off x="5396416" y="2160982"/>
                <a:ext cx="311166" cy="268247"/>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69" name="Straight Connector 68">
                <a:extLst>
                  <a:ext uri="{FF2B5EF4-FFF2-40B4-BE49-F238E27FC236}">
                    <a16:creationId xmlns:a16="http://schemas.microsoft.com/office/drawing/2014/main" id="{788C493F-16ED-4021-928B-A5ECAD9040D3}"/>
                  </a:ext>
                </a:extLst>
              </p:cNvPr>
              <p:cNvCxnSpPr>
                <a:cxnSpLocks/>
              </p:cNvCxnSpPr>
              <p:nvPr/>
            </p:nvCxnSpPr>
            <p:spPr>
              <a:xfrm>
                <a:off x="5551998" y="2408049"/>
                <a:ext cx="0" cy="1360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70" name="Isosceles Triangle 69">
                <a:extLst>
                  <a:ext uri="{FF2B5EF4-FFF2-40B4-BE49-F238E27FC236}">
                    <a16:creationId xmlns:a16="http://schemas.microsoft.com/office/drawing/2014/main" id="{F8060705-597E-41C5-A0F7-35546F4E379D}"/>
                  </a:ext>
                </a:extLst>
              </p:cNvPr>
              <p:cNvSpPr/>
              <p:nvPr/>
            </p:nvSpPr>
            <p:spPr>
              <a:xfrm rot="10800000">
                <a:off x="6075832" y="2160982"/>
                <a:ext cx="311166" cy="268247"/>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71" name="Straight Connector 70">
                <a:extLst>
                  <a:ext uri="{FF2B5EF4-FFF2-40B4-BE49-F238E27FC236}">
                    <a16:creationId xmlns:a16="http://schemas.microsoft.com/office/drawing/2014/main" id="{D5B13891-CD1B-4301-9814-617DC5843E4C}"/>
                  </a:ext>
                </a:extLst>
              </p:cNvPr>
              <p:cNvCxnSpPr>
                <a:cxnSpLocks/>
              </p:cNvCxnSpPr>
              <p:nvPr/>
            </p:nvCxnSpPr>
            <p:spPr>
              <a:xfrm>
                <a:off x="6231415" y="2408049"/>
                <a:ext cx="0" cy="1360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72" name="Isosceles Triangle 71">
                <a:extLst>
                  <a:ext uri="{FF2B5EF4-FFF2-40B4-BE49-F238E27FC236}">
                    <a16:creationId xmlns:a16="http://schemas.microsoft.com/office/drawing/2014/main" id="{244CD542-9DF2-4838-BDEC-BD97B404195A}"/>
                  </a:ext>
                </a:extLst>
              </p:cNvPr>
              <p:cNvSpPr/>
              <p:nvPr/>
            </p:nvSpPr>
            <p:spPr>
              <a:xfrm rot="10800000">
                <a:off x="9472914" y="2160982"/>
                <a:ext cx="311166" cy="268247"/>
              </a:xfrm>
              <a:prstGeom prst="triangl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73" name="Straight Connector 72">
                <a:extLst>
                  <a:ext uri="{FF2B5EF4-FFF2-40B4-BE49-F238E27FC236}">
                    <a16:creationId xmlns:a16="http://schemas.microsoft.com/office/drawing/2014/main" id="{DD211249-B640-4C7B-9DBA-5BAB4B04BDB8}"/>
                  </a:ext>
                </a:extLst>
              </p:cNvPr>
              <p:cNvCxnSpPr>
                <a:cxnSpLocks/>
              </p:cNvCxnSpPr>
              <p:nvPr/>
            </p:nvCxnSpPr>
            <p:spPr>
              <a:xfrm>
                <a:off x="9628496" y="2408049"/>
                <a:ext cx="0" cy="136088"/>
              </a:xfrm>
              <a:prstGeom prst="line">
                <a:avLst/>
              </a:prstGeom>
              <a:ln w="28575">
                <a:solidFill>
                  <a:srgbClr val="F2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38470BF-E8B3-4538-B38B-C19B6F9E18D8}"/>
                  </a:ext>
                </a:extLst>
              </p:cNvPr>
              <p:cNvCxnSpPr>
                <a:cxnSpLocks/>
              </p:cNvCxnSpPr>
              <p:nvPr/>
            </p:nvCxnSpPr>
            <p:spPr>
              <a:xfrm flipV="1">
                <a:off x="7613265" y="2244725"/>
                <a:ext cx="697230" cy="1389552"/>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75" name="Isosceles Triangle 74">
                <a:extLst>
                  <a:ext uri="{FF2B5EF4-FFF2-40B4-BE49-F238E27FC236}">
                    <a16:creationId xmlns:a16="http://schemas.microsoft.com/office/drawing/2014/main" id="{28C51629-2451-4A65-951C-40DDCD0B7111}"/>
                  </a:ext>
                </a:extLst>
              </p:cNvPr>
              <p:cNvSpPr/>
              <p:nvPr/>
            </p:nvSpPr>
            <p:spPr>
              <a:xfrm rot="10800000">
                <a:off x="7434665" y="2160982"/>
                <a:ext cx="311166" cy="26824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76" name="Straight Connector 75">
                <a:extLst>
                  <a:ext uri="{FF2B5EF4-FFF2-40B4-BE49-F238E27FC236}">
                    <a16:creationId xmlns:a16="http://schemas.microsoft.com/office/drawing/2014/main" id="{65C91818-73F1-499A-B5DE-024111D0A5FF}"/>
                  </a:ext>
                </a:extLst>
              </p:cNvPr>
              <p:cNvCxnSpPr>
                <a:cxnSpLocks/>
              </p:cNvCxnSpPr>
              <p:nvPr/>
            </p:nvCxnSpPr>
            <p:spPr>
              <a:xfrm>
                <a:off x="7590247" y="2408049"/>
                <a:ext cx="0" cy="13608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77" name="Isosceles Triangle 76">
                <a:extLst>
                  <a:ext uri="{FF2B5EF4-FFF2-40B4-BE49-F238E27FC236}">
                    <a16:creationId xmlns:a16="http://schemas.microsoft.com/office/drawing/2014/main" id="{93C6B9EB-FBFB-47BB-A1C0-FAFD23532A45}"/>
                  </a:ext>
                </a:extLst>
              </p:cNvPr>
              <p:cNvSpPr/>
              <p:nvPr/>
            </p:nvSpPr>
            <p:spPr>
              <a:xfrm rot="10800000">
                <a:off x="8114081" y="2160982"/>
                <a:ext cx="311166" cy="268247"/>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78" name="Straight Connector 77">
                <a:extLst>
                  <a:ext uri="{FF2B5EF4-FFF2-40B4-BE49-F238E27FC236}">
                    <a16:creationId xmlns:a16="http://schemas.microsoft.com/office/drawing/2014/main" id="{C9CE147C-CA60-47E5-AFFB-050C0C71755E}"/>
                  </a:ext>
                </a:extLst>
              </p:cNvPr>
              <p:cNvCxnSpPr>
                <a:cxnSpLocks/>
              </p:cNvCxnSpPr>
              <p:nvPr/>
            </p:nvCxnSpPr>
            <p:spPr>
              <a:xfrm>
                <a:off x="8269664" y="2408049"/>
                <a:ext cx="0" cy="136088"/>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79" name="Isosceles Triangle 78">
                <a:extLst>
                  <a:ext uri="{FF2B5EF4-FFF2-40B4-BE49-F238E27FC236}">
                    <a16:creationId xmlns:a16="http://schemas.microsoft.com/office/drawing/2014/main" id="{13936782-C36D-4451-A11A-EDDBA9A9846D}"/>
                  </a:ext>
                </a:extLst>
              </p:cNvPr>
              <p:cNvSpPr/>
              <p:nvPr/>
            </p:nvSpPr>
            <p:spPr>
              <a:xfrm rot="10800000">
                <a:off x="8793498" y="2160982"/>
                <a:ext cx="311166" cy="26824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80" name="Straight Connector 79">
                <a:extLst>
                  <a:ext uri="{FF2B5EF4-FFF2-40B4-BE49-F238E27FC236}">
                    <a16:creationId xmlns:a16="http://schemas.microsoft.com/office/drawing/2014/main" id="{B794790E-5B04-4D11-8BAD-4BC31A681E54}"/>
                  </a:ext>
                </a:extLst>
              </p:cNvPr>
              <p:cNvCxnSpPr>
                <a:cxnSpLocks/>
              </p:cNvCxnSpPr>
              <p:nvPr/>
            </p:nvCxnSpPr>
            <p:spPr>
              <a:xfrm>
                <a:off x="8949080" y="2408049"/>
                <a:ext cx="0" cy="13608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81" name="Isosceles Triangle 80">
                <a:extLst>
                  <a:ext uri="{FF2B5EF4-FFF2-40B4-BE49-F238E27FC236}">
                    <a16:creationId xmlns:a16="http://schemas.microsoft.com/office/drawing/2014/main" id="{99FA40C1-FEA0-4708-B460-5982AC4F4535}"/>
                  </a:ext>
                </a:extLst>
              </p:cNvPr>
              <p:cNvSpPr/>
              <p:nvPr/>
            </p:nvSpPr>
            <p:spPr>
              <a:xfrm rot="10800000">
                <a:off x="6755249" y="2160982"/>
                <a:ext cx="311166" cy="268247"/>
              </a:xfrm>
              <a:prstGeom prst="triangl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82" name="Straight Connector 81">
                <a:extLst>
                  <a:ext uri="{FF2B5EF4-FFF2-40B4-BE49-F238E27FC236}">
                    <a16:creationId xmlns:a16="http://schemas.microsoft.com/office/drawing/2014/main" id="{CE0BE769-71E3-42ED-BDCA-845128A871C5}"/>
                  </a:ext>
                </a:extLst>
              </p:cNvPr>
              <p:cNvCxnSpPr>
                <a:cxnSpLocks/>
              </p:cNvCxnSpPr>
              <p:nvPr/>
            </p:nvCxnSpPr>
            <p:spPr>
              <a:xfrm>
                <a:off x="6910831" y="2408049"/>
                <a:ext cx="0" cy="136088"/>
              </a:xfrm>
              <a:prstGeom prst="line">
                <a:avLst/>
              </a:prstGeom>
              <a:ln w="28575">
                <a:solidFill>
                  <a:srgbClr val="F2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58EC278-17A1-4706-80D4-49ED12C6A7E6}"/>
                  </a:ext>
                </a:extLst>
              </p:cNvPr>
              <p:cNvCxnSpPr>
                <a:cxnSpLocks/>
              </p:cNvCxnSpPr>
              <p:nvPr/>
            </p:nvCxnSpPr>
            <p:spPr>
              <a:xfrm flipV="1">
                <a:off x="7613218" y="3305175"/>
                <a:ext cx="486558" cy="332501"/>
              </a:xfrm>
              <a:prstGeom prst="line">
                <a:avLst/>
              </a:prstGeom>
              <a:ln w="57150">
                <a:solidFill>
                  <a:srgbClr val="F2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921C2F5B-FD00-4CC3-9E70-DA1FF7FEE8E3}"/>
                  </a:ext>
                </a:extLst>
              </p:cNvPr>
              <p:cNvCxnSpPr>
                <a:cxnSpLocks/>
              </p:cNvCxnSpPr>
              <p:nvPr/>
            </p:nvCxnSpPr>
            <p:spPr>
              <a:xfrm flipV="1">
                <a:off x="7620782" y="3055239"/>
                <a:ext cx="562933" cy="577898"/>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9CD854C1-8E87-4451-8326-2BF54166CB0B}"/>
                  </a:ext>
                </a:extLst>
              </p:cNvPr>
              <p:cNvCxnSpPr>
                <a:cxnSpLocks/>
              </p:cNvCxnSpPr>
              <p:nvPr/>
            </p:nvCxnSpPr>
            <p:spPr>
              <a:xfrm flipH="1" flipV="1">
                <a:off x="7353300" y="3449904"/>
                <a:ext cx="267482" cy="183231"/>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AFE40773-90A6-436B-B080-7599D6FEFB4F}"/>
                  </a:ext>
                </a:extLst>
              </p:cNvPr>
              <p:cNvCxnSpPr>
                <a:cxnSpLocks/>
              </p:cNvCxnSpPr>
              <p:nvPr/>
            </p:nvCxnSpPr>
            <p:spPr>
              <a:xfrm flipH="1" flipV="1">
                <a:off x="7377684" y="3382106"/>
                <a:ext cx="243099" cy="251030"/>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A9117F89-0AB5-4B1F-B0AD-256B006DA4FD}"/>
                  </a:ext>
                </a:extLst>
              </p:cNvPr>
              <p:cNvCxnSpPr>
                <a:cxnSpLocks/>
              </p:cNvCxnSpPr>
              <p:nvPr/>
            </p:nvCxnSpPr>
            <p:spPr>
              <a:xfrm flipV="1">
                <a:off x="7620782" y="2829687"/>
                <a:ext cx="0" cy="803448"/>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1ED1A2CC-7495-4A55-9130-9FD9BECCAACB}"/>
                  </a:ext>
                </a:extLst>
              </p:cNvPr>
              <p:cNvCxnSpPr>
                <a:cxnSpLocks/>
              </p:cNvCxnSpPr>
              <p:nvPr/>
            </p:nvCxnSpPr>
            <p:spPr>
              <a:xfrm flipH="1" flipV="1">
                <a:off x="7371588" y="3121546"/>
                <a:ext cx="249194" cy="511590"/>
              </a:xfrm>
              <a:prstGeom prst="straightConnector1">
                <a:avLst/>
              </a:prstGeom>
              <a:ln w="57150">
                <a:solidFill>
                  <a:srgbClr val="F2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B36A71F-99D3-48D1-BE66-5817267ACE2E}"/>
                  </a:ext>
                </a:extLst>
              </p:cNvPr>
              <p:cNvCxnSpPr>
                <a:cxnSpLocks/>
              </p:cNvCxnSpPr>
              <p:nvPr/>
            </p:nvCxnSpPr>
            <p:spPr>
              <a:xfrm flipV="1">
                <a:off x="7613218" y="2677287"/>
                <a:ext cx="472821" cy="960388"/>
              </a:xfrm>
              <a:prstGeom prst="line">
                <a:avLst/>
              </a:prstGeom>
              <a:ln w="57150">
                <a:solidFill>
                  <a:schemeClr val="accent6"/>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2B38A539-2921-4AC4-8450-36D12103FFFF}"/>
                  </a:ext>
                </a:extLst>
              </p:cNvPr>
              <p:cNvCxnSpPr>
                <a:cxnSpLocks/>
              </p:cNvCxnSpPr>
              <p:nvPr/>
            </p:nvCxnSpPr>
            <p:spPr>
              <a:xfrm>
                <a:off x="7341078" y="3531062"/>
                <a:ext cx="540481" cy="27081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F1A9ADF6-901F-455F-9497-354FB54C0E8B}"/>
                  </a:ext>
                </a:extLst>
              </p:cNvPr>
              <p:cNvSpPr/>
              <p:nvPr/>
            </p:nvSpPr>
            <p:spPr>
              <a:xfrm>
                <a:off x="7501195" y="3577179"/>
                <a:ext cx="188802" cy="192433"/>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7" name="Straight Connector 66">
              <a:extLst>
                <a:ext uri="{FF2B5EF4-FFF2-40B4-BE49-F238E27FC236}">
                  <a16:creationId xmlns:a16="http://schemas.microsoft.com/office/drawing/2014/main" id="{4336D2E5-D8F7-4DE8-986B-E0EABE578C90}"/>
                </a:ext>
              </a:extLst>
            </p:cNvPr>
            <p:cNvCxnSpPr>
              <a:cxnSpLocks/>
            </p:cNvCxnSpPr>
            <p:nvPr/>
          </p:nvCxnSpPr>
          <p:spPr>
            <a:xfrm flipV="1">
              <a:off x="5012980" y="1656080"/>
              <a:ext cx="1154140" cy="2237740"/>
            </a:xfrm>
            <a:prstGeom prst="line">
              <a:avLst/>
            </a:prstGeom>
            <a:ln w="76200">
              <a:solidFill>
                <a:srgbClr val="449CC4"/>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92" name="TextBox 91">
            <a:extLst>
              <a:ext uri="{FF2B5EF4-FFF2-40B4-BE49-F238E27FC236}">
                <a16:creationId xmlns:a16="http://schemas.microsoft.com/office/drawing/2014/main" id="{F3326D1E-2177-46A0-8336-DB63D61CCDB2}"/>
              </a:ext>
            </a:extLst>
          </p:cNvPr>
          <p:cNvSpPr txBox="1"/>
          <p:nvPr/>
        </p:nvSpPr>
        <p:spPr>
          <a:xfrm>
            <a:off x="0" y="497027"/>
            <a:ext cx="10077450" cy="369332"/>
          </a:xfrm>
          <a:prstGeom prst="rect">
            <a:avLst/>
          </a:prstGeom>
          <a:noFill/>
          <a:ln>
            <a:noFill/>
          </a:ln>
        </p:spPr>
        <p:txBody>
          <a:bodyPr wrap="square" rtlCol="0">
            <a:spAutoFit/>
          </a:bodyPr>
          <a:lstStyle/>
          <a:p>
            <a:pPr algn="ctr"/>
            <a:r>
              <a:rPr lang="en-US" dirty="0">
                <a:solidFill>
                  <a:schemeClr val="bg1"/>
                </a:solidFill>
              </a:rPr>
              <a:t>Reflection amplitude                                                                   acts as a vote</a:t>
            </a:r>
          </a:p>
        </p:txBody>
      </p:sp>
      <p:sp>
        <p:nvSpPr>
          <p:cNvPr id="93" name="TextBox 92">
            <a:extLst>
              <a:ext uri="{FF2B5EF4-FFF2-40B4-BE49-F238E27FC236}">
                <a16:creationId xmlns:a16="http://schemas.microsoft.com/office/drawing/2014/main" id="{C0803060-F5B7-46D0-A84F-4F91645987B3}"/>
              </a:ext>
            </a:extLst>
          </p:cNvPr>
          <p:cNvSpPr txBox="1"/>
          <p:nvPr/>
        </p:nvSpPr>
        <p:spPr>
          <a:xfrm>
            <a:off x="3388608" y="497027"/>
            <a:ext cx="3972887" cy="369332"/>
          </a:xfrm>
          <a:prstGeom prst="rect">
            <a:avLst/>
          </a:prstGeom>
          <a:noFill/>
          <a:ln>
            <a:noFill/>
          </a:ln>
        </p:spPr>
        <p:txBody>
          <a:bodyPr wrap="square" rtlCol="0">
            <a:spAutoFit/>
          </a:bodyPr>
          <a:lstStyle/>
          <a:p>
            <a:pPr algn="ctr"/>
            <a:r>
              <a:rPr lang="en-US" dirty="0">
                <a:solidFill>
                  <a:schemeClr val="bg1"/>
                </a:solidFill>
              </a:rPr>
              <a:t>arriving from this voxel in SAR image</a:t>
            </a:r>
          </a:p>
        </p:txBody>
      </p:sp>
      <p:grpSp>
        <p:nvGrpSpPr>
          <p:cNvPr id="20" name="Group 19">
            <a:extLst>
              <a:ext uri="{FF2B5EF4-FFF2-40B4-BE49-F238E27FC236}">
                <a16:creationId xmlns:a16="http://schemas.microsoft.com/office/drawing/2014/main" id="{69D057B6-712B-4052-95BF-1CAAF9932D9E}"/>
              </a:ext>
            </a:extLst>
          </p:cNvPr>
          <p:cNvGrpSpPr/>
          <p:nvPr/>
        </p:nvGrpSpPr>
        <p:grpSpPr>
          <a:xfrm>
            <a:off x="5291320" y="898646"/>
            <a:ext cx="4670382" cy="4670382"/>
            <a:chOff x="10381658" y="858520"/>
            <a:chExt cx="4216400" cy="4216400"/>
          </a:xfrm>
        </p:grpSpPr>
        <p:sp>
          <p:nvSpPr>
            <p:cNvPr id="2" name="Rectangle 1">
              <a:extLst>
                <a:ext uri="{FF2B5EF4-FFF2-40B4-BE49-F238E27FC236}">
                  <a16:creationId xmlns:a16="http://schemas.microsoft.com/office/drawing/2014/main" id="{F16CC450-C8BB-4D71-9AA0-1927DE3323FF}"/>
                </a:ext>
              </a:extLst>
            </p:cNvPr>
            <p:cNvSpPr/>
            <p:nvPr/>
          </p:nvSpPr>
          <p:spPr>
            <a:xfrm>
              <a:off x="10381658" y="858520"/>
              <a:ext cx="4216400" cy="421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BAD1687-14F1-434E-AFBC-9081CA78B5AF}"/>
                </a:ext>
              </a:extLst>
            </p:cNvPr>
            <p:cNvGrpSpPr/>
            <p:nvPr/>
          </p:nvGrpSpPr>
          <p:grpSpPr>
            <a:xfrm>
              <a:off x="10381658" y="858520"/>
              <a:ext cx="4216400" cy="4216400"/>
              <a:chOff x="10579778" y="965200"/>
              <a:chExt cx="4216400" cy="4216400"/>
            </a:xfrm>
          </p:grpSpPr>
          <p:cxnSp>
            <p:nvCxnSpPr>
              <p:cNvPr id="94" name="Straight Connector 93">
                <a:extLst>
                  <a:ext uri="{FF2B5EF4-FFF2-40B4-BE49-F238E27FC236}">
                    <a16:creationId xmlns:a16="http://schemas.microsoft.com/office/drawing/2014/main" id="{F0489A5E-6808-4060-B98F-E0563BA689EA}"/>
                  </a:ext>
                </a:extLst>
              </p:cNvPr>
              <p:cNvCxnSpPr>
                <a:cxnSpLocks/>
              </p:cNvCxnSpPr>
              <p:nvPr/>
            </p:nvCxnSpPr>
            <p:spPr>
              <a:xfrm>
                <a:off x="10580286" y="965200"/>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928DDE9-3333-486D-9358-14EDF3729179}"/>
                  </a:ext>
                </a:extLst>
              </p:cNvPr>
              <p:cNvCxnSpPr>
                <a:cxnSpLocks/>
              </p:cNvCxnSpPr>
              <p:nvPr/>
            </p:nvCxnSpPr>
            <p:spPr>
              <a:xfrm>
                <a:off x="10580286" y="1156855"/>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3EECCEA-203E-41E7-AF86-727E2FA1EE42}"/>
                  </a:ext>
                </a:extLst>
              </p:cNvPr>
              <p:cNvCxnSpPr>
                <a:cxnSpLocks/>
              </p:cNvCxnSpPr>
              <p:nvPr/>
            </p:nvCxnSpPr>
            <p:spPr>
              <a:xfrm>
                <a:off x="10580286" y="1348510"/>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17B31312-AC12-42BE-9378-F4613FFCE53E}"/>
                  </a:ext>
                </a:extLst>
              </p:cNvPr>
              <p:cNvCxnSpPr>
                <a:cxnSpLocks/>
              </p:cNvCxnSpPr>
              <p:nvPr/>
            </p:nvCxnSpPr>
            <p:spPr>
              <a:xfrm>
                <a:off x="10580286" y="1540165"/>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4462EAC3-5C9C-42A2-A621-647537F52820}"/>
                  </a:ext>
                </a:extLst>
              </p:cNvPr>
              <p:cNvCxnSpPr>
                <a:cxnSpLocks/>
              </p:cNvCxnSpPr>
              <p:nvPr/>
            </p:nvCxnSpPr>
            <p:spPr>
              <a:xfrm>
                <a:off x="10580286" y="1731820"/>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12562670-C14D-4C62-BA96-2CD80D2315AD}"/>
                  </a:ext>
                </a:extLst>
              </p:cNvPr>
              <p:cNvCxnSpPr>
                <a:cxnSpLocks/>
              </p:cNvCxnSpPr>
              <p:nvPr/>
            </p:nvCxnSpPr>
            <p:spPr>
              <a:xfrm>
                <a:off x="10580286" y="1923475"/>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30A2207-2E68-49A9-8DC7-F9886EEA421C}"/>
                  </a:ext>
                </a:extLst>
              </p:cNvPr>
              <p:cNvCxnSpPr>
                <a:cxnSpLocks/>
              </p:cNvCxnSpPr>
              <p:nvPr/>
            </p:nvCxnSpPr>
            <p:spPr>
              <a:xfrm>
                <a:off x="10580286" y="2115130"/>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BC0DE6D-F629-4EF4-98AC-E8D2FDB8B4DC}"/>
                  </a:ext>
                </a:extLst>
              </p:cNvPr>
              <p:cNvCxnSpPr>
                <a:cxnSpLocks/>
              </p:cNvCxnSpPr>
              <p:nvPr/>
            </p:nvCxnSpPr>
            <p:spPr>
              <a:xfrm>
                <a:off x="10580286" y="2306785"/>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D9FBD0F0-726B-4B82-A0DC-E7AED05DCA18}"/>
                  </a:ext>
                </a:extLst>
              </p:cNvPr>
              <p:cNvCxnSpPr>
                <a:cxnSpLocks/>
              </p:cNvCxnSpPr>
              <p:nvPr/>
            </p:nvCxnSpPr>
            <p:spPr>
              <a:xfrm>
                <a:off x="10580286" y="2498440"/>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007BAF12-33C6-4164-A699-8F6459F1F8F9}"/>
                  </a:ext>
                </a:extLst>
              </p:cNvPr>
              <p:cNvCxnSpPr>
                <a:cxnSpLocks/>
              </p:cNvCxnSpPr>
              <p:nvPr/>
            </p:nvCxnSpPr>
            <p:spPr>
              <a:xfrm>
                <a:off x="10580286" y="2690095"/>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41AE67F5-09A8-4431-9851-2AE173D095BF}"/>
                  </a:ext>
                </a:extLst>
              </p:cNvPr>
              <p:cNvCxnSpPr>
                <a:cxnSpLocks/>
              </p:cNvCxnSpPr>
              <p:nvPr/>
            </p:nvCxnSpPr>
            <p:spPr>
              <a:xfrm>
                <a:off x="10580286" y="2881750"/>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3B27A31-E1F7-4C24-A949-106511EA7AE2}"/>
                  </a:ext>
                </a:extLst>
              </p:cNvPr>
              <p:cNvCxnSpPr>
                <a:cxnSpLocks/>
              </p:cNvCxnSpPr>
              <p:nvPr/>
            </p:nvCxnSpPr>
            <p:spPr>
              <a:xfrm>
                <a:off x="10580286" y="3265060"/>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95261372-0334-4E57-88C6-0F002560A844}"/>
                  </a:ext>
                </a:extLst>
              </p:cNvPr>
              <p:cNvCxnSpPr>
                <a:cxnSpLocks/>
              </p:cNvCxnSpPr>
              <p:nvPr/>
            </p:nvCxnSpPr>
            <p:spPr>
              <a:xfrm>
                <a:off x="10580286" y="3456715"/>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7FA6ACA-927C-4F6A-9E78-4051897D9ECA}"/>
                  </a:ext>
                </a:extLst>
              </p:cNvPr>
              <p:cNvCxnSpPr>
                <a:cxnSpLocks/>
              </p:cNvCxnSpPr>
              <p:nvPr/>
            </p:nvCxnSpPr>
            <p:spPr>
              <a:xfrm>
                <a:off x="10580286" y="3648370"/>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2EDD2044-E60B-440A-9571-9F39C48214F1}"/>
                  </a:ext>
                </a:extLst>
              </p:cNvPr>
              <p:cNvCxnSpPr>
                <a:cxnSpLocks/>
              </p:cNvCxnSpPr>
              <p:nvPr/>
            </p:nvCxnSpPr>
            <p:spPr>
              <a:xfrm>
                <a:off x="10580286" y="3840025"/>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124DFEA-ACC3-4ED6-A4CD-E2E73058FB4C}"/>
                  </a:ext>
                </a:extLst>
              </p:cNvPr>
              <p:cNvCxnSpPr>
                <a:cxnSpLocks/>
              </p:cNvCxnSpPr>
              <p:nvPr/>
            </p:nvCxnSpPr>
            <p:spPr>
              <a:xfrm>
                <a:off x="10580286" y="4031680"/>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DDC6212A-5EB5-44DF-8173-1F16010653B5}"/>
                  </a:ext>
                </a:extLst>
              </p:cNvPr>
              <p:cNvCxnSpPr>
                <a:cxnSpLocks/>
              </p:cNvCxnSpPr>
              <p:nvPr/>
            </p:nvCxnSpPr>
            <p:spPr>
              <a:xfrm>
                <a:off x="10580286" y="4223335"/>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A9B30A78-17AE-4D4D-B2BA-454A36B31422}"/>
                  </a:ext>
                </a:extLst>
              </p:cNvPr>
              <p:cNvCxnSpPr>
                <a:cxnSpLocks/>
              </p:cNvCxnSpPr>
              <p:nvPr/>
            </p:nvCxnSpPr>
            <p:spPr>
              <a:xfrm>
                <a:off x="10580286" y="4414990"/>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B7B446BA-0FAA-4274-8C97-AD285E40D4F9}"/>
                  </a:ext>
                </a:extLst>
              </p:cNvPr>
              <p:cNvCxnSpPr>
                <a:cxnSpLocks/>
              </p:cNvCxnSpPr>
              <p:nvPr/>
            </p:nvCxnSpPr>
            <p:spPr>
              <a:xfrm>
                <a:off x="10580286" y="4606645"/>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E7D938E5-E310-45E1-B98A-E34BF7EA56F7}"/>
                  </a:ext>
                </a:extLst>
              </p:cNvPr>
              <p:cNvCxnSpPr>
                <a:cxnSpLocks/>
              </p:cNvCxnSpPr>
              <p:nvPr/>
            </p:nvCxnSpPr>
            <p:spPr>
              <a:xfrm>
                <a:off x="10580286" y="4798300"/>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57DD371-A1DA-4C44-A684-64917A6D86C2}"/>
                  </a:ext>
                </a:extLst>
              </p:cNvPr>
              <p:cNvCxnSpPr>
                <a:cxnSpLocks/>
              </p:cNvCxnSpPr>
              <p:nvPr/>
            </p:nvCxnSpPr>
            <p:spPr>
              <a:xfrm>
                <a:off x="10580286" y="4989955"/>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286AE317-0E35-47A8-9FDA-FD2DB45A9D91}"/>
                  </a:ext>
                </a:extLst>
              </p:cNvPr>
              <p:cNvCxnSpPr>
                <a:cxnSpLocks/>
              </p:cNvCxnSpPr>
              <p:nvPr/>
            </p:nvCxnSpPr>
            <p:spPr>
              <a:xfrm>
                <a:off x="10580286" y="5181600"/>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1E39A72A-F940-416A-AB56-E056DD1C609A}"/>
                  </a:ext>
                </a:extLst>
              </p:cNvPr>
              <p:cNvCxnSpPr>
                <a:cxnSpLocks/>
              </p:cNvCxnSpPr>
              <p:nvPr/>
            </p:nvCxnSpPr>
            <p:spPr>
              <a:xfrm rot="16200000">
                <a:off x="8472086" y="3072892"/>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8A389C8D-F785-4335-BB4A-E8D292546262}"/>
                  </a:ext>
                </a:extLst>
              </p:cNvPr>
              <p:cNvCxnSpPr>
                <a:cxnSpLocks/>
              </p:cNvCxnSpPr>
              <p:nvPr/>
            </p:nvCxnSpPr>
            <p:spPr>
              <a:xfrm rot="16200000">
                <a:off x="12688486" y="3072892"/>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7DEDB44-CEFB-423D-A489-6A01690976DD}"/>
                  </a:ext>
                </a:extLst>
              </p:cNvPr>
              <p:cNvCxnSpPr>
                <a:cxnSpLocks/>
              </p:cNvCxnSpPr>
              <p:nvPr/>
            </p:nvCxnSpPr>
            <p:spPr>
              <a:xfrm rot="16200000">
                <a:off x="8663741" y="3072892"/>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079640FA-6DFB-4177-A4AD-F28DC2A5E6DC}"/>
                  </a:ext>
                </a:extLst>
              </p:cNvPr>
              <p:cNvCxnSpPr>
                <a:cxnSpLocks/>
              </p:cNvCxnSpPr>
              <p:nvPr/>
            </p:nvCxnSpPr>
            <p:spPr>
              <a:xfrm rot="16200000">
                <a:off x="8855396" y="3072892"/>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D516140E-0748-4551-9A5C-080BB12CCA1F}"/>
                  </a:ext>
                </a:extLst>
              </p:cNvPr>
              <p:cNvCxnSpPr>
                <a:cxnSpLocks/>
              </p:cNvCxnSpPr>
              <p:nvPr/>
            </p:nvCxnSpPr>
            <p:spPr>
              <a:xfrm rot="16200000">
                <a:off x="9047051" y="3072892"/>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E9AEAEE-1A87-4DCD-AF06-724F02374ED0}"/>
                  </a:ext>
                </a:extLst>
              </p:cNvPr>
              <p:cNvCxnSpPr>
                <a:cxnSpLocks/>
              </p:cNvCxnSpPr>
              <p:nvPr/>
            </p:nvCxnSpPr>
            <p:spPr>
              <a:xfrm rot="16200000">
                <a:off x="9238706" y="3072892"/>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72A941CA-CB03-40F7-B490-2F36FA6790D3}"/>
                  </a:ext>
                </a:extLst>
              </p:cNvPr>
              <p:cNvCxnSpPr>
                <a:cxnSpLocks/>
              </p:cNvCxnSpPr>
              <p:nvPr/>
            </p:nvCxnSpPr>
            <p:spPr>
              <a:xfrm rot="16200000">
                <a:off x="9430361" y="3072892"/>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425F020E-EDE3-4D00-8DF5-7CEA870F440C}"/>
                  </a:ext>
                </a:extLst>
              </p:cNvPr>
              <p:cNvCxnSpPr>
                <a:cxnSpLocks/>
              </p:cNvCxnSpPr>
              <p:nvPr/>
            </p:nvCxnSpPr>
            <p:spPr>
              <a:xfrm rot="16200000">
                <a:off x="9622016" y="3072892"/>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E4552211-6FBA-4E8E-BF7B-BFE7D11576CB}"/>
                  </a:ext>
                </a:extLst>
              </p:cNvPr>
              <p:cNvCxnSpPr>
                <a:cxnSpLocks/>
              </p:cNvCxnSpPr>
              <p:nvPr/>
            </p:nvCxnSpPr>
            <p:spPr>
              <a:xfrm rot="16200000">
                <a:off x="9813671" y="3072892"/>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8DA313CC-966E-4EFA-B777-F3F729E5505B}"/>
                  </a:ext>
                </a:extLst>
              </p:cNvPr>
              <p:cNvCxnSpPr>
                <a:cxnSpLocks/>
              </p:cNvCxnSpPr>
              <p:nvPr/>
            </p:nvCxnSpPr>
            <p:spPr>
              <a:xfrm rot="16200000">
                <a:off x="10005326" y="3072892"/>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8A9A2284-FC50-48E0-AB09-AE3BAE269346}"/>
                  </a:ext>
                </a:extLst>
              </p:cNvPr>
              <p:cNvCxnSpPr>
                <a:cxnSpLocks/>
              </p:cNvCxnSpPr>
              <p:nvPr/>
            </p:nvCxnSpPr>
            <p:spPr>
              <a:xfrm rot="16200000">
                <a:off x="10196981" y="3072892"/>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7AE08023-D598-4D11-AFB8-B18AF991EA5E}"/>
                  </a:ext>
                </a:extLst>
              </p:cNvPr>
              <p:cNvCxnSpPr>
                <a:cxnSpLocks/>
              </p:cNvCxnSpPr>
              <p:nvPr/>
            </p:nvCxnSpPr>
            <p:spPr>
              <a:xfrm rot="16200000">
                <a:off x="10388636" y="3072892"/>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3AEE58B2-A2C0-4980-8B88-AA6DC839A840}"/>
                  </a:ext>
                </a:extLst>
              </p:cNvPr>
              <p:cNvCxnSpPr>
                <a:cxnSpLocks/>
              </p:cNvCxnSpPr>
              <p:nvPr/>
            </p:nvCxnSpPr>
            <p:spPr>
              <a:xfrm rot="16200000">
                <a:off x="10771946" y="3072892"/>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08736106-47E9-45DA-935C-98FEF1764425}"/>
                  </a:ext>
                </a:extLst>
              </p:cNvPr>
              <p:cNvCxnSpPr>
                <a:cxnSpLocks/>
              </p:cNvCxnSpPr>
              <p:nvPr/>
            </p:nvCxnSpPr>
            <p:spPr>
              <a:xfrm rot="16200000">
                <a:off x="10963601" y="3072892"/>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506007F0-1241-469B-A93E-975F593B6F13}"/>
                  </a:ext>
                </a:extLst>
              </p:cNvPr>
              <p:cNvCxnSpPr>
                <a:cxnSpLocks/>
              </p:cNvCxnSpPr>
              <p:nvPr/>
            </p:nvCxnSpPr>
            <p:spPr>
              <a:xfrm rot="16200000">
                <a:off x="11155256" y="3072893"/>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D8BE14FB-F542-4D4D-8556-D9F56AEB1BEE}"/>
                  </a:ext>
                </a:extLst>
              </p:cNvPr>
              <p:cNvCxnSpPr>
                <a:cxnSpLocks/>
              </p:cNvCxnSpPr>
              <p:nvPr/>
            </p:nvCxnSpPr>
            <p:spPr>
              <a:xfrm rot="16200000">
                <a:off x="11346911" y="3072893"/>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E9DF595-C682-466E-A2CE-26035591321E}"/>
                  </a:ext>
                </a:extLst>
              </p:cNvPr>
              <p:cNvCxnSpPr>
                <a:cxnSpLocks/>
              </p:cNvCxnSpPr>
              <p:nvPr/>
            </p:nvCxnSpPr>
            <p:spPr>
              <a:xfrm rot="16200000">
                <a:off x="11538566" y="3072893"/>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3CF4A14-E5AB-4AAB-BE01-653D3789189D}"/>
                  </a:ext>
                </a:extLst>
              </p:cNvPr>
              <p:cNvCxnSpPr>
                <a:cxnSpLocks/>
              </p:cNvCxnSpPr>
              <p:nvPr/>
            </p:nvCxnSpPr>
            <p:spPr>
              <a:xfrm rot="16200000">
                <a:off x="11730221" y="3072893"/>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2786CA15-30E5-4DD3-A781-5E6D9C8E45C0}"/>
                  </a:ext>
                </a:extLst>
              </p:cNvPr>
              <p:cNvCxnSpPr>
                <a:cxnSpLocks/>
              </p:cNvCxnSpPr>
              <p:nvPr/>
            </p:nvCxnSpPr>
            <p:spPr>
              <a:xfrm rot="16200000">
                <a:off x="11921876" y="3072893"/>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E9020676-59B7-447D-AA32-DF9E494E3FAE}"/>
                  </a:ext>
                </a:extLst>
              </p:cNvPr>
              <p:cNvCxnSpPr>
                <a:cxnSpLocks/>
              </p:cNvCxnSpPr>
              <p:nvPr/>
            </p:nvCxnSpPr>
            <p:spPr>
              <a:xfrm rot="16200000">
                <a:off x="12113531" y="3072893"/>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D56529E1-7849-46BD-88CA-8AB818BFCCCB}"/>
                  </a:ext>
                </a:extLst>
              </p:cNvPr>
              <p:cNvCxnSpPr>
                <a:cxnSpLocks/>
              </p:cNvCxnSpPr>
              <p:nvPr/>
            </p:nvCxnSpPr>
            <p:spPr>
              <a:xfrm rot="16200000">
                <a:off x="12305186" y="3072893"/>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880AA7C9-78FD-4B27-82AE-0A3659DB57DE}"/>
                  </a:ext>
                </a:extLst>
              </p:cNvPr>
              <p:cNvCxnSpPr>
                <a:cxnSpLocks/>
              </p:cNvCxnSpPr>
              <p:nvPr/>
            </p:nvCxnSpPr>
            <p:spPr>
              <a:xfrm rot="16200000">
                <a:off x="12496841" y="3072893"/>
                <a:ext cx="42153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30403DB-6831-4972-9464-903013201E40}"/>
                  </a:ext>
                </a:extLst>
              </p:cNvPr>
              <p:cNvCxnSpPr>
                <a:cxnSpLocks/>
              </p:cNvCxnSpPr>
              <p:nvPr/>
            </p:nvCxnSpPr>
            <p:spPr>
              <a:xfrm rot="16200000">
                <a:off x="10580291" y="3072892"/>
                <a:ext cx="4215384" cy="0"/>
              </a:xfrm>
              <a:prstGeom prst="line">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B519448-5754-473D-89E7-77F0E330DCDF}"/>
                  </a:ext>
                </a:extLst>
              </p:cNvPr>
              <p:cNvCxnSpPr>
                <a:cxnSpLocks/>
              </p:cNvCxnSpPr>
              <p:nvPr/>
            </p:nvCxnSpPr>
            <p:spPr>
              <a:xfrm>
                <a:off x="10580286" y="3073405"/>
                <a:ext cx="4215384" cy="0"/>
              </a:xfrm>
              <a:prstGeom prst="line">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260" name="TextBox 259">
            <a:extLst>
              <a:ext uri="{FF2B5EF4-FFF2-40B4-BE49-F238E27FC236}">
                <a16:creationId xmlns:a16="http://schemas.microsoft.com/office/drawing/2014/main" id="{73B86A31-C9CA-4EA7-AA28-6CAEA31D3719}"/>
              </a:ext>
            </a:extLst>
          </p:cNvPr>
          <p:cNvSpPr txBox="1"/>
          <p:nvPr/>
        </p:nvSpPr>
        <p:spPr>
          <a:xfrm>
            <a:off x="7655381" y="3833520"/>
            <a:ext cx="1236073" cy="923330"/>
          </a:xfrm>
          <a:prstGeom prst="rect">
            <a:avLst/>
          </a:prstGeom>
          <a:solidFill>
            <a:srgbClr val="FFFFFF">
              <a:alpha val="74902"/>
            </a:srgbClr>
          </a:solidFill>
        </p:spPr>
        <p:txBody>
          <a:bodyPr wrap="square" rtlCol="0">
            <a:spAutoFit/>
          </a:bodyPr>
          <a:lstStyle/>
          <a:p>
            <a:pPr algn="ctr"/>
            <a:r>
              <a:rPr lang="en-US" dirty="0"/>
              <a:t>Large Projection Magnitude</a:t>
            </a:r>
          </a:p>
        </p:txBody>
      </p:sp>
      <p:grpSp>
        <p:nvGrpSpPr>
          <p:cNvPr id="226" name="Group 225">
            <a:extLst>
              <a:ext uri="{FF2B5EF4-FFF2-40B4-BE49-F238E27FC236}">
                <a16:creationId xmlns:a16="http://schemas.microsoft.com/office/drawing/2014/main" id="{FC7A244E-087E-4ECF-A99F-A7A887357CD7}"/>
              </a:ext>
            </a:extLst>
          </p:cNvPr>
          <p:cNvGrpSpPr/>
          <p:nvPr/>
        </p:nvGrpSpPr>
        <p:grpSpPr>
          <a:xfrm>
            <a:off x="7635802" y="3229932"/>
            <a:ext cx="2314581" cy="2031810"/>
            <a:chOff x="5008880" y="3302000"/>
            <a:chExt cx="2314581" cy="2031810"/>
          </a:xfrm>
        </p:grpSpPr>
        <p:sp>
          <p:nvSpPr>
            <p:cNvPr id="228" name="TextBox 227">
              <a:extLst>
                <a:ext uri="{FF2B5EF4-FFF2-40B4-BE49-F238E27FC236}">
                  <a16:creationId xmlns:a16="http://schemas.microsoft.com/office/drawing/2014/main" id="{90E7B6E8-4DD6-4E3B-914E-6F9BF7D849C9}"/>
                </a:ext>
              </a:extLst>
            </p:cNvPr>
            <p:cNvSpPr txBox="1"/>
            <p:nvPr/>
          </p:nvSpPr>
          <p:spPr>
            <a:xfrm>
              <a:off x="6255281" y="4410480"/>
              <a:ext cx="1068180" cy="923330"/>
            </a:xfrm>
            <a:prstGeom prst="rect">
              <a:avLst/>
            </a:prstGeom>
            <a:solidFill>
              <a:srgbClr val="FFFFFF">
                <a:alpha val="74902"/>
              </a:srgbClr>
            </a:solidFill>
          </p:spPr>
          <p:txBody>
            <a:bodyPr wrap="square" rtlCol="0">
              <a:spAutoFit/>
            </a:bodyPr>
            <a:lstStyle/>
            <a:p>
              <a:pPr algn="ctr"/>
              <a:r>
                <a:rPr lang="en-US" dirty="0" err="1">
                  <a:solidFill>
                    <a:schemeClr val="accent5"/>
                  </a:solidFill>
                </a:rPr>
                <a:t>mmWave</a:t>
              </a:r>
              <a:endParaRPr lang="en-US" dirty="0">
                <a:solidFill>
                  <a:schemeClr val="accent5"/>
                </a:solidFill>
              </a:endParaRPr>
            </a:p>
            <a:p>
              <a:pPr algn="ctr"/>
              <a:r>
                <a:rPr lang="en-US" dirty="0">
                  <a:solidFill>
                    <a:schemeClr val="accent5"/>
                  </a:solidFill>
                </a:rPr>
                <a:t>Voxel</a:t>
              </a:r>
            </a:p>
            <a:p>
              <a:pPr algn="ctr"/>
              <a:r>
                <a:rPr lang="en-US" dirty="0">
                  <a:solidFill>
                    <a:schemeClr val="accent5"/>
                  </a:solidFill>
                </a:rPr>
                <a:t>Value</a:t>
              </a:r>
            </a:p>
          </p:txBody>
        </p:sp>
        <p:cxnSp>
          <p:nvCxnSpPr>
            <p:cNvPr id="227" name="Straight Arrow Connector 226">
              <a:extLst>
                <a:ext uri="{FF2B5EF4-FFF2-40B4-BE49-F238E27FC236}">
                  <a16:creationId xmlns:a16="http://schemas.microsoft.com/office/drawing/2014/main" id="{80349974-FFA3-4EDC-BA84-F07B8AE15B4D}"/>
                </a:ext>
              </a:extLst>
            </p:cNvPr>
            <p:cNvCxnSpPr>
              <a:cxnSpLocks/>
            </p:cNvCxnSpPr>
            <p:nvPr/>
          </p:nvCxnSpPr>
          <p:spPr>
            <a:xfrm>
              <a:off x="5008880" y="3302000"/>
              <a:ext cx="2055934" cy="996114"/>
            </a:xfrm>
            <a:prstGeom prst="straightConnector1">
              <a:avLst/>
            </a:prstGeom>
            <a:ln w="57150">
              <a:solidFill>
                <a:srgbClr val="5B9BD5"/>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grpSp>
      <p:grpSp>
        <p:nvGrpSpPr>
          <p:cNvPr id="230" name="Group 229">
            <a:extLst>
              <a:ext uri="{FF2B5EF4-FFF2-40B4-BE49-F238E27FC236}">
                <a16:creationId xmlns:a16="http://schemas.microsoft.com/office/drawing/2014/main" id="{59D55488-0B7D-4FE1-AA3B-84BDD0C23AF5}"/>
              </a:ext>
            </a:extLst>
          </p:cNvPr>
          <p:cNvGrpSpPr/>
          <p:nvPr/>
        </p:nvGrpSpPr>
        <p:grpSpPr>
          <a:xfrm>
            <a:off x="7650061" y="3233107"/>
            <a:ext cx="1710931" cy="788469"/>
            <a:chOff x="5004435" y="3309620"/>
            <a:chExt cx="1710931" cy="788469"/>
          </a:xfrm>
        </p:grpSpPr>
        <p:cxnSp>
          <p:nvCxnSpPr>
            <p:cNvPr id="231" name="Straight Connector 230">
              <a:extLst>
                <a:ext uri="{FF2B5EF4-FFF2-40B4-BE49-F238E27FC236}">
                  <a16:creationId xmlns:a16="http://schemas.microsoft.com/office/drawing/2014/main" id="{E117B2C7-2E68-4687-9540-AACFCB12AE08}"/>
                </a:ext>
              </a:extLst>
            </p:cNvPr>
            <p:cNvCxnSpPr>
              <a:cxnSpLocks/>
            </p:cNvCxnSpPr>
            <p:nvPr/>
          </p:nvCxnSpPr>
          <p:spPr>
            <a:xfrm flipV="1">
              <a:off x="6539865" y="3675179"/>
              <a:ext cx="175501" cy="354277"/>
            </a:xfrm>
            <a:prstGeom prst="line">
              <a:avLst/>
            </a:prstGeom>
            <a:ln w="38100">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32" name="Straight Arrow Connector 231">
              <a:extLst>
                <a:ext uri="{FF2B5EF4-FFF2-40B4-BE49-F238E27FC236}">
                  <a16:creationId xmlns:a16="http://schemas.microsoft.com/office/drawing/2014/main" id="{53CD6C94-75D1-42DE-AA31-6263313A16B9}"/>
                </a:ext>
              </a:extLst>
            </p:cNvPr>
            <p:cNvCxnSpPr>
              <a:cxnSpLocks/>
            </p:cNvCxnSpPr>
            <p:nvPr/>
          </p:nvCxnSpPr>
          <p:spPr>
            <a:xfrm>
              <a:off x="5004435" y="3309620"/>
              <a:ext cx="1627111" cy="788469"/>
            </a:xfrm>
            <a:prstGeom prst="straightConnector1">
              <a:avLst/>
            </a:prstGeom>
            <a:ln w="57150">
              <a:solidFill>
                <a:schemeClr val="accent6"/>
              </a:solidFill>
              <a:prstDash val="sysDash"/>
              <a:tailEnd type="arrow" w="sm" len="sm"/>
            </a:ln>
          </p:spPr>
          <p:style>
            <a:lnRef idx="1">
              <a:schemeClr val="accent1"/>
            </a:lnRef>
            <a:fillRef idx="0">
              <a:schemeClr val="accent1"/>
            </a:fillRef>
            <a:effectRef idx="0">
              <a:schemeClr val="accent1"/>
            </a:effectRef>
            <a:fontRef idx="minor">
              <a:schemeClr val="tx1"/>
            </a:fontRef>
          </p:style>
        </p:cxnSp>
      </p:grpSp>
      <p:grpSp>
        <p:nvGrpSpPr>
          <p:cNvPr id="236" name="Group 235">
            <a:extLst>
              <a:ext uri="{FF2B5EF4-FFF2-40B4-BE49-F238E27FC236}">
                <a16:creationId xmlns:a16="http://schemas.microsoft.com/office/drawing/2014/main" id="{9C920FB3-8499-41E3-8854-59236C2212ED}"/>
              </a:ext>
            </a:extLst>
          </p:cNvPr>
          <p:cNvGrpSpPr/>
          <p:nvPr/>
        </p:nvGrpSpPr>
        <p:grpSpPr>
          <a:xfrm>
            <a:off x="7631252" y="2524406"/>
            <a:ext cx="1832610" cy="1070450"/>
            <a:chOff x="5013960" y="2597491"/>
            <a:chExt cx="1832610" cy="1070450"/>
          </a:xfrm>
        </p:grpSpPr>
        <p:sp>
          <p:nvSpPr>
            <p:cNvPr id="238" name="TextBox 237">
              <a:extLst>
                <a:ext uri="{FF2B5EF4-FFF2-40B4-BE49-F238E27FC236}">
                  <a16:creationId xmlns:a16="http://schemas.microsoft.com/office/drawing/2014/main" id="{8C846EA1-943C-4684-8FFE-4839E019C43B}"/>
                </a:ext>
              </a:extLst>
            </p:cNvPr>
            <p:cNvSpPr txBox="1"/>
            <p:nvPr/>
          </p:nvSpPr>
          <p:spPr>
            <a:xfrm>
              <a:off x="5758709" y="2597491"/>
              <a:ext cx="1049525" cy="646331"/>
            </a:xfrm>
            <a:prstGeom prst="rect">
              <a:avLst/>
            </a:prstGeom>
            <a:solidFill>
              <a:srgbClr val="FFFFFF">
                <a:alpha val="74902"/>
              </a:srgbClr>
            </a:solidFill>
          </p:spPr>
          <p:txBody>
            <a:bodyPr wrap="square" rtlCol="0">
              <a:spAutoFit/>
            </a:bodyPr>
            <a:lstStyle/>
            <a:p>
              <a:pPr algn="ctr"/>
              <a:r>
                <a:rPr lang="en-US" dirty="0">
                  <a:solidFill>
                    <a:schemeClr val="accent6"/>
                  </a:solidFill>
                </a:rPr>
                <a:t>Antenna 1 Value</a:t>
              </a:r>
            </a:p>
          </p:txBody>
        </p:sp>
        <p:cxnSp>
          <p:nvCxnSpPr>
            <p:cNvPr id="237" name="Straight Arrow Connector 236">
              <a:extLst>
                <a:ext uri="{FF2B5EF4-FFF2-40B4-BE49-F238E27FC236}">
                  <a16:creationId xmlns:a16="http://schemas.microsoft.com/office/drawing/2014/main" id="{98ADDB99-5EC0-4716-9973-49E1105F9855}"/>
                </a:ext>
              </a:extLst>
            </p:cNvPr>
            <p:cNvCxnSpPr>
              <a:cxnSpLocks/>
            </p:cNvCxnSpPr>
            <p:nvPr/>
          </p:nvCxnSpPr>
          <p:spPr>
            <a:xfrm>
              <a:off x="5013960" y="3303270"/>
              <a:ext cx="1832610" cy="364671"/>
            </a:xfrm>
            <a:prstGeom prst="straightConnector1">
              <a:avLst/>
            </a:prstGeom>
            <a:ln w="57150">
              <a:solidFill>
                <a:schemeClr val="accent6"/>
              </a:solidFill>
              <a:tailEnd type="arrow" w="sm" len="sm"/>
            </a:ln>
          </p:spPr>
          <p:style>
            <a:lnRef idx="1">
              <a:schemeClr val="accent1"/>
            </a:lnRef>
            <a:fillRef idx="0">
              <a:schemeClr val="accent1"/>
            </a:fillRef>
            <a:effectRef idx="0">
              <a:schemeClr val="accent1"/>
            </a:effectRef>
            <a:fontRef idx="minor">
              <a:schemeClr val="tx1"/>
            </a:fontRef>
          </p:style>
        </p:cxnSp>
      </p:grpSp>
      <p:sp>
        <p:nvSpPr>
          <p:cNvPr id="225" name="TextBox 224">
            <a:extLst>
              <a:ext uri="{FF2B5EF4-FFF2-40B4-BE49-F238E27FC236}">
                <a16:creationId xmlns:a16="http://schemas.microsoft.com/office/drawing/2014/main" id="{53216726-686F-4675-BC98-9BD12D886D09}"/>
              </a:ext>
            </a:extLst>
          </p:cNvPr>
          <p:cNvSpPr txBox="1"/>
          <p:nvPr/>
        </p:nvSpPr>
        <p:spPr>
          <a:xfrm>
            <a:off x="7626972" y="788217"/>
            <a:ext cx="690095" cy="646331"/>
          </a:xfrm>
          <a:prstGeom prst="rect">
            <a:avLst/>
          </a:prstGeom>
          <a:noFill/>
        </p:spPr>
        <p:txBody>
          <a:bodyPr wrap="square" rtlCol="0">
            <a:spAutoFit/>
          </a:bodyPr>
          <a:lstStyle/>
          <a:p>
            <a:pPr algn="ctr"/>
            <a:r>
              <a:rPr lang="en-US" sz="3600" dirty="0">
                <a:latin typeface="Bookman Old Style" panose="02050604050505020204" pitchFamily="18" charset="0"/>
              </a:rPr>
              <a:t>Q</a:t>
            </a:r>
          </a:p>
        </p:txBody>
      </p:sp>
      <p:sp>
        <p:nvSpPr>
          <p:cNvPr id="229" name="TextBox 228">
            <a:extLst>
              <a:ext uri="{FF2B5EF4-FFF2-40B4-BE49-F238E27FC236}">
                <a16:creationId xmlns:a16="http://schemas.microsoft.com/office/drawing/2014/main" id="{1C8D9AF7-5BE8-46AD-8FD8-D35A47E352D8}"/>
              </a:ext>
            </a:extLst>
          </p:cNvPr>
          <p:cNvSpPr txBox="1"/>
          <p:nvPr/>
        </p:nvSpPr>
        <p:spPr>
          <a:xfrm>
            <a:off x="9424392" y="2486545"/>
            <a:ext cx="690095" cy="646331"/>
          </a:xfrm>
          <a:prstGeom prst="rect">
            <a:avLst/>
          </a:prstGeom>
          <a:noFill/>
        </p:spPr>
        <p:txBody>
          <a:bodyPr wrap="square" rtlCol="0">
            <a:spAutoFit/>
          </a:bodyPr>
          <a:lstStyle/>
          <a:p>
            <a:pPr algn="ctr"/>
            <a:r>
              <a:rPr lang="en-US" sz="3600" dirty="0">
                <a:latin typeface="Bookman Old Style" panose="02050604050505020204" pitchFamily="18" charset="0"/>
              </a:rPr>
              <a:t>I</a:t>
            </a:r>
          </a:p>
        </p:txBody>
      </p:sp>
      <p:grpSp>
        <p:nvGrpSpPr>
          <p:cNvPr id="233" name="Group 232">
            <a:extLst>
              <a:ext uri="{FF2B5EF4-FFF2-40B4-BE49-F238E27FC236}">
                <a16:creationId xmlns:a16="http://schemas.microsoft.com/office/drawing/2014/main" id="{CE9F7274-2051-40AC-AB59-07FEFF7C46EB}"/>
              </a:ext>
            </a:extLst>
          </p:cNvPr>
          <p:cNvGrpSpPr/>
          <p:nvPr/>
        </p:nvGrpSpPr>
        <p:grpSpPr>
          <a:xfrm>
            <a:off x="6709407" y="3027159"/>
            <a:ext cx="940899" cy="1335289"/>
            <a:chOff x="4196924" y="3099980"/>
            <a:chExt cx="820848" cy="1065358"/>
          </a:xfrm>
        </p:grpSpPr>
        <p:cxnSp>
          <p:nvCxnSpPr>
            <p:cNvPr id="234" name="Straight Connector 233">
              <a:extLst>
                <a:ext uri="{FF2B5EF4-FFF2-40B4-BE49-F238E27FC236}">
                  <a16:creationId xmlns:a16="http://schemas.microsoft.com/office/drawing/2014/main" id="{B245B500-E7C0-44BA-97A1-39C3FFA360BB}"/>
                </a:ext>
              </a:extLst>
            </p:cNvPr>
            <p:cNvCxnSpPr>
              <a:cxnSpLocks/>
            </p:cNvCxnSpPr>
            <p:nvPr/>
          </p:nvCxnSpPr>
          <p:spPr>
            <a:xfrm flipV="1">
              <a:off x="4196924" y="3140513"/>
              <a:ext cx="546071" cy="1024825"/>
            </a:xfrm>
            <a:prstGeom prst="line">
              <a:avLst/>
            </a:prstGeom>
            <a:ln w="38100">
              <a:solidFill>
                <a:schemeClr val="bg2">
                  <a:lumMod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35" name="Straight Arrow Connector 234">
              <a:extLst>
                <a:ext uri="{FF2B5EF4-FFF2-40B4-BE49-F238E27FC236}">
                  <a16:creationId xmlns:a16="http://schemas.microsoft.com/office/drawing/2014/main" id="{DF6B599B-A78B-4922-8F1C-919C80604F0C}"/>
                </a:ext>
              </a:extLst>
            </p:cNvPr>
            <p:cNvCxnSpPr>
              <a:cxnSpLocks/>
            </p:cNvCxnSpPr>
            <p:nvPr/>
          </p:nvCxnSpPr>
          <p:spPr>
            <a:xfrm flipH="1" flipV="1">
              <a:off x="4652265" y="3099980"/>
              <a:ext cx="365507" cy="164261"/>
            </a:xfrm>
            <a:prstGeom prst="straightConnector1">
              <a:avLst/>
            </a:prstGeom>
            <a:ln w="57150">
              <a:solidFill>
                <a:schemeClr val="accent3">
                  <a:lumMod val="75000"/>
                </a:schemeClr>
              </a:solidFill>
              <a:prstDash val="sysDash"/>
              <a:tailEnd type="arrow" w="sm" len="sm"/>
            </a:ln>
          </p:spPr>
          <p:style>
            <a:lnRef idx="1">
              <a:schemeClr val="accent1"/>
            </a:lnRef>
            <a:fillRef idx="0">
              <a:schemeClr val="accent1"/>
            </a:fillRef>
            <a:effectRef idx="0">
              <a:schemeClr val="accent1"/>
            </a:effectRef>
            <a:fontRef idx="minor">
              <a:schemeClr val="tx1"/>
            </a:fontRef>
          </p:style>
        </p:cxnSp>
      </p:grpSp>
      <p:grpSp>
        <p:nvGrpSpPr>
          <p:cNvPr id="239" name="Group 238">
            <a:extLst>
              <a:ext uri="{FF2B5EF4-FFF2-40B4-BE49-F238E27FC236}">
                <a16:creationId xmlns:a16="http://schemas.microsoft.com/office/drawing/2014/main" id="{AEEFF89C-21F4-4F5D-AF6A-2B611E5167B8}"/>
              </a:ext>
            </a:extLst>
          </p:cNvPr>
          <p:cNvGrpSpPr/>
          <p:nvPr/>
        </p:nvGrpSpPr>
        <p:grpSpPr>
          <a:xfrm>
            <a:off x="5607116" y="3213856"/>
            <a:ext cx="2039378" cy="1784396"/>
            <a:chOff x="2978394" y="3303270"/>
            <a:chExt cx="2039378" cy="1784396"/>
          </a:xfrm>
        </p:grpSpPr>
        <p:sp>
          <p:nvSpPr>
            <p:cNvPr id="241" name="TextBox 240">
              <a:extLst>
                <a:ext uri="{FF2B5EF4-FFF2-40B4-BE49-F238E27FC236}">
                  <a16:creationId xmlns:a16="http://schemas.microsoft.com/office/drawing/2014/main" id="{B14C11AD-9AF7-45D0-95B3-836304220CE3}"/>
                </a:ext>
              </a:extLst>
            </p:cNvPr>
            <p:cNvSpPr txBox="1"/>
            <p:nvPr/>
          </p:nvSpPr>
          <p:spPr>
            <a:xfrm>
              <a:off x="2978394" y="4441335"/>
              <a:ext cx="1049525" cy="646331"/>
            </a:xfrm>
            <a:prstGeom prst="rect">
              <a:avLst/>
            </a:prstGeom>
            <a:solidFill>
              <a:srgbClr val="FFFFFF">
                <a:alpha val="74902"/>
              </a:srgbClr>
            </a:solidFill>
          </p:spPr>
          <p:txBody>
            <a:bodyPr wrap="square" rtlCol="0">
              <a:spAutoFit/>
            </a:bodyPr>
            <a:lstStyle/>
            <a:p>
              <a:pPr algn="ctr"/>
              <a:r>
                <a:rPr lang="en-US" dirty="0">
                  <a:solidFill>
                    <a:schemeClr val="accent3">
                      <a:lumMod val="75000"/>
                    </a:schemeClr>
                  </a:solidFill>
                </a:rPr>
                <a:t>Antenna 2 Value</a:t>
              </a:r>
            </a:p>
          </p:txBody>
        </p:sp>
        <p:cxnSp>
          <p:nvCxnSpPr>
            <p:cNvPr id="240" name="Straight Arrow Connector 239">
              <a:extLst>
                <a:ext uri="{FF2B5EF4-FFF2-40B4-BE49-F238E27FC236}">
                  <a16:creationId xmlns:a16="http://schemas.microsoft.com/office/drawing/2014/main" id="{B25E9F6D-3C1E-423F-AD70-D09030D651C1}"/>
                </a:ext>
              </a:extLst>
            </p:cNvPr>
            <p:cNvCxnSpPr>
              <a:cxnSpLocks/>
            </p:cNvCxnSpPr>
            <p:nvPr/>
          </p:nvCxnSpPr>
          <p:spPr>
            <a:xfrm flipH="1">
              <a:off x="4012108" y="3303270"/>
              <a:ext cx="1005664" cy="1240034"/>
            </a:xfrm>
            <a:prstGeom prst="straightConnector1">
              <a:avLst/>
            </a:prstGeom>
            <a:ln w="57150">
              <a:solidFill>
                <a:schemeClr val="accent3">
                  <a:lumMod val="75000"/>
                </a:schemeClr>
              </a:solidFill>
              <a:tailEnd type="arrow" w="sm" len="sm"/>
            </a:ln>
          </p:spPr>
          <p:style>
            <a:lnRef idx="1">
              <a:schemeClr val="accent1"/>
            </a:lnRef>
            <a:fillRef idx="0">
              <a:schemeClr val="accent1"/>
            </a:fillRef>
            <a:effectRef idx="0">
              <a:schemeClr val="accent1"/>
            </a:effectRef>
            <a:fontRef idx="minor">
              <a:schemeClr val="tx1"/>
            </a:fontRef>
          </p:style>
        </p:cxnSp>
      </p:grpSp>
      <p:sp>
        <p:nvSpPr>
          <p:cNvPr id="144" name="TextBox 143">
            <a:extLst>
              <a:ext uri="{FF2B5EF4-FFF2-40B4-BE49-F238E27FC236}">
                <a16:creationId xmlns:a16="http://schemas.microsoft.com/office/drawing/2014/main" id="{BA752068-9FC8-463C-843C-6957539C38FB}"/>
              </a:ext>
            </a:extLst>
          </p:cNvPr>
          <p:cNvSpPr txBox="1"/>
          <p:nvPr/>
        </p:nvSpPr>
        <p:spPr>
          <a:xfrm>
            <a:off x="5910401" y="2195220"/>
            <a:ext cx="1236073" cy="923330"/>
          </a:xfrm>
          <a:prstGeom prst="rect">
            <a:avLst/>
          </a:prstGeom>
          <a:solidFill>
            <a:srgbClr val="FFFFFF">
              <a:alpha val="74902"/>
            </a:srgbClr>
          </a:solidFill>
        </p:spPr>
        <p:txBody>
          <a:bodyPr wrap="square" rtlCol="0">
            <a:spAutoFit/>
          </a:bodyPr>
          <a:lstStyle/>
          <a:p>
            <a:pPr algn="ctr"/>
            <a:r>
              <a:rPr lang="en-US" dirty="0"/>
              <a:t>Small Projection Magnitude</a:t>
            </a:r>
          </a:p>
        </p:txBody>
      </p:sp>
      <p:sp>
        <p:nvSpPr>
          <p:cNvPr id="284" name="Freeform: Shape 29">
            <a:extLst>
              <a:ext uri="{FF2B5EF4-FFF2-40B4-BE49-F238E27FC236}">
                <a16:creationId xmlns:a16="http://schemas.microsoft.com/office/drawing/2014/main" id="{66924A0D-109C-41DE-8417-BB06ECAFEB29}"/>
              </a:ext>
            </a:extLst>
          </p:cNvPr>
          <p:cNvSpPr/>
          <p:nvPr/>
        </p:nvSpPr>
        <p:spPr>
          <a:xfrm>
            <a:off x="690" y="2973602"/>
            <a:ext cx="10076760" cy="75776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89C765"/>
          </a:solidFill>
          <a:ln w="0" cap="rnd">
            <a:solidFill>
              <a:srgbClr val="89C765"/>
            </a:solidFill>
            <a:prstDash val="solid"/>
          </a:ln>
        </p:spPr>
        <p:txBody>
          <a:bodyPr vert="horz" wrap="square" lIns="90000" tIns="45000" rIns="90000" bIns="45000" anchor="ctr" anchorCtr="0" compatLnSpc="0">
            <a:noAutofit/>
          </a:bodyPr>
          <a:lstStyle/>
          <a:p>
            <a:pPr algn="ctr"/>
            <a:r>
              <a:rPr lang="en-US" sz="2400" dirty="0">
                <a:latin typeface="Liberation Sans"/>
              </a:rPr>
              <a:t>We repeat this at every voxel in space to produce a normal vector field</a:t>
            </a:r>
            <a:endParaRPr lang="en-US" sz="2400" dirty="0">
              <a:solidFill>
                <a:schemeClr val="tx1">
                  <a:lumMod val="50000"/>
                  <a:lumOff val="50000"/>
                </a:schemeClr>
              </a:solidFill>
              <a:latin typeface="Liberation Sans"/>
            </a:endParaRPr>
          </a:p>
        </p:txBody>
      </p:sp>
      <p:sp>
        <p:nvSpPr>
          <p:cNvPr id="118" name="Title 1">
            <a:extLst>
              <a:ext uri="{FF2B5EF4-FFF2-40B4-BE49-F238E27FC236}">
                <a16:creationId xmlns:a16="http://schemas.microsoft.com/office/drawing/2014/main" id="{85E24096-6A58-4269-8730-69077AAEA1DA}"/>
              </a:ext>
            </a:extLst>
          </p:cNvPr>
          <p:cNvSpPr txBox="1">
            <a:spLocks/>
          </p:cNvSpPr>
          <p:nvPr/>
        </p:nvSpPr>
        <p:spPr>
          <a:xfrm>
            <a:off x="0" y="62012"/>
            <a:ext cx="10077450" cy="461665"/>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3000" dirty="0">
                <a:solidFill>
                  <a:schemeClr val="bg1"/>
                </a:solidFill>
              </a:rPr>
              <a:t>How do we compute the voting function?</a:t>
            </a:r>
          </a:p>
        </p:txBody>
      </p:sp>
    </p:spTree>
    <p:extLst>
      <p:ext uri="{BB962C8B-B14F-4D97-AF65-F5344CB8AC3E}">
        <p14:creationId xmlns:p14="http://schemas.microsoft.com/office/powerpoint/2010/main" val="1666053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0" nodeType="clickEffect">
                                  <p:stCondLst>
                                    <p:cond delay="0"/>
                                  </p:stCondLst>
                                  <p:childTnLst>
                                    <p:animClr clrSpc="rgb" dir="cw">
                                      <p:cBhvr override="childStyle">
                                        <p:cTn id="22" dur="10" fill="hold"/>
                                        <p:tgtEl>
                                          <p:spTgt spid="248"/>
                                        </p:tgtEl>
                                        <p:attrNameLst>
                                          <p:attrName>style.color</p:attrName>
                                        </p:attrNameLst>
                                      </p:cBhvr>
                                      <p:to>
                                        <a:srgbClr val="5B9BD5"/>
                                      </p:to>
                                    </p:animClr>
                                  </p:childTnLst>
                                </p:cTn>
                              </p:par>
                              <p:par>
                                <p:cTn id="23" presetID="3" presetClass="emph" presetSubtype="2" fill="hold" grpId="0" nodeType="withEffect">
                                  <p:stCondLst>
                                    <p:cond delay="0"/>
                                  </p:stCondLst>
                                  <p:childTnLst>
                                    <p:animClr clrSpc="rgb" dir="cw">
                                      <p:cBhvr override="childStyle">
                                        <p:cTn id="24" dur="10" fill="hold"/>
                                        <p:tgtEl>
                                          <p:spTgt spid="254"/>
                                        </p:tgtEl>
                                        <p:attrNameLst>
                                          <p:attrName>style.color</p:attrName>
                                        </p:attrNameLst>
                                      </p:cBhvr>
                                      <p:to>
                                        <a:srgbClr val="5B9BD5"/>
                                      </p:to>
                                    </p:animClr>
                                  </p:childTnLst>
                                </p:cTn>
                              </p:par>
                              <p:par>
                                <p:cTn id="25" presetID="3" presetClass="emph" presetSubtype="2" fill="hold" grpId="0" nodeType="withEffect">
                                  <p:stCondLst>
                                    <p:cond delay="0"/>
                                  </p:stCondLst>
                                  <p:childTnLst>
                                    <p:animClr clrSpc="rgb" dir="cw">
                                      <p:cBhvr override="childStyle">
                                        <p:cTn id="26" dur="10" fill="hold"/>
                                        <p:tgtEl>
                                          <p:spTgt spid="252"/>
                                        </p:tgtEl>
                                        <p:attrNameLst>
                                          <p:attrName>style.color</p:attrName>
                                        </p:attrNameLst>
                                      </p:cBhvr>
                                      <p:to>
                                        <a:srgbClr val="5B9BD5"/>
                                      </p:to>
                                    </p:animClr>
                                  </p:childTnLst>
                                </p:cTn>
                              </p:par>
                              <p:par>
                                <p:cTn id="27" presetID="3" presetClass="emph" presetSubtype="2" fill="hold" grpId="0" nodeType="withEffect">
                                  <p:stCondLst>
                                    <p:cond delay="0"/>
                                  </p:stCondLst>
                                  <p:childTnLst>
                                    <p:animClr clrSpc="rgb" dir="cw">
                                      <p:cBhvr override="childStyle">
                                        <p:cTn id="28" dur="10" fill="hold"/>
                                        <p:tgtEl>
                                          <p:spTgt spid="250"/>
                                        </p:tgtEl>
                                        <p:attrNameLst>
                                          <p:attrName>style.color</p:attrName>
                                        </p:attrNameLst>
                                      </p:cBhvr>
                                      <p:to>
                                        <a:srgbClr val="5B9BD5"/>
                                      </p:to>
                                    </p:animClr>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7"/>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3" presetClass="emph" presetSubtype="2" fill="hold" grpId="0" nodeType="clickEffect">
                                  <p:stCondLst>
                                    <p:cond delay="0"/>
                                  </p:stCondLst>
                                  <p:childTnLst>
                                    <p:animClr clrSpc="rgb" dir="cw">
                                      <p:cBhvr override="childStyle">
                                        <p:cTn id="42" dur="10" fill="hold"/>
                                        <p:tgtEl>
                                          <p:spTgt spid="245"/>
                                        </p:tgtEl>
                                        <p:attrNameLst>
                                          <p:attrName>style.color</p:attrName>
                                        </p:attrNameLst>
                                      </p:cBhvr>
                                      <p:to>
                                        <a:srgbClr val="70AD47"/>
                                      </p:to>
                                    </p:animClr>
                                  </p:childTnLst>
                                </p:cTn>
                              </p:par>
                              <p:par>
                                <p:cTn id="43" presetID="3" presetClass="emph" presetSubtype="2" fill="hold" grpId="0" nodeType="withEffect">
                                  <p:stCondLst>
                                    <p:cond delay="0"/>
                                  </p:stCondLst>
                                  <p:childTnLst>
                                    <p:animClr clrSpc="rgb" dir="cw">
                                      <p:cBhvr override="childStyle">
                                        <p:cTn id="44" dur="10" fill="hold"/>
                                        <p:tgtEl>
                                          <p:spTgt spid="246"/>
                                        </p:tgtEl>
                                        <p:attrNameLst>
                                          <p:attrName>style.color</p:attrName>
                                        </p:attrNameLst>
                                      </p:cBhvr>
                                      <p:to>
                                        <a:srgbClr val="70AD47"/>
                                      </p:to>
                                    </p:animClr>
                                  </p:childTnLst>
                                </p:cTn>
                              </p:par>
                              <p:par>
                                <p:cTn id="45" presetID="3" presetClass="emph" presetSubtype="2" fill="hold" grpId="0" nodeType="withEffect">
                                  <p:stCondLst>
                                    <p:cond delay="0"/>
                                  </p:stCondLst>
                                  <p:childTnLst>
                                    <p:animClr clrSpc="rgb" dir="cw">
                                      <p:cBhvr override="childStyle">
                                        <p:cTn id="46" dur="10" fill="hold"/>
                                        <p:tgtEl>
                                          <p:spTgt spid="244"/>
                                        </p:tgtEl>
                                        <p:attrNameLst>
                                          <p:attrName>style.color</p:attrName>
                                        </p:attrNameLst>
                                      </p:cBhvr>
                                      <p:to>
                                        <a:srgbClr val="70AD47"/>
                                      </p:to>
                                    </p:animClr>
                                  </p:childTnLst>
                                </p:cTn>
                              </p:par>
                              <p:par>
                                <p:cTn id="47" presetID="3" presetClass="emph" presetSubtype="2" fill="hold" grpId="0" nodeType="withEffect">
                                  <p:stCondLst>
                                    <p:cond delay="0"/>
                                  </p:stCondLst>
                                  <p:childTnLst>
                                    <p:animClr clrSpc="rgb" dir="cw">
                                      <p:cBhvr override="childStyle">
                                        <p:cTn id="48" dur="10" fill="hold"/>
                                        <p:tgtEl>
                                          <p:spTgt spid="243"/>
                                        </p:tgtEl>
                                        <p:attrNameLst>
                                          <p:attrName>style.color</p:attrName>
                                        </p:attrNameLst>
                                      </p:cBhvr>
                                      <p:to>
                                        <a:srgbClr val="70AD47"/>
                                      </p:to>
                                    </p:animClr>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3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256"/>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25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3" presetClass="emph" presetSubtype="2" fill="hold" grpId="1" nodeType="clickEffect">
                                  <p:stCondLst>
                                    <p:cond delay="0"/>
                                  </p:stCondLst>
                                  <p:childTnLst>
                                    <p:animClr clrSpc="rgb" dir="cw">
                                      <p:cBhvr override="childStyle">
                                        <p:cTn id="62" dur="10" fill="hold"/>
                                        <p:tgtEl>
                                          <p:spTgt spid="245"/>
                                        </p:tgtEl>
                                        <p:attrNameLst>
                                          <p:attrName>style.color</p:attrName>
                                        </p:attrNameLst>
                                      </p:cBhvr>
                                      <p:to>
                                        <a:srgbClr val="7B7B7B"/>
                                      </p:to>
                                    </p:animClr>
                                  </p:childTnLst>
                                </p:cTn>
                              </p:par>
                              <p:par>
                                <p:cTn id="63" presetID="3" presetClass="emph" presetSubtype="2" fill="hold" grpId="1" nodeType="withEffect">
                                  <p:stCondLst>
                                    <p:cond delay="0"/>
                                  </p:stCondLst>
                                  <p:childTnLst>
                                    <p:animClr clrSpc="rgb" dir="cw">
                                      <p:cBhvr override="childStyle">
                                        <p:cTn id="64" dur="10" fill="hold"/>
                                        <p:tgtEl>
                                          <p:spTgt spid="246"/>
                                        </p:tgtEl>
                                        <p:attrNameLst>
                                          <p:attrName>style.color</p:attrName>
                                        </p:attrNameLst>
                                      </p:cBhvr>
                                      <p:to>
                                        <a:srgbClr val="7B7B7B"/>
                                      </p:to>
                                    </p:animClr>
                                  </p:childTnLst>
                                </p:cTn>
                              </p:par>
                              <p:par>
                                <p:cTn id="65" presetID="3" presetClass="emph" presetSubtype="2" fill="hold" grpId="1" nodeType="withEffect">
                                  <p:stCondLst>
                                    <p:cond delay="0"/>
                                  </p:stCondLst>
                                  <p:childTnLst>
                                    <p:animClr clrSpc="rgb" dir="cw">
                                      <p:cBhvr override="childStyle">
                                        <p:cTn id="66" dur="10" fill="hold"/>
                                        <p:tgtEl>
                                          <p:spTgt spid="244"/>
                                        </p:tgtEl>
                                        <p:attrNameLst>
                                          <p:attrName>style.color</p:attrName>
                                        </p:attrNameLst>
                                      </p:cBhvr>
                                      <p:to>
                                        <a:srgbClr val="7B7B7B"/>
                                      </p:to>
                                    </p:animClr>
                                  </p:childTnLst>
                                </p:cTn>
                              </p:par>
                              <p:par>
                                <p:cTn id="67" presetID="3" presetClass="emph" presetSubtype="2" fill="hold" grpId="1" nodeType="withEffect">
                                  <p:stCondLst>
                                    <p:cond delay="0"/>
                                  </p:stCondLst>
                                  <p:childTnLst>
                                    <p:animClr clrSpc="rgb" dir="cw">
                                      <p:cBhvr override="childStyle">
                                        <p:cTn id="68" dur="10" fill="hold"/>
                                        <p:tgtEl>
                                          <p:spTgt spid="243"/>
                                        </p:tgtEl>
                                        <p:attrNameLst>
                                          <p:attrName>style.color</p:attrName>
                                        </p:attrNameLst>
                                      </p:cBhvr>
                                      <p:to>
                                        <a:srgbClr val="7B7B7B"/>
                                      </p:to>
                                    </p:animClr>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3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258"/>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3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60"/>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3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4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6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p:bldP spid="243" grpId="1"/>
      <p:bldP spid="244" grpId="0"/>
      <p:bldP spid="244" grpId="1"/>
      <p:bldP spid="245" grpId="0"/>
      <p:bldP spid="245" grpId="1"/>
      <p:bldP spid="246" grpId="0"/>
      <p:bldP spid="246" grpId="1"/>
      <p:bldP spid="248" grpId="0"/>
      <p:bldP spid="250" grpId="0"/>
      <p:bldP spid="252" grpId="0"/>
      <p:bldP spid="254" grpId="0"/>
      <p:bldP spid="7" grpId="0" animBg="1"/>
      <p:bldP spid="7" grpId="1" animBg="1"/>
      <p:bldP spid="256" grpId="0" animBg="1"/>
      <p:bldP spid="256" grpId="1" animBg="1"/>
      <p:bldP spid="258" grpId="0" animBg="1"/>
      <p:bldP spid="258" grpId="1" animBg="1"/>
      <p:bldP spid="262" grpId="0"/>
      <p:bldP spid="260" grpId="0" animBg="1"/>
      <p:bldP spid="225" grpId="0"/>
      <p:bldP spid="229" grpId="0"/>
      <p:bldP spid="144" grpId="0" animBg="1"/>
      <p:bldP spid="284"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6E510B7-B383-4DB9-BBEF-13645B94E7F9}"/>
              </a:ext>
            </a:extLst>
          </p:cNvPr>
          <p:cNvGrpSpPr/>
          <p:nvPr/>
        </p:nvGrpSpPr>
        <p:grpSpPr>
          <a:xfrm>
            <a:off x="4009944" y="2495402"/>
            <a:ext cx="3423366" cy="3397739"/>
            <a:chOff x="4009944" y="2495402"/>
            <a:chExt cx="3423366" cy="3397739"/>
          </a:xfrm>
        </p:grpSpPr>
        <p:grpSp>
          <p:nvGrpSpPr>
            <p:cNvPr id="8" name="Group 7">
              <a:extLst>
                <a:ext uri="{FF2B5EF4-FFF2-40B4-BE49-F238E27FC236}">
                  <a16:creationId xmlns:a16="http://schemas.microsoft.com/office/drawing/2014/main" id="{9706B14F-EE12-48F7-A1FF-EF383CDD38BC}"/>
                </a:ext>
              </a:extLst>
            </p:cNvPr>
            <p:cNvGrpSpPr/>
            <p:nvPr/>
          </p:nvGrpSpPr>
          <p:grpSpPr>
            <a:xfrm>
              <a:off x="4009944" y="2495402"/>
              <a:ext cx="3343980" cy="3397739"/>
              <a:chOff x="3957948" y="2457152"/>
              <a:chExt cx="3343980" cy="3397739"/>
            </a:xfrm>
          </p:grpSpPr>
          <p:sp>
            <p:nvSpPr>
              <p:cNvPr id="750" name="Oval 749">
                <a:extLst>
                  <a:ext uri="{FF2B5EF4-FFF2-40B4-BE49-F238E27FC236}">
                    <a16:creationId xmlns:a16="http://schemas.microsoft.com/office/drawing/2014/main" id="{22B96DE2-34E6-4D2C-90D5-65DEB0B95A96}"/>
                  </a:ext>
                </a:extLst>
              </p:cNvPr>
              <p:cNvSpPr/>
              <p:nvPr/>
            </p:nvSpPr>
            <p:spPr>
              <a:xfrm>
                <a:off x="4564824" y="2814439"/>
                <a:ext cx="2737104" cy="2669455"/>
              </a:xfrm>
              <a:prstGeom prst="ellipse">
                <a:avLst/>
              </a:prstGeom>
              <a:gradFill flip="none" rotWithShape="1">
                <a:gsLst>
                  <a:gs pos="34000">
                    <a:schemeClr val="accent5">
                      <a:lumMod val="75000"/>
                    </a:schemeClr>
                  </a:gs>
                  <a:gs pos="68000">
                    <a:srgbClr val="7030A0"/>
                  </a:gs>
                </a:gsLst>
                <a:path path="circle">
                  <a:fillToRect l="50000" t="50000" r="50000" b="50000"/>
                </a:path>
                <a:tileRect/>
              </a:gra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Oval 777">
                <a:extLst>
                  <a:ext uri="{FF2B5EF4-FFF2-40B4-BE49-F238E27FC236}">
                    <a16:creationId xmlns:a16="http://schemas.microsoft.com/office/drawing/2014/main" id="{EC7372E2-C9ED-4853-AF9E-D5EA06648C59}"/>
                  </a:ext>
                </a:extLst>
              </p:cNvPr>
              <p:cNvSpPr>
                <a:spLocks noChangeAspect="1"/>
              </p:cNvSpPr>
              <p:nvPr/>
            </p:nvSpPr>
            <p:spPr>
              <a:xfrm>
                <a:off x="5450244" y="3791375"/>
                <a:ext cx="796937" cy="777240"/>
              </a:xfrm>
              <a:prstGeom prst="ellipse">
                <a:avLst/>
              </a:prstGeom>
              <a:solidFill>
                <a:srgbClr val="1C1C1C"/>
              </a:soli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Freeform: Shape 778">
                <a:extLst>
                  <a:ext uri="{FF2B5EF4-FFF2-40B4-BE49-F238E27FC236}">
                    <a16:creationId xmlns:a16="http://schemas.microsoft.com/office/drawing/2014/main" id="{9B63965C-0B83-4F71-B77D-563E27671CF9}"/>
                  </a:ext>
                </a:extLst>
              </p:cNvPr>
              <p:cNvSpPr/>
              <p:nvPr/>
            </p:nvSpPr>
            <p:spPr>
              <a:xfrm>
                <a:off x="3957948" y="2850356"/>
                <a:ext cx="2914894" cy="3004535"/>
              </a:xfrm>
              <a:custGeom>
                <a:avLst/>
                <a:gdLst>
                  <a:gd name="connsiteX0" fmla="*/ 1852448 w 2680138"/>
                  <a:gd name="connsiteY0" fmla="*/ 1127234 h 2601310"/>
                  <a:gd name="connsiteX1" fmla="*/ 2672255 w 2680138"/>
                  <a:gd name="connsiteY1" fmla="*/ 1206062 h 2601310"/>
                  <a:gd name="connsiteX2" fmla="*/ 2680138 w 2680138"/>
                  <a:gd name="connsiteY2" fmla="*/ 2246586 h 2601310"/>
                  <a:gd name="connsiteX3" fmla="*/ 2246586 w 2680138"/>
                  <a:gd name="connsiteY3" fmla="*/ 2601310 h 2601310"/>
                  <a:gd name="connsiteX4" fmla="*/ 977462 w 2680138"/>
                  <a:gd name="connsiteY4" fmla="*/ 2561896 h 2601310"/>
                  <a:gd name="connsiteX5" fmla="*/ 0 w 2680138"/>
                  <a:gd name="connsiteY5" fmla="*/ 1411013 h 2601310"/>
                  <a:gd name="connsiteX6" fmla="*/ 504496 w 2680138"/>
                  <a:gd name="connsiteY6" fmla="*/ 0 h 2601310"/>
                  <a:gd name="connsiteX7" fmla="*/ 874986 w 2680138"/>
                  <a:gd name="connsiteY7" fmla="*/ 23648 h 2601310"/>
                  <a:gd name="connsiteX8" fmla="*/ 1403131 w 2680138"/>
                  <a:gd name="connsiteY8" fmla="*/ 796158 h 2601310"/>
                  <a:gd name="connsiteX9" fmla="*/ 1852448 w 2680138"/>
                  <a:gd name="connsiteY9" fmla="*/ 1127234 h 2601310"/>
                  <a:gd name="connsiteX0" fmla="*/ 1852448 w 2680138"/>
                  <a:gd name="connsiteY0" fmla="*/ 1473944 h 2948020"/>
                  <a:gd name="connsiteX1" fmla="*/ 2672255 w 2680138"/>
                  <a:gd name="connsiteY1" fmla="*/ 1552772 h 2948020"/>
                  <a:gd name="connsiteX2" fmla="*/ 2680138 w 2680138"/>
                  <a:gd name="connsiteY2" fmla="*/ 2593296 h 2948020"/>
                  <a:gd name="connsiteX3" fmla="*/ 2246586 w 2680138"/>
                  <a:gd name="connsiteY3" fmla="*/ 2948020 h 2948020"/>
                  <a:gd name="connsiteX4" fmla="*/ 977462 w 2680138"/>
                  <a:gd name="connsiteY4" fmla="*/ 2908606 h 2948020"/>
                  <a:gd name="connsiteX5" fmla="*/ 0 w 2680138"/>
                  <a:gd name="connsiteY5" fmla="*/ 1757723 h 2948020"/>
                  <a:gd name="connsiteX6" fmla="*/ 603556 w 2680138"/>
                  <a:gd name="connsiteY6" fmla="*/ 0 h 2948020"/>
                  <a:gd name="connsiteX7" fmla="*/ 874986 w 2680138"/>
                  <a:gd name="connsiteY7" fmla="*/ 370358 h 2948020"/>
                  <a:gd name="connsiteX8" fmla="*/ 1403131 w 2680138"/>
                  <a:gd name="connsiteY8" fmla="*/ 1142868 h 2948020"/>
                  <a:gd name="connsiteX9" fmla="*/ 1852448 w 2680138"/>
                  <a:gd name="connsiteY9" fmla="*/ 1473944 h 2948020"/>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78453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63556 w 2680138"/>
                  <a:gd name="connsiteY7" fmla="*/ 334163 h 2961355"/>
                  <a:gd name="connsiteX8" fmla="*/ 1403131 w 2680138"/>
                  <a:gd name="connsiteY8" fmla="*/ 1156203 h 2961355"/>
                  <a:gd name="connsiteX9" fmla="*/ 1852448 w 2680138"/>
                  <a:gd name="connsiteY9" fmla="*/ 1487279 h 2961355"/>
                  <a:gd name="connsiteX0" fmla="*/ 2020088 w 2847778"/>
                  <a:gd name="connsiteY0" fmla="*/ 1487279 h 2961355"/>
                  <a:gd name="connsiteX1" fmla="*/ 2839895 w 2847778"/>
                  <a:gd name="connsiteY1" fmla="*/ 1566107 h 2961355"/>
                  <a:gd name="connsiteX2" fmla="*/ 2847778 w 2847778"/>
                  <a:gd name="connsiteY2" fmla="*/ 2606631 h 2961355"/>
                  <a:gd name="connsiteX3" fmla="*/ 2414226 w 2847778"/>
                  <a:gd name="connsiteY3" fmla="*/ 2961355 h 2961355"/>
                  <a:gd name="connsiteX4" fmla="*/ 1145102 w 2847778"/>
                  <a:gd name="connsiteY4" fmla="*/ 2921941 h 2961355"/>
                  <a:gd name="connsiteX5" fmla="*/ 0 w 2847778"/>
                  <a:gd name="connsiteY5" fmla="*/ 1689778 h 2961355"/>
                  <a:gd name="connsiteX6" fmla="*/ 997891 w 2847778"/>
                  <a:gd name="connsiteY6" fmla="*/ 0 h 2961355"/>
                  <a:gd name="connsiteX7" fmla="*/ 1031196 w 2847778"/>
                  <a:gd name="connsiteY7" fmla="*/ 334163 h 2961355"/>
                  <a:gd name="connsiteX8" fmla="*/ 1570771 w 2847778"/>
                  <a:gd name="connsiteY8" fmla="*/ 1156203 h 2961355"/>
                  <a:gd name="connsiteX9" fmla="*/ 2020088 w 2847778"/>
                  <a:gd name="connsiteY9" fmla="*/ 1487279 h 296135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99383 h 3004535"/>
                  <a:gd name="connsiteX9" fmla="*/ 2020088 w 2847778"/>
                  <a:gd name="connsiteY9" fmla="*/ 1530459 h 300453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80333 h 3004535"/>
                  <a:gd name="connsiteX9" fmla="*/ 2020088 w 2847778"/>
                  <a:gd name="connsiteY9" fmla="*/ 1530459 h 3004535"/>
                  <a:gd name="connsiteX0" fmla="*/ 2020088 w 2911088"/>
                  <a:gd name="connsiteY0" fmla="*/ 153045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2020088 w 2911088"/>
                  <a:gd name="connsiteY9" fmla="*/ 1530459 h 3004535"/>
                  <a:gd name="connsiteX0" fmla="*/ 1888008 w 2911088"/>
                  <a:gd name="connsiteY0" fmla="*/ 143901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1888008 w 2911088"/>
                  <a:gd name="connsiteY9" fmla="*/ 1439019 h 3004535"/>
                  <a:gd name="connsiteX0" fmla="*/ 1888008 w 2914894"/>
                  <a:gd name="connsiteY0" fmla="*/ 143901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39019 h 3004535"/>
                  <a:gd name="connsiteX0" fmla="*/ 1888008 w 2914894"/>
                  <a:gd name="connsiteY0" fmla="*/ 145806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21696 w 2914894"/>
                  <a:gd name="connsiteY7" fmla="*/ 14302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47911 w 2914894"/>
                  <a:gd name="connsiteY8" fmla="*/ 1186048 h 3004535"/>
                  <a:gd name="connsiteX9" fmla="*/ 1888008 w 2914894"/>
                  <a:gd name="connsiteY9" fmla="*/ 1458069 h 300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4894" h="3004535">
                    <a:moveTo>
                      <a:pt x="1888008" y="1458069"/>
                    </a:moveTo>
                    <a:cubicBezTo>
                      <a:pt x="2161277" y="1484345"/>
                      <a:pt x="2641556" y="1400131"/>
                      <a:pt x="2914825" y="1426407"/>
                    </a:cubicBezTo>
                    <a:cubicBezTo>
                      <a:pt x="2917453" y="1773248"/>
                      <a:pt x="2845150" y="2302970"/>
                      <a:pt x="2847778" y="2649811"/>
                    </a:cubicBezTo>
                    <a:lnTo>
                      <a:pt x="2414226" y="3004535"/>
                    </a:lnTo>
                    <a:lnTo>
                      <a:pt x="1145102" y="2965121"/>
                    </a:lnTo>
                    <a:lnTo>
                      <a:pt x="0" y="1732958"/>
                    </a:lnTo>
                    <a:lnTo>
                      <a:pt x="1107111" y="0"/>
                    </a:lnTo>
                    <a:lnTo>
                      <a:pt x="1206456" y="150648"/>
                    </a:lnTo>
                    <a:lnTo>
                      <a:pt x="1547911" y="1186048"/>
                    </a:lnTo>
                    <a:lnTo>
                      <a:pt x="1888008" y="1458069"/>
                    </a:lnTo>
                    <a:close/>
                  </a:path>
                </a:pathLst>
              </a:custGeom>
              <a:solidFill>
                <a:srgbClr val="1C1C1C"/>
              </a:solidFill>
              <a:ln w="7620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1" name="Freeform: Shape 960">
                <a:extLst>
                  <a:ext uri="{FF2B5EF4-FFF2-40B4-BE49-F238E27FC236}">
                    <a16:creationId xmlns:a16="http://schemas.microsoft.com/office/drawing/2014/main" id="{CEA96957-9A9A-48D4-A976-96E16D8BD020}"/>
                  </a:ext>
                </a:extLst>
              </p:cNvPr>
              <p:cNvSpPr/>
              <p:nvPr/>
            </p:nvSpPr>
            <p:spPr>
              <a:xfrm rot="19860000" flipH="1">
                <a:off x="5559907" y="2536972"/>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7432A6"/>
              </a:solid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53" name="Straight Connector 52">
                <a:extLst>
                  <a:ext uri="{FF2B5EF4-FFF2-40B4-BE49-F238E27FC236}">
                    <a16:creationId xmlns:a16="http://schemas.microsoft.com/office/drawing/2014/main" id="{7B1DD069-CADD-40AC-B129-2C323E2C826B}"/>
                  </a:ext>
                </a:extLst>
              </p:cNvPr>
              <p:cNvCxnSpPr>
                <a:cxnSpLocks/>
              </p:cNvCxnSpPr>
              <p:nvPr/>
            </p:nvCxnSpPr>
            <p:spPr>
              <a:xfrm flipV="1">
                <a:off x="5784850" y="2457152"/>
                <a:ext cx="436777" cy="239722"/>
              </a:xfrm>
              <a:prstGeom prst="line">
                <a:avLst/>
              </a:prstGeom>
              <a:ln w="28575" cap="rnd">
                <a:solidFill>
                  <a:srgbClr val="1C1C1C"/>
                </a:solidFill>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0F583BF-5164-4415-8497-6F64381ED961}"/>
                  </a:ext>
                </a:extLst>
              </p:cNvPr>
              <p:cNvCxnSpPr>
                <a:cxnSpLocks/>
              </p:cNvCxnSpPr>
              <p:nvPr/>
            </p:nvCxnSpPr>
            <p:spPr>
              <a:xfrm flipV="1">
                <a:off x="5973068" y="4231641"/>
                <a:ext cx="844292" cy="444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1" name="Straight Connector 730">
                <a:extLst>
                  <a:ext uri="{FF2B5EF4-FFF2-40B4-BE49-F238E27FC236}">
                    <a16:creationId xmlns:a16="http://schemas.microsoft.com/office/drawing/2014/main" id="{3F6A628F-FEF6-4EB3-84A9-242817C921B8}"/>
                  </a:ext>
                </a:extLst>
              </p:cNvPr>
              <p:cNvCxnSpPr>
                <a:cxnSpLocks/>
              </p:cNvCxnSpPr>
              <p:nvPr/>
            </p:nvCxnSpPr>
            <p:spPr>
              <a:xfrm>
                <a:off x="5205988" y="3021343"/>
                <a:ext cx="300759" cy="9086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hidden="1">
              <a:extLst>
                <a:ext uri="{FF2B5EF4-FFF2-40B4-BE49-F238E27FC236}">
                  <a16:creationId xmlns:a16="http://schemas.microsoft.com/office/drawing/2014/main" id="{9A3102A9-5B51-492D-B04E-E04A43031C6A}"/>
                </a:ext>
              </a:extLst>
            </p:cNvPr>
            <p:cNvCxnSpPr>
              <a:cxnSpLocks/>
            </p:cNvCxnSpPr>
            <p:nvPr/>
          </p:nvCxnSpPr>
          <p:spPr>
            <a:xfrm flipV="1">
              <a:off x="6019800" y="3977518"/>
              <a:ext cx="584772" cy="3430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hidden="1">
              <a:extLst>
                <a:ext uri="{FF2B5EF4-FFF2-40B4-BE49-F238E27FC236}">
                  <a16:creationId xmlns:a16="http://schemas.microsoft.com/office/drawing/2014/main" id="{FC59CC86-DA04-46A9-A772-6617374F1985}"/>
                </a:ext>
              </a:extLst>
            </p:cNvPr>
            <p:cNvCxnSpPr>
              <a:cxnSpLocks/>
            </p:cNvCxnSpPr>
            <p:nvPr/>
          </p:nvCxnSpPr>
          <p:spPr>
            <a:xfrm flipV="1">
              <a:off x="6600825" y="3937635"/>
              <a:ext cx="832485" cy="419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0" name="Straight Connector 739" hidden="1">
              <a:extLst>
                <a:ext uri="{FF2B5EF4-FFF2-40B4-BE49-F238E27FC236}">
                  <a16:creationId xmlns:a16="http://schemas.microsoft.com/office/drawing/2014/main" id="{70D1B5FD-F4F1-453D-BD41-7436EB2698C7}"/>
                </a:ext>
              </a:extLst>
            </p:cNvPr>
            <p:cNvCxnSpPr>
              <a:cxnSpLocks/>
            </p:cNvCxnSpPr>
            <p:nvPr/>
          </p:nvCxnSpPr>
          <p:spPr>
            <a:xfrm flipV="1">
              <a:off x="5554065" y="3637156"/>
              <a:ext cx="562827" cy="3171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hidden="1">
              <a:extLst>
                <a:ext uri="{FF2B5EF4-FFF2-40B4-BE49-F238E27FC236}">
                  <a16:creationId xmlns:a16="http://schemas.microsoft.com/office/drawing/2014/main" id="{1C1C71A8-4425-4409-9392-2B4258D82C08}"/>
                </a:ext>
              </a:extLst>
            </p:cNvPr>
            <p:cNvCxnSpPr>
              <a:cxnSpLocks/>
            </p:cNvCxnSpPr>
            <p:nvPr/>
          </p:nvCxnSpPr>
          <p:spPr>
            <a:xfrm>
              <a:off x="5832676" y="2740163"/>
              <a:ext cx="297614" cy="8983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35" name="Partial Circle 734" hidden="1">
              <a:extLst>
                <a:ext uri="{FF2B5EF4-FFF2-40B4-BE49-F238E27FC236}">
                  <a16:creationId xmlns:a16="http://schemas.microsoft.com/office/drawing/2014/main" id="{76F94ECE-7252-4248-9C03-6642C34CEF9D}"/>
                </a:ext>
              </a:extLst>
            </p:cNvPr>
            <p:cNvSpPr>
              <a:spLocks noChangeAspect="1"/>
            </p:cNvSpPr>
            <p:nvPr/>
          </p:nvSpPr>
          <p:spPr>
            <a:xfrm>
              <a:off x="6249959" y="3548318"/>
              <a:ext cx="600710" cy="266701"/>
            </a:xfrm>
            <a:custGeom>
              <a:avLst/>
              <a:gdLst>
                <a:gd name="connsiteX0" fmla="*/ 187468 w 796937"/>
                <a:gd name="connsiteY0" fmla="*/ 58957 h 777240"/>
                <a:gd name="connsiteX1" fmla="*/ 527450 w 796937"/>
                <a:gd name="connsiteY1" fmla="*/ 20922 h 777240"/>
                <a:gd name="connsiteX2" fmla="*/ 774867 w 796937"/>
                <a:gd name="connsiteY2" fmla="*/ 261076 h 777240"/>
                <a:gd name="connsiteX3" fmla="*/ 398469 w 796937"/>
                <a:gd name="connsiteY3" fmla="*/ 388620 h 777240"/>
                <a:gd name="connsiteX4" fmla="*/ 187468 w 796937"/>
                <a:gd name="connsiteY4" fmla="*/ 58957 h 777240"/>
                <a:gd name="connsiteX0" fmla="*/ 211001 w 587399"/>
                <a:gd name="connsiteY0" fmla="*/ 388621 h 480061"/>
                <a:gd name="connsiteX1" fmla="*/ 0 w 587399"/>
                <a:gd name="connsiteY1" fmla="*/ 58958 h 480061"/>
                <a:gd name="connsiteX2" fmla="*/ 339982 w 587399"/>
                <a:gd name="connsiteY2" fmla="*/ 20923 h 480061"/>
                <a:gd name="connsiteX3" fmla="*/ 587399 w 587399"/>
                <a:gd name="connsiteY3" fmla="*/ 261077 h 480061"/>
                <a:gd name="connsiteX4" fmla="*/ 302441 w 587399"/>
                <a:gd name="connsiteY4" fmla="*/ 480061 h 480061"/>
                <a:gd name="connsiteX0" fmla="*/ 211001 w 587399"/>
                <a:gd name="connsiteY0" fmla="*/ 388621 h 388621"/>
                <a:gd name="connsiteX1" fmla="*/ 0 w 587399"/>
                <a:gd name="connsiteY1" fmla="*/ 58958 h 388621"/>
                <a:gd name="connsiteX2" fmla="*/ 339982 w 587399"/>
                <a:gd name="connsiteY2" fmla="*/ 20923 h 388621"/>
                <a:gd name="connsiteX3" fmla="*/ 587399 w 587399"/>
                <a:gd name="connsiteY3" fmla="*/ 261077 h 388621"/>
                <a:gd name="connsiteX4" fmla="*/ 424361 w 587399"/>
                <a:gd name="connsiteY4" fmla="*/ 299721 h 388621"/>
                <a:gd name="connsiteX0" fmla="*/ 211001 w 587399"/>
                <a:gd name="connsiteY0" fmla="*/ 388621 h 388621"/>
                <a:gd name="connsiteX1" fmla="*/ 0 w 587399"/>
                <a:gd name="connsiteY1" fmla="*/ 58958 h 388621"/>
                <a:gd name="connsiteX2" fmla="*/ 339982 w 587399"/>
                <a:gd name="connsiteY2" fmla="*/ 20923 h 388621"/>
                <a:gd name="connsiteX3" fmla="*/ 587399 w 587399"/>
                <a:gd name="connsiteY3" fmla="*/ 261077 h 388621"/>
                <a:gd name="connsiteX4" fmla="*/ 548821 w 587399"/>
                <a:gd name="connsiteY4" fmla="*/ 248921 h 388621"/>
                <a:gd name="connsiteX0" fmla="*/ 211001 w 587673"/>
                <a:gd name="connsiteY0" fmla="*/ 388621 h 388621"/>
                <a:gd name="connsiteX1" fmla="*/ 0 w 587673"/>
                <a:gd name="connsiteY1" fmla="*/ 58958 h 388621"/>
                <a:gd name="connsiteX2" fmla="*/ 339982 w 587673"/>
                <a:gd name="connsiteY2" fmla="*/ 20923 h 388621"/>
                <a:gd name="connsiteX3" fmla="*/ 587399 w 587673"/>
                <a:gd name="connsiteY3" fmla="*/ 261077 h 388621"/>
                <a:gd name="connsiteX4" fmla="*/ 548821 w 587673"/>
                <a:gd name="connsiteY4" fmla="*/ 248921 h 388621"/>
                <a:gd name="connsiteX0" fmla="*/ 211001 w 589093"/>
                <a:gd name="connsiteY0" fmla="*/ 388621 h 388621"/>
                <a:gd name="connsiteX1" fmla="*/ 0 w 589093"/>
                <a:gd name="connsiteY1" fmla="*/ 58958 h 388621"/>
                <a:gd name="connsiteX2" fmla="*/ 339982 w 589093"/>
                <a:gd name="connsiteY2" fmla="*/ 20923 h 388621"/>
                <a:gd name="connsiteX3" fmla="*/ 587399 w 589093"/>
                <a:gd name="connsiteY3" fmla="*/ 261077 h 388621"/>
                <a:gd name="connsiteX4" fmla="*/ 586921 w 589093"/>
                <a:gd name="connsiteY4" fmla="*/ 281941 h 388621"/>
                <a:gd name="connsiteX0" fmla="*/ 211001 w 594541"/>
                <a:gd name="connsiteY0" fmla="*/ 388621 h 388621"/>
                <a:gd name="connsiteX1" fmla="*/ 0 w 594541"/>
                <a:gd name="connsiteY1" fmla="*/ 58958 h 388621"/>
                <a:gd name="connsiteX2" fmla="*/ 339982 w 594541"/>
                <a:gd name="connsiteY2" fmla="*/ 20923 h 388621"/>
                <a:gd name="connsiteX3" fmla="*/ 587399 w 594541"/>
                <a:gd name="connsiteY3" fmla="*/ 261077 h 388621"/>
                <a:gd name="connsiteX4" fmla="*/ 594541 w 594541"/>
                <a:gd name="connsiteY4" fmla="*/ 266701 h 388621"/>
                <a:gd name="connsiteX0" fmla="*/ 0 w 604520"/>
                <a:gd name="connsiteY0" fmla="*/ 76201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04520"/>
                <a:gd name="connsiteY0" fmla="*/ 76201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19760"/>
                <a:gd name="connsiteY0" fmla="*/ 60961 h 266701"/>
                <a:gd name="connsiteX1" fmla="*/ 25219 w 619760"/>
                <a:gd name="connsiteY1" fmla="*/ 58958 h 266701"/>
                <a:gd name="connsiteX2" fmla="*/ 365201 w 619760"/>
                <a:gd name="connsiteY2" fmla="*/ 20923 h 266701"/>
                <a:gd name="connsiteX3" fmla="*/ 612618 w 619760"/>
                <a:gd name="connsiteY3" fmla="*/ 261077 h 266701"/>
                <a:gd name="connsiteX4" fmla="*/ 619760 w 619760"/>
                <a:gd name="connsiteY4" fmla="*/ 266701 h 266701"/>
                <a:gd name="connsiteX0" fmla="*/ 0 w 604520"/>
                <a:gd name="connsiteY0" fmla="*/ 74296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00710"/>
                <a:gd name="connsiteY0" fmla="*/ 66676 h 266701"/>
                <a:gd name="connsiteX1" fmla="*/ 6169 w 600710"/>
                <a:gd name="connsiteY1" fmla="*/ 58958 h 266701"/>
                <a:gd name="connsiteX2" fmla="*/ 346151 w 600710"/>
                <a:gd name="connsiteY2" fmla="*/ 20923 h 266701"/>
                <a:gd name="connsiteX3" fmla="*/ 593568 w 600710"/>
                <a:gd name="connsiteY3" fmla="*/ 261077 h 266701"/>
                <a:gd name="connsiteX4" fmla="*/ 600710 w 600710"/>
                <a:gd name="connsiteY4" fmla="*/ 266701 h 26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710" h="266701">
                  <a:moveTo>
                    <a:pt x="0" y="66676"/>
                  </a:moveTo>
                  <a:lnTo>
                    <a:pt x="6169" y="58958"/>
                  </a:lnTo>
                  <a:cubicBezTo>
                    <a:pt x="107860" y="-2952"/>
                    <a:pt x="232727" y="-16921"/>
                    <a:pt x="346151" y="20923"/>
                  </a:cubicBezTo>
                  <a:cubicBezTo>
                    <a:pt x="462100" y="59610"/>
                    <a:pt x="553348" y="148179"/>
                    <a:pt x="593568" y="261077"/>
                  </a:cubicBezTo>
                  <a:cubicBezTo>
                    <a:pt x="597642" y="260412"/>
                    <a:pt x="600710" y="266701"/>
                    <a:pt x="600710" y="266701"/>
                  </a:cubicBezTo>
                </a:path>
              </a:pathLst>
            </a:custGeom>
            <a:noFill/>
            <a:ln w="6350">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7" name="Freeform: Shape 1026">
            <a:extLst>
              <a:ext uri="{FF2B5EF4-FFF2-40B4-BE49-F238E27FC236}">
                <a16:creationId xmlns:a16="http://schemas.microsoft.com/office/drawing/2014/main" id="{5BAF910A-69BB-4A39-8D29-5DFD6237694D}"/>
              </a:ext>
            </a:extLst>
          </p:cNvPr>
          <p:cNvSpPr/>
          <p:nvPr/>
        </p:nvSpPr>
        <p:spPr>
          <a:xfrm rot="19860000" flipH="1">
            <a:off x="5647684" y="3720246"/>
            <a:ext cx="835839" cy="537831"/>
          </a:xfrm>
          <a:custGeom>
            <a:avLst/>
            <a:gdLst>
              <a:gd name="connsiteX0" fmla="*/ 182293 w 835839"/>
              <a:gd name="connsiteY0" fmla="*/ 30202 h 537831"/>
              <a:gd name="connsiteX1" fmla="*/ 24829 w 835839"/>
              <a:gd name="connsiteY1" fmla="*/ 243025 h 537831"/>
              <a:gd name="connsiteX2" fmla="*/ 2929 w 835839"/>
              <a:gd name="connsiteY2" fmla="*/ 459036 h 537831"/>
              <a:gd name="connsiteX3" fmla="*/ 15549 w 835839"/>
              <a:gd name="connsiteY3" fmla="*/ 529913 h 537831"/>
              <a:gd name="connsiteX4" fmla="*/ 13144 w 835839"/>
              <a:gd name="connsiteY4" fmla="*/ 535187 h 537831"/>
              <a:gd name="connsiteX5" fmla="*/ 10925 w 835839"/>
              <a:gd name="connsiteY5" fmla="*/ 535187 h 537831"/>
              <a:gd name="connsiteX6" fmla="*/ 11795 w 835839"/>
              <a:gd name="connsiteY6" fmla="*/ 536756 h 537831"/>
              <a:gd name="connsiteX7" fmla="*/ 109851 w 835839"/>
              <a:gd name="connsiteY7" fmla="*/ 536756 h 537831"/>
              <a:gd name="connsiteX8" fmla="*/ 110038 w 835839"/>
              <a:gd name="connsiteY8" fmla="*/ 536347 h 537831"/>
              <a:gd name="connsiteX9" fmla="*/ 204175 w 835839"/>
              <a:gd name="connsiteY9" fmla="*/ 536347 h 537831"/>
              <a:gd name="connsiteX10" fmla="*/ 204178 w 835839"/>
              <a:gd name="connsiteY10" fmla="*/ 537831 h 537831"/>
              <a:gd name="connsiteX11" fmla="*/ 223706 w 835839"/>
              <a:gd name="connsiteY11" fmla="*/ 537831 h 537831"/>
              <a:gd name="connsiteX12" fmla="*/ 223959 w 835839"/>
              <a:gd name="connsiteY12" fmla="*/ 537275 h 537831"/>
              <a:gd name="connsiteX13" fmla="*/ 378290 w 835839"/>
              <a:gd name="connsiteY13" fmla="*/ 537275 h 537831"/>
              <a:gd name="connsiteX14" fmla="*/ 378291 w 835839"/>
              <a:gd name="connsiteY14" fmla="*/ 537589 h 537831"/>
              <a:gd name="connsiteX15" fmla="*/ 397819 w 835839"/>
              <a:gd name="connsiteY15" fmla="*/ 537589 h 537831"/>
              <a:gd name="connsiteX16" fmla="*/ 397962 w 835839"/>
              <a:gd name="connsiteY16" fmla="*/ 537275 h 537831"/>
              <a:gd name="connsiteX17" fmla="*/ 417248 w 835839"/>
              <a:gd name="connsiteY17" fmla="*/ 537275 h 537831"/>
              <a:gd name="connsiteX18" fmla="*/ 417358 w 835839"/>
              <a:gd name="connsiteY18" fmla="*/ 537033 h 537831"/>
              <a:gd name="connsiteX19" fmla="*/ 591361 w 835839"/>
              <a:gd name="connsiteY19" fmla="*/ 537033 h 537831"/>
              <a:gd name="connsiteX20" fmla="*/ 593766 w 835839"/>
              <a:gd name="connsiteY20" fmla="*/ 531759 h 537831"/>
              <a:gd name="connsiteX21" fmla="*/ 581146 w 835839"/>
              <a:gd name="connsiteY21" fmla="*/ 460882 h 537831"/>
              <a:gd name="connsiteX22" fmla="*/ 603046 w 835839"/>
              <a:gd name="connsiteY22" fmla="*/ 244871 h 537831"/>
              <a:gd name="connsiteX23" fmla="*/ 833807 w 835839"/>
              <a:gd name="connsiteY23" fmla="*/ 2941 h 537831"/>
              <a:gd name="connsiteX24" fmla="*/ 833991 w 835839"/>
              <a:gd name="connsiteY24" fmla="*/ 4741 h 537831"/>
              <a:gd name="connsiteX25" fmla="*/ 835839 w 835839"/>
              <a:gd name="connsiteY25" fmla="*/ 686 h 537831"/>
              <a:gd name="connsiteX26" fmla="*/ 505356 w 835839"/>
              <a:gd name="connsiteY26" fmla="*/ 686 h 537831"/>
              <a:gd name="connsiteX27" fmla="*/ 505197 w 835839"/>
              <a:gd name="connsiteY27" fmla="*/ 928 h 537831"/>
              <a:gd name="connsiteX28" fmla="*/ 462581 w 835839"/>
              <a:gd name="connsiteY28" fmla="*/ 928 h 537831"/>
              <a:gd name="connsiteX29" fmla="*/ 463004 w 835839"/>
              <a:gd name="connsiteY29" fmla="*/ 0 h 537831"/>
              <a:gd name="connsiteX30" fmla="*/ 257093 w 835839"/>
              <a:gd name="connsiteY30" fmla="*/ 0 h 537831"/>
              <a:gd name="connsiteX31" fmla="*/ 255774 w 835839"/>
              <a:gd name="connsiteY31" fmla="*/ 2895 h 537831"/>
              <a:gd name="connsiteX32" fmla="*/ 255590 w 835839"/>
              <a:gd name="connsiteY32" fmla="*/ 1095 h 537831"/>
              <a:gd name="connsiteX33" fmla="*/ 182293 w 835839"/>
              <a:gd name="connsiteY33" fmla="*/ 30202 h 53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35839" h="537831">
                <a:moveTo>
                  <a:pt x="182293" y="30202"/>
                </a:moveTo>
                <a:cubicBezTo>
                  <a:pt x="112723" y="71314"/>
                  <a:pt x="55809" y="146896"/>
                  <a:pt x="24829" y="243025"/>
                </a:cubicBezTo>
                <a:cubicBezTo>
                  <a:pt x="2659" y="311822"/>
                  <a:pt x="-4732" y="386647"/>
                  <a:pt x="2929" y="459036"/>
                </a:cubicBezTo>
                <a:lnTo>
                  <a:pt x="15549" y="529913"/>
                </a:lnTo>
                <a:lnTo>
                  <a:pt x="13144" y="535187"/>
                </a:lnTo>
                <a:lnTo>
                  <a:pt x="10925" y="535187"/>
                </a:lnTo>
                <a:lnTo>
                  <a:pt x="11795" y="536756"/>
                </a:lnTo>
                <a:lnTo>
                  <a:pt x="109851" y="536756"/>
                </a:lnTo>
                <a:lnTo>
                  <a:pt x="110038" y="536347"/>
                </a:lnTo>
                <a:lnTo>
                  <a:pt x="204175" y="536347"/>
                </a:lnTo>
                <a:lnTo>
                  <a:pt x="204178" y="537831"/>
                </a:lnTo>
                <a:lnTo>
                  <a:pt x="223706" y="537831"/>
                </a:lnTo>
                <a:lnTo>
                  <a:pt x="223959" y="537275"/>
                </a:lnTo>
                <a:lnTo>
                  <a:pt x="378290" y="537275"/>
                </a:lnTo>
                <a:lnTo>
                  <a:pt x="378291" y="537589"/>
                </a:lnTo>
                <a:lnTo>
                  <a:pt x="397819" y="537589"/>
                </a:lnTo>
                <a:lnTo>
                  <a:pt x="397962" y="537275"/>
                </a:lnTo>
                <a:lnTo>
                  <a:pt x="417248" y="537275"/>
                </a:lnTo>
                <a:lnTo>
                  <a:pt x="417358" y="537033"/>
                </a:lnTo>
                <a:lnTo>
                  <a:pt x="591361" y="537033"/>
                </a:lnTo>
                <a:lnTo>
                  <a:pt x="593766" y="531759"/>
                </a:lnTo>
                <a:lnTo>
                  <a:pt x="581146" y="460882"/>
                </a:lnTo>
                <a:cubicBezTo>
                  <a:pt x="573485" y="388493"/>
                  <a:pt x="580876" y="313668"/>
                  <a:pt x="603046" y="244871"/>
                </a:cubicBezTo>
                <a:cubicBezTo>
                  <a:pt x="644353" y="116699"/>
                  <a:pt x="731765" y="25056"/>
                  <a:pt x="833807" y="2941"/>
                </a:cubicBezTo>
                <a:lnTo>
                  <a:pt x="833991" y="4741"/>
                </a:lnTo>
                <a:lnTo>
                  <a:pt x="835839" y="686"/>
                </a:lnTo>
                <a:lnTo>
                  <a:pt x="505356" y="686"/>
                </a:lnTo>
                <a:lnTo>
                  <a:pt x="505197" y="928"/>
                </a:lnTo>
                <a:lnTo>
                  <a:pt x="462581" y="928"/>
                </a:lnTo>
                <a:lnTo>
                  <a:pt x="463004" y="0"/>
                </a:lnTo>
                <a:lnTo>
                  <a:pt x="257093" y="0"/>
                </a:lnTo>
                <a:lnTo>
                  <a:pt x="255774" y="2895"/>
                </a:lnTo>
                <a:lnTo>
                  <a:pt x="255590" y="1095"/>
                </a:lnTo>
                <a:cubicBezTo>
                  <a:pt x="230079" y="6624"/>
                  <a:pt x="205483" y="16498"/>
                  <a:pt x="182293" y="30202"/>
                </a:cubicBezTo>
                <a:close/>
              </a:path>
            </a:pathLst>
          </a:custGeom>
          <a:solidFill>
            <a:schemeClr val="tx1">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312" name="Straight Arrow Connector 311" hidden="1">
            <a:extLst>
              <a:ext uri="{FF2B5EF4-FFF2-40B4-BE49-F238E27FC236}">
                <a16:creationId xmlns:a16="http://schemas.microsoft.com/office/drawing/2014/main" id="{3C2653E0-048A-4F6E-ADE4-B5131803421F}"/>
              </a:ext>
            </a:extLst>
          </p:cNvPr>
          <p:cNvCxnSpPr>
            <a:cxnSpLocks/>
          </p:cNvCxnSpPr>
          <p:nvPr/>
        </p:nvCxnSpPr>
        <p:spPr>
          <a:xfrm flipV="1">
            <a:off x="7330827" y="3739515"/>
            <a:ext cx="1142613" cy="51840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9" name="Freeform: Shape 29">
            <a:extLst>
              <a:ext uri="{FF2B5EF4-FFF2-40B4-BE49-F238E27FC236}">
                <a16:creationId xmlns:a16="http://schemas.microsoft.com/office/drawing/2014/main" id="{5F9213B4-869C-4AB0-948B-6426059AF080}"/>
              </a:ext>
            </a:extLst>
          </p:cNvPr>
          <p:cNvSpPr/>
          <p:nvPr/>
        </p:nvSpPr>
        <p:spPr>
          <a:xfrm>
            <a:off x="690" y="-379242"/>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Our Idea: Directly estimate the curvature of the object</a:t>
            </a:r>
          </a:p>
        </p:txBody>
      </p:sp>
      <p:sp>
        <p:nvSpPr>
          <p:cNvPr id="100" name="Freeform: Shape 29">
            <a:extLst>
              <a:ext uri="{FF2B5EF4-FFF2-40B4-BE49-F238E27FC236}">
                <a16:creationId xmlns:a16="http://schemas.microsoft.com/office/drawing/2014/main" id="{D926FCBF-DE4E-44F1-BC82-3EC6C0839FC9}"/>
              </a:ext>
            </a:extLst>
          </p:cNvPr>
          <p:cNvSpPr/>
          <p:nvPr/>
        </p:nvSpPr>
        <p:spPr>
          <a:xfrm>
            <a:off x="0" y="1758"/>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by estimating surface normal vectors</a:t>
            </a:r>
          </a:p>
        </p:txBody>
      </p:sp>
      <p:sp>
        <p:nvSpPr>
          <p:cNvPr id="430" name="TextBox 429">
            <a:extLst>
              <a:ext uri="{FF2B5EF4-FFF2-40B4-BE49-F238E27FC236}">
                <a16:creationId xmlns:a16="http://schemas.microsoft.com/office/drawing/2014/main" id="{CCEB4806-6537-4514-8BD9-B75601E7C01C}"/>
              </a:ext>
            </a:extLst>
          </p:cNvPr>
          <p:cNvSpPr txBox="1"/>
          <p:nvPr/>
        </p:nvSpPr>
        <p:spPr>
          <a:xfrm>
            <a:off x="0" y="1109036"/>
            <a:ext cx="2515451" cy="707886"/>
          </a:xfrm>
          <a:prstGeom prst="rect">
            <a:avLst/>
          </a:prstGeom>
          <a:noFill/>
          <a:ln>
            <a:noFill/>
          </a:ln>
        </p:spPr>
        <p:txBody>
          <a:bodyPr wrap="square" rtlCol="0">
            <a:spAutoFit/>
          </a:bodyPr>
          <a:lstStyle/>
          <a:p>
            <a:pPr algn="ctr"/>
            <a:r>
              <a:rPr lang="en-US" sz="2000" u="sng" dirty="0">
                <a:solidFill>
                  <a:schemeClr val="bg1"/>
                </a:solidFill>
              </a:rPr>
              <a:t>1. Normal Field Estimation</a:t>
            </a:r>
          </a:p>
        </p:txBody>
      </p:sp>
      <p:sp>
        <p:nvSpPr>
          <p:cNvPr id="502" name="TextBox 501">
            <a:extLst>
              <a:ext uri="{FF2B5EF4-FFF2-40B4-BE49-F238E27FC236}">
                <a16:creationId xmlns:a16="http://schemas.microsoft.com/office/drawing/2014/main" id="{560618DF-F3EF-4D08-8D40-6284232B3204}"/>
              </a:ext>
            </a:extLst>
          </p:cNvPr>
          <p:cNvSpPr txBox="1"/>
          <p:nvPr/>
        </p:nvSpPr>
        <p:spPr>
          <a:xfrm>
            <a:off x="2521517" y="1109036"/>
            <a:ext cx="2514600" cy="707886"/>
          </a:xfrm>
          <a:prstGeom prst="rect">
            <a:avLst/>
          </a:prstGeom>
          <a:noFill/>
          <a:ln>
            <a:noFill/>
          </a:ln>
        </p:spPr>
        <p:txBody>
          <a:bodyPr wrap="square" rtlCol="0">
            <a:spAutoFit/>
          </a:bodyPr>
          <a:lstStyle/>
          <a:p>
            <a:pPr algn="ctr"/>
            <a:r>
              <a:rPr lang="en-US" sz="2000" u="sng" dirty="0">
                <a:solidFill>
                  <a:schemeClr val="bg1"/>
                </a:solidFill>
              </a:rPr>
              <a:t>2. Multiple Valid Surfaces</a:t>
            </a:r>
          </a:p>
        </p:txBody>
      </p:sp>
      <p:sp>
        <p:nvSpPr>
          <p:cNvPr id="282" name="TextBox 281">
            <a:extLst>
              <a:ext uri="{FF2B5EF4-FFF2-40B4-BE49-F238E27FC236}">
                <a16:creationId xmlns:a16="http://schemas.microsoft.com/office/drawing/2014/main" id="{044C9D4E-334E-47A3-B9E3-98B1517C340B}"/>
              </a:ext>
            </a:extLst>
          </p:cNvPr>
          <p:cNvSpPr txBox="1"/>
          <p:nvPr/>
        </p:nvSpPr>
        <p:spPr>
          <a:xfrm>
            <a:off x="5308029" y="1109036"/>
            <a:ext cx="1982915" cy="707886"/>
          </a:xfrm>
          <a:prstGeom prst="rect">
            <a:avLst/>
          </a:prstGeom>
          <a:noFill/>
          <a:ln>
            <a:noFill/>
          </a:ln>
        </p:spPr>
        <p:txBody>
          <a:bodyPr wrap="none" rtlCol="0">
            <a:spAutoFit/>
          </a:bodyPr>
          <a:lstStyle/>
          <a:p>
            <a:pPr algn="ctr"/>
            <a:r>
              <a:rPr lang="en-US" sz="2000" u="sng" dirty="0">
                <a:solidFill>
                  <a:schemeClr val="bg1"/>
                </a:solidFill>
              </a:rPr>
              <a:t>3. Single Unifying</a:t>
            </a:r>
          </a:p>
          <a:p>
            <a:pPr algn="ctr"/>
            <a:r>
              <a:rPr lang="en-US" sz="2000" u="sng" dirty="0">
                <a:solidFill>
                  <a:schemeClr val="bg1"/>
                </a:solidFill>
              </a:rPr>
              <a:t>Function</a:t>
            </a:r>
          </a:p>
        </p:txBody>
      </p:sp>
      <p:sp>
        <p:nvSpPr>
          <p:cNvPr id="283" name="TextBox 282">
            <a:extLst>
              <a:ext uri="{FF2B5EF4-FFF2-40B4-BE49-F238E27FC236}">
                <a16:creationId xmlns:a16="http://schemas.microsoft.com/office/drawing/2014/main" id="{C77FA4AC-667C-47D3-A5E7-62C77AB4F83C}"/>
              </a:ext>
            </a:extLst>
          </p:cNvPr>
          <p:cNvSpPr txBox="1"/>
          <p:nvPr/>
        </p:nvSpPr>
        <p:spPr>
          <a:xfrm>
            <a:off x="8043430" y="1109036"/>
            <a:ext cx="1553439" cy="707886"/>
          </a:xfrm>
          <a:prstGeom prst="rect">
            <a:avLst/>
          </a:prstGeom>
          <a:noFill/>
          <a:ln>
            <a:noFill/>
          </a:ln>
        </p:spPr>
        <p:txBody>
          <a:bodyPr wrap="none" rtlCol="0">
            <a:spAutoFit/>
          </a:bodyPr>
          <a:lstStyle/>
          <a:p>
            <a:pPr algn="ctr"/>
            <a:r>
              <a:rPr lang="en-US" sz="2000" u="sng" dirty="0">
                <a:solidFill>
                  <a:schemeClr val="bg1"/>
                </a:solidFill>
              </a:rPr>
              <a:t>4. </a:t>
            </a:r>
            <a:r>
              <a:rPr lang="en-US" sz="2000" u="sng" dirty="0" err="1">
                <a:solidFill>
                  <a:schemeClr val="bg1"/>
                </a:solidFill>
              </a:rPr>
              <a:t>Isosurface</a:t>
            </a:r>
            <a:r>
              <a:rPr lang="en-US" sz="2000" u="sng" dirty="0">
                <a:solidFill>
                  <a:schemeClr val="bg1"/>
                </a:solidFill>
              </a:rPr>
              <a:t> </a:t>
            </a:r>
          </a:p>
          <a:p>
            <a:pPr algn="ctr"/>
            <a:r>
              <a:rPr lang="en-US" sz="2000" u="sng" dirty="0">
                <a:solidFill>
                  <a:schemeClr val="bg1"/>
                </a:solidFill>
              </a:rPr>
              <a:t>Optimization</a:t>
            </a:r>
          </a:p>
        </p:txBody>
      </p:sp>
      <p:grpSp>
        <p:nvGrpSpPr>
          <p:cNvPr id="330" name="Group 329">
            <a:extLst>
              <a:ext uri="{FF2B5EF4-FFF2-40B4-BE49-F238E27FC236}">
                <a16:creationId xmlns:a16="http://schemas.microsoft.com/office/drawing/2014/main" id="{4ECB6C35-5CA5-44E9-9451-72FE7CF60936}"/>
              </a:ext>
            </a:extLst>
          </p:cNvPr>
          <p:cNvGrpSpPr/>
          <p:nvPr/>
        </p:nvGrpSpPr>
        <p:grpSpPr>
          <a:xfrm>
            <a:off x="481539" y="3603498"/>
            <a:ext cx="911016" cy="616189"/>
            <a:chOff x="7004259" y="3727450"/>
            <a:chExt cx="911016" cy="616189"/>
          </a:xfrm>
        </p:grpSpPr>
        <p:grpSp>
          <p:nvGrpSpPr>
            <p:cNvPr id="331" name="Group 330">
              <a:extLst>
                <a:ext uri="{FF2B5EF4-FFF2-40B4-BE49-F238E27FC236}">
                  <a16:creationId xmlns:a16="http://schemas.microsoft.com/office/drawing/2014/main" id="{73A57933-59CB-4E07-AE41-F282EC7836B1}"/>
                </a:ext>
              </a:extLst>
            </p:cNvPr>
            <p:cNvGrpSpPr/>
            <p:nvPr/>
          </p:nvGrpSpPr>
          <p:grpSpPr>
            <a:xfrm>
              <a:off x="7004259" y="3727450"/>
              <a:ext cx="555800" cy="458707"/>
              <a:chOff x="7004259" y="3727450"/>
              <a:chExt cx="555800" cy="458707"/>
            </a:xfrm>
          </p:grpSpPr>
          <p:cxnSp>
            <p:nvCxnSpPr>
              <p:cNvPr id="365" name="Straight Arrow Connector 364">
                <a:extLst>
                  <a:ext uri="{FF2B5EF4-FFF2-40B4-BE49-F238E27FC236}">
                    <a16:creationId xmlns:a16="http://schemas.microsoft.com/office/drawing/2014/main" id="{47111D02-AACA-45E1-A990-FBCDD36A1451}"/>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6" name="Straight Arrow Connector 365">
                <a:extLst>
                  <a:ext uri="{FF2B5EF4-FFF2-40B4-BE49-F238E27FC236}">
                    <a16:creationId xmlns:a16="http://schemas.microsoft.com/office/drawing/2014/main" id="{EBCE1D81-1396-49C7-93E5-36F277AF5343}"/>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Straight Arrow Connector 366">
                <a:extLst>
                  <a:ext uri="{FF2B5EF4-FFF2-40B4-BE49-F238E27FC236}">
                    <a16:creationId xmlns:a16="http://schemas.microsoft.com/office/drawing/2014/main" id="{3A8849B5-9717-47F2-A9E3-F6F2B09CD3FD}"/>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8" name="Straight Arrow Connector 367">
                <a:extLst>
                  <a:ext uri="{FF2B5EF4-FFF2-40B4-BE49-F238E27FC236}">
                    <a16:creationId xmlns:a16="http://schemas.microsoft.com/office/drawing/2014/main" id="{54E4C22F-EBDC-4563-9250-DED8801F5B78}"/>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2" name="Group 331">
              <a:extLst>
                <a:ext uri="{FF2B5EF4-FFF2-40B4-BE49-F238E27FC236}">
                  <a16:creationId xmlns:a16="http://schemas.microsoft.com/office/drawing/2014/main" id="{43182D2C-BB46-4C3C-B2D5-82CED4E1F1E8}"/>
                </a:ext>
              </a:extLst>
            </p:cNvPr>
            <p:cNvGrpSpPr/>
            <p:nvPr/>
          </p:nvGrpSpPr>
          <p:grpSpPr>
            <a:xfrm>
              <a:off x="7234939" y="4065905"/>
              <a:ext cx="680336" cy="277734"/>
              <a:chOff x="7234939" y="4065905"/>
              <a:chExt cx="680336" cy="277734"/>
            </a:xfrm>
          </p:grpSpPr>
          <p:cxnSp>
            <p:nvCxnSpPr>
              <p:cNvPr id="359" name="Straight Arrow Connector 358">
                <a:extLst>
                  <a:ext uri="{FF2B5EF4-FFF2-40B4-BE49-F238E27FC236}">
                    <a16:creationId xmlns:a16="http://schemas.microsoft.com/office/drawing/2014/main" id="{91F594C4-EEF7-4EAA-914C-03A7BF2A0B3A}"/>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1" name="Straight Arrow Connector 360">
                <a:extLst>
                  <a:ext uri="{FF2B5EF4-FFF2-40B4-BE49-F238E27FC236}">
                    <a16:creationId xmlns:a16="http://schemas.microsoft.com/office/drawing/2014/main" id="{9ACE12B9-BEA4-4869-8A16-4DE42CA1474C}"/>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3" name="Straight Arrow Connector 362">
                <a:extLst>
                  <a:ext uri="{FF2B5EF4-FFF2-40B4-BE49-F238E27FC236}">
                    <a16:creationId xmlns:a16="http://schemas.microsoft.com/office/drawing/2014/main" id="{127E448C-4276-4C99-B21C-D3DBFE5F1A64}"/>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4" name="Straight Arrow Connector 363">
                <a:extLst>
                  <a:ext uri="{FF2B5EF4-FFF2-40B4-BE49-F238E27FC236}">
                    <a16:creationId xmlns:a16="http://schemas.microsoft.com/office/drawing/2014/main" id="{39C24140-4017-4EA8-83DB-368CAC3AD6B3}"/>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3" name="Group 332">
              <a:extLst>
                <a:ext uri="{FF2B5EF4-FFF2-40B4-BE49-F238E27FC236}">
                  <a16:creationId xmlns:a16="http://schemas.microsoft.com/office/drawing/2014/main" id="{63CD1F32-4829-4D8F-B6AF-ACDEA63FC843}"/>
                </a:ext>
              </a:extLst>
            </p:cNvPr>
            <p:cNvGrpSpPr/>
            <p:nvPr/>
          </p:nvGrpSpPr>
          <p:grpSpPr>
            <a:xfrm>
              <a:off x="7196839" y="3847465"/>
              <a:ext cx="604136" cy="414894"/>
              <a:chOff x="7196839" y="3847465"/>
              <a:chExt cx="604136" cy="414894"/>
            </a:xfrm>
          </p:grpSpPr>
          <p:cxnSp>
            <p:nvCxnSpPr>
              <p:cNvPr id="353" name="Straight Arrow Connector 352">
                <a:extLst>
                  <a:ext uri="{FF2B5EF4-FFF2-40B4-BE49-F238E27FC236}">
                    <a16:creationId xmlns:a16="http://schemas.microsoft.com/office/drawing/2014/main" id="{94B14396-8CEF-4DEC-942A-11353118D1AA}"/>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6" name="Straight Arrow Connector 355">
                <a:extLst>
                  <a:ext uri="{FF2B5EF4-FFF2-40B4-BE49-F238E27FC236}">
                    <a16:creationId xmlns:a16="http://schemas.microsoft.com/office/drawing/2014/main" id="{38050DE6-F228-45E8-87A9-17E954161BC9}"/>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7" name="Straight Arrow Connector 356">
                <a:extLst>
                  <a:ext uri="{FF2B5EF4-FFF2-40B4-BE49-F238E27FC236}">
                    <a16:creationId xmlns:a16="http://schemas.microsoft.com/office/drawing/2014/main" id="{04F6E3D1-E584-4060-B2FE-A2EA294FC07A}"/>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8" name="Straight Arrow Connector 357">
                <a:extLst>
                  <a:ext uri="{FF2B5EF4-FFF2-40B4-BE49-F238E27FC236}">
                    <a16:creationId xmlns:a16="http://schemas.microsoft.com/office/drawing/2014/main" id="{6FCB5C1F-4F10-4C75-A99D-2C4721BD8391}"/>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4" name="Group 333">
              <a:extLst>
                <a:ext uri="{FF2B5EF4-FFF2-40B4-BE49-F238E27FC236}">
                  <a16:creationId xmlns:a16="http://schemas.microsoft.com/office/drawing/2014/main" id="{F96762EE-9F71-409B-A86E-DBB9F68F2E98}"/>
                </a:ext>
              </a:extLst>
            </p:cNvPr>
            <p:cNvGrpSpPr/>
            <p:nvPr/>
          </p:nvGrpSpPr>
          <p:grpSpPr>
            <a:xfrm>
              <a:off x="7148579" y="3754755"/>
              <a:ext cx="524126" cy="464424"/>
              <a:chOff x="7148579" y="3754755"/>
              <a:chExt cx="524126" cy="464424"/>
            </a:xfrm>
          </p:grpSpPr>
          <p:cxnSp>
            <p:nvCxnSpPr>
              <p:cNvPr id="346" name="Straight Arrow Connector 345">
                <a:extLst>
                  <a:ext uri="{FF2B5EF4-FFF2-40B4-BE49-F238E27FC236}">
                    <a16:creationId xmlns:a16="http://schemas.microsoft.com/office/drawing/2014/main" id="{6B7FA134-14E1-4578-B029-ADEA50379768}"/>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8" name="Straight Arrow Connector 347">
                <a:extLst>
                  <a:ext uri="{FF2B5EF4-FFF2-40B4-BE49-F238E27FC236}">
                    <a16:creationId xmlns:a16="http://schemas.microsoft.com/office/drawing/2014/main" id="{A3DDD262-916A-47F7-802D-119D7C83CFA3}"/>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9" name="Straight Arrow Connector 348">
                <a:extLst>
                  <a:ext uri="{FF2B5EF4-FFF2-40B4-BE49-F238E27FC236}">
                    <a16:creationId xmlns:a16="http://schemas.microsoft.com/office/drawing/2014/main" id="{77C4BD60-10DE-41BC-AD7F-A1B098649122}"/>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2" name="Straight Arrow Connector 351">
                <a:extLst>
                  <a:ext uri="{FF2B5EF4-FFF2-40B4-BE49-F238E27FC236}">
                    <a16:creationId xmlns:a16="http://schemas.microsoft.com/office/drawing/2014/main" id="{5955C010-5200-411F-9839-50F8330C65D6}"/>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8" name="Group 337">
              <a:extLst>
                <a:ext uri="{FF2B5EF4-FFF2-40B4-BE49-F238E27FC236}">
                  <a16:creationId xmlns:a16="http://schemas.microsoft.com/office/drawing/2014/main" id="{EADB9B1A-2BB4-4495-A7F4-A21DA73BBD6A}"/>
                </a:ext>
              </a:extLst>
            </p:cNvPr>
            <p:cNvGrpSpPr/>
            <p:nvPr/>
          </p:nvGrpSpPr>
          <p:grpSpPr>
            <a:xfrm>
              <a:off x="7227319" y="3965575"/>
              <a:ext cx="661286" cy="342504"/>
              <a:chOff x="7227319" y="3965575"/>
              <a:chExt cx="661286" cy="342504"/>
            </a:xfrm>
          </p:grpSpPr>
          <p:cxnSp>
            <p:nvCxnSpPr>
              <p:cNvPr id="339" name="Straight Arrow Connector 338">
                <a:extLst>
                  <a:ext uri="{FF2B5EF4-FFF2-40B4-BE49-F238E27FC236}">
                    <a16:creationId xmlns:a16="http://schemas.microsoft.com/office/drawing/2014/main" id="{31296FFF-6CA5-48FD-AE95-48A740D69880}"/>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0" name="Straight Arrow Connector 339">
                <a:extLst>
                  <a:ext uri="{FF2B5EF4-FFF2-40B4-BE49-F238E27FC236}">
                    <a16:creationId xmlns:a16="http://schemas.microsoft.com/office/drawing/2014/main" id="{C4103256-B2AA-4184-A0A0-6B8A8ACBC114}"/>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Straight Arrow Connector 340">
                <a:extLst>
                  <a:ext uri="{FF2B5EF4-FFF2-40B4-BE49-F238E27FC236}">
                    <a16:creationId xmlns:a16="http://schemas.microsoft.com/office/drawing/2014/main" id="{0064BB0E-629A-4610-8E6B-2B1C3211846C}"/>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5" name="Straight Arrow Connector 344">
                <a:extLst>
                  <a:ext uri="{FF2B5EF4-FFF2-40B4-BE49-F238E27FC236}">
                    <a16:creationId xmlns:a16="http://schemas.microsoft.com/office/drawing/2014/main" id="{F4142A96-2461-49D5-8986-24A067989150}"/>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69" name="Group 368">
            <a:extLst>
              <a:ext uri="{FF2B5EF4-FFF2-40B4-BE49-F238E27FC236}">
                <a16:creationId xmlns:a16="http://schemas.microsoft.com/office/drawing/2014/main" id="{4DF3CF20-AA49-468E-8A3D-A9AA4C256A54}"/>
              </a:ext>
            </a:extLst>
          </p:cNvPr>
          <p:cNvGrpSpPr/>
          <p:nvPr/>
        </p:nvGrpSpPr>
        <p:grpSpPr>
          <a:xfrm>
            <a:off x="411689" y="3397123"/>
            <a:ext cx="1202481" cy="805418"/>
            <a:chOff x="6934409" y="3521075"/>
            <a:chExt cx="1202481" cy="805418"/>
          </a:xfrm>
        </p:grpSpPr>
        <p:grpSp>
          <p:nvGrpSpPr>
            <p:cNvPr id="371" name="Group 370">
              <a:extLst>
                <a:ext uri="{FF2B5EF4-FFF2-40B4-BE49-F238E27FC236}">
                  <a16:creationId xmlns:a16="http://schemas.microsoft.com/office/drawing/2014/main" id="{9D69FC70-76BF-4A01-ADB9-6154E2E91BBB}"/>
                </a:ext>
              </a:extLst>
            </p:cNvPr>
            <p:cNvGrpSpPr/>
            <p:nvPr/>
          </p:nvGrpSpPr>
          <p:grpSpPr>
            <a:xfrm>
              <a:off x="6934409" y="3521075"/>
              <a:ext cx="555800" cy="458707"/>
              <a:chOff x="6934409" y="3521075"/>
              <a:chExt cx="555800" cy="458707"/>
            </a:xfrm>
          </p:grpSpPr>
          <p:cxnSp>
            <p:nvCxnSpPr>
              <p:cNvPr id="491" name="Straight Arrow Connector 490">
                <a:extLst>
                  <a:ext uri="{FF2B5EF4-FFF2-40B4-BE49-F238E27FC236}">
                    <a16:creationId xmlns:a16="http://schemas.microsoft.com/office/drawing/2014/main" id="{22A5CA23-13B0-4DE9-9A60-2AB9E61D071C}"/>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2" name="Straight Arrow Connector 491">
                <a:extLst>
                  <a:ext uri="{FF2B5EF4-FFF2-40B4-BE49-F238E27FC236}">
                    <a16:creationId xmlns:a16="http://schemas.microsoft.com/office/drawing/2014/main" id="{2D8B7A74-F380-4AF7-A84B-AB828E1C3FE7}"/>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3" name="Straight Arrow Connector 492">
                <a:extLst>
                  <a:ext uri="{FF2B5EF4-FFF2-40B4-BE49-F238E27FC236}">
                    <a16:creationId xmlns:a16="http://schemas.microsoft.com/office/drawing/2014/main" id="{1213B93B-F49A-487A-A99C-2998F636F96A}"/>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4" name="Straight Arrow Connector 493">
                <a:extLst>
                  <a:ext uri="{FF2B5EF4-FFF2-40B4-BE49-F238E27FC236}">
                    <a16:creationId xmlns:a16="http://schemas.microsoft.com/office/drawing/2014/main" id="{4100B444-88B2-436B-A8FA-997703F3C01E}"/>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7" name="Group 396">
              <a:extLst>
                <a:ext uri="{FF2B5EF4-FFF2-40B4-BE49-F238E27FC236}">
                  <a16:creationId xmlns:a16="http://schemas.microsoft.com/office/drawing/2014/main" id="{8983D6D2-C7D2-4287-A837-ADC98B2FE690}"/>
                </a:ext>
              </a:extLst>
            </p:cNvPr>
            <p:cNvGrpSpPr/>
            <p:nvPr/>
          </p:nvGrpSpPr>
          <p:grpSpPr>
            <a:xfrm>
              <a:off x="7456554" y="4048760"/>
              <a:ext cx="680336" cy="277733"/>
              <a:chOff x="7456554" y="4048760"/>
              <a:chExt cx="680336" cy="277733"/>
            </a:xfrm>
          </p:grpSpPr>
          <p:cxnSp>
            <p:nvCxnSpPr>
              <p:cNvPr id="487" name="Straight Arrow Connector 486">
                <a:extLst>
                  <a:ext uri="{FF2B5EF4-FFF2-40B4-BE49-F238E27FC236}">
                    <a16:creationId xmlns:a16="http://schemas.microsoft.com/office/drawing/2014/main" id="{058B793D-90A5-4B6F-9544-0394AB1F5403}"/>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8" name="Straight Arrow Connector 487">
                <a:extLst>
                  <a:ext uri="{FF2B5EF4-FFF2-40B4-BE49-F238E27FC236}">
                    <a16:creationId xmlns:a16="http://schemas.microsoft.com/office/drawing/2014/main" id="{D8FCCE01-4EBF-453C-AED6-CD9374C95D33}"/>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9" name="Straight Arrow Connector 488">
                <a:extLst>
                  <a:ext uri="{FF2B5EF4-FFF2-40B4-BE49-F238E27FC236}">
                    <a16:creationId xmlns:a16="http://schemas.microsoft.com/office/drawing/2014/main" id="{0DAF125F-2E0E-41FD-AF77-6015B902D97E}"/>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0" name="Straight Arrow Connector 489">
                <a:extLst>
                  <a:ext uri="{FF2B5EF4-FFF2-40B4-BE49-F238E27FC236}">
                    <a16:creationId xmlns:a16="http://schemas.microsoft.com/office/drawing/2014/main" id="{D9A76E39-8452-4DEA-90F3-7F961F21572E}"/>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9" name="Group 398">
              <a:extLst>
                <a:ext uri="{FF2B5EF4-FFF2-40B4-BE49-F238E27FC236}">
                  <a16:creationId xmlns:a16="http://schemas.microsoft.com/office/drawing/2014/main" id="{FD9F5A78-11AE-4555-8DFB-39CE9424D6C3}"/>
                </a:ext>
              </a:extLst>
            </p:cNvPr>
            <p:cNvGrpSpPr/>
            <p:nvPr/>
          </p:nvGrpSpPr>
          <p:grpSpPr>
            <a:xfrm>
              <a:off x="7316219" y="3686175"/>
              <a:ext cx="604136" cy="414894"/>
              <a:chOff x="7316219" y="3686175"/>
              <a:chExt cx="604136" cy="414894"/>
            </a:xfrm>
          </p:grpSpPr>
          <p:cxnSp>
            <p:nvCxnSpPr>
              <p:cNvPr id="483" name="Straight Arrow Connector 482">
                <a:extLst>
                  <a:ext uri="{FF2B5EF4-FFF2-40B4-BE49-F238E27FC236}">
                    <a16:creationId xmlns:a16="http://schemas.microsoft.com/office/drawing/2014/main" id="{F2A195C6-25B0-449B-82EC-445394532213}"/>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4" name="Straight Arrow Connector 483">
                <a:extLst>
                  <a:ext uri="{FF2B5EF4-FFF2-40B4-BE49-F238E27FC236}">
                    <a16:creationId xmlns:a16="http://schemas.microsoft.com/office/drawing/2014/main" id="{78DFEDC1-E7FC-4BA4-96BF-FEE22D066BED}"/>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5" name="Straight Arrow Connector 484">
                <a:extLst>
                  <a:ext uri="{FF2B5EF4-FFF2-40B4-BE49-F238E27FC236}">
                    <a16:creationId xmlns:a16="http://schemas.microsoft.com/office/drawing/2014/main" id="{0B4E7437-9653-4715-98A7-8A20306DD674}"/>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6" name="Straight Arrow Connector 485">
                <a:extLst>
                  <a:ext uri="{FF2B5EF4-FFF2-40B4-BE49-F238E27FC236}">
                    <a16:creationId xmlns:a16="http://schemas.microsoft.com/office/drawing/2014/main" id="{C6895F1D-2780-4388-90CE-F217D3E448F4}"/>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0" name="Group 399">
              <a:extLst>
                <a:ext uri="{FF2B5EF4-FFF2-40B4-BE49-F238E27FC236}">
                  <a16:creationId xmlns:a16="http://schemas.microsoft.com/office/drawing/2014/main" id="{092EE7DF-6AD1-46E1-995F-6AF50B3FB895}"/>
                </a:ext>
              </a:extLst>
            </p:cNvPr>
            <p:cNvGrpSpPr/>
            <p:nvPr/>
          </p:nvGrpSpPr>
          <p:grpSpPr>
            <a:xfrm>
              <a:off x="7187314" y="3540760"/>
              <a:ext cx="524126" cy="464424"/>
              <a:chOff x="7187314" y="3540760"/>
              <a:chExt cx="524126" cy="464424"/>
            </a:xfrm>
          </p:grpSpPr>
          <p:cxnSp>
            <p:nvCxnSpPr>
              <p:cNvPr id="459" name="Straight Arrow Connector 458">
                <a:extLst>
                  <a:ext uri="{FF2B5EF4-FFF2-40B4-BE49-F238E27FC236}">
                    <a16:creationId xmlns:a16="http://schemas.microsoft.com/office/drawing/2014/main" id="{A2A11710-3386-4D63-8382-68E92836669A}"/>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0" name="Straight Arrow Connector 479">
                <a:extLst>
                  <a:ext uri="{FF2B5EF4-FFF2-40B4-BE49-F238E27FC236}">
                    <a16:creationId xmlns:a16="http://schemas.microsoft.com/office/drawing/2014/main" id="{26982ECE-9FF7-46D3-94AF-1B5DC932E24E}"/>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1" name="Straight Arrow Connector 480">
                <a:extLst>
                  <a:ext uri="{FF2B5EF4-FFF2-40B4-BE49-F238E27FC236}">
                    <a16:creationId xmlns:a16="http://schemas.microsoft.com/office/drawing/2014/main" id="{EBAC8D11-6A43-4772-9265-B16C115DF5A0}"/>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2" name="Straight Arrow Connector 481">
                <a:extLst>
                  <a:ext uri="{FF2B5EF4-FFF2-40B4-BE49-F238E27FC236}">
                    <a16:creationId xmlns:a16="http://schemas.microsoft.com/office/drawing/2014/main" id="{2A80E21F-25EA-45F2-8C27-F7038B1B53BE}"/>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6" name="Group 425">
              <a:extLst>
                <a:ext uri="{FF2B5EF4-FFF2-40B4-BE49-F238E27FC236}">
                  <a16:creationId xmlns:a16="http://schemas.microsoft.com/office/drawing/2014/main" id="{05770B9A-4FF9-47C3-B37A-464B41A75C61}"/>
                </a:ext>
              </a:extLst>
            </p:cNvPr>
            <p:cNvGrpSpPr/>
            <p:nvPr/>
          </p:nvGrpSpPr>
          <p:grpSpPr>
            <a:xfrm>
              <a:off x="7398769" y="3885565"/>
              <a:ext cx="661286" cy="342504"/>
              <a:chOff x="7398769" y="3885565"/>
              <a:chExt cx="661286" cy="342504"/>
            </a:xfrm>
          </p:grpSpPr>
          <p:cxnSp>
            <p:nvCxnSpPr>
              <p:cNvPr id="427" name="Straight Arrow Connector 426">
                <a:extLst>
                  <a:ext uri="{FF2B5EF4-FFF2-40B4-BE49-F238E27FC236}">
                    <a16:creationId xmlns:a16="http://schemas.microsoft.com/office/drawing/2014/main" id="{68B1998D-BE1A-41C0-9CF2-E3E6F6063564}"/>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48" name="Straight Arrow Connector 447">
                <a:extLst>
                  <a:ext uri="{FF2B5EF4-FFF2-40B4-BE49-F238E27FC236}">
                    <a16:creationId xmlns:a16="http://schemas.microsoft.com/office/drawing/2014/main" id="{B7C729CB-C5D4-4E13-BB0A-B6A80F39ECCA}"/>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49" name="Straight Arrow Connector 448">
                <a:extLst>
                  <a:ext uri="{FF2B5EF4-FFF2-40B4-BE49-F238E27FC236}">
                    <a16:creationId xmlns:a16="http://schemas.microsoft.com/office/drawing/2014/main" id="{325C2EB7-E9D5-45CD-A617-12F99ECBF977}"/>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58" name="Straight Arrow Connector 457">
                <a:extLst>
                  <a:ext uri="{FF2B5EF4-FFF2-40B4-BE49-F238E27FC236}">
                    <a16:creationId xmlns:a16="http://schemas.microsoft.com/office/drawing/2014/main" id="{A9192249-F6D0-4F8F-91DA-3367CA970BC6}"/>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495" name="Group 494">
            <a:extLst>
              <a:ext uri="{FF2B5EF4-FFF2-40B4-BE49-F238E27FC236}">
                <a16:creationId xmlns:a16="http://schemas.microsoft.com/office/drawing/2014/main" id="{D8F6896D-926D-403C-ABDC-1F6B033BD27E}"/>
              </a:ext>
            </a:extLst>
          </p:cNvPr>
          <p:cNvGrpSpPr/>
          <p:nvPr/>
        </p:nvGrpSpPr>
        <p:grpSpPr>
          <a:xfrm>
            <a:off x="338664" y="3183763"/>
            <a:ext cx="1504106" cy="1003538"/>
            <a:chOff x="6861384" y="3307715"/>
            <a:chExt cx="1504106" cy="1003538"/>
          </a:xfrm>
        </p:grpSpPr>
        <p:grpSp>
          <p:nvGrpSpPr>
            <p:cNvPr id="496" name="Group 495">
              <a:extLst>
                <a:ext uri="{FF2B5EF4-FFF2-40B4-BE49-F238E27FC236}">
                  <a16:creationId xmlns:a16="http://schemas.microsoft.com/office/drawing/2014/main" id="{0B1F3D6C-A7A9-4D18-B582-E25664CFEBC3}"/>
                </a:ext>
              </a:extLst>
            </p:cNvPr>
            <p:cNvGrpSpPr/>
            <p:nvPr/>
          </p:nvGrpSpPr>
          <p:grpSpPr>
            <a:xfrm>
              <a:off x="6861384" y="3307715"/>
              <a:ext cx="555800" cy="458707"/>
              <a:chOff x="6861384" y="3307715"/>
              <a:chExt cx="555800" cy="458707"/>
            </a:xfrm>
          </p:grpSpPr>
          <p:cxnSp>
            <p:nvCxnSpPr>
              <p:cNvPr id="527" name="Straight Arrow Connector 526">
                <a:extLst>
                  <a:ext uri="{FF2B5EF4-FFF2-40B4-BE49-F238E27FC236}">
                    <a16:creationId xmlns:a16="http://schemas.microsoft.com/office/drawing/2014/main" id="{83BBFB91-9B9E-4407-9E96-C9DDF5144164}"/>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8" name="Straight Arrow Connector 527">
                <a:extLst>
                  <a:ext uri="{FF2B5EF4-FFF2-40B4-BE49-F238E27FC236}">
                    <a16:creationId xmlns:a16="http://schemas.microsoft.com/office/drawing/2014/main" id="{70518ADF-82D8-4B54-990B-DE5C336230CF}"/>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9" name="Straight Arrow Connector 528">
                <a:extLst>
                  <a:ext uri="{FF2B5EF4-FFF2-40B4-BE49-F238E27FC236}">
                    <a16:creationId xmlns:a16="http://schemas.microsoft.com/office/drawing/2014/main" id="{64738256-7D5C-42C9-B4DE-53A4DC90502C}"/>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31" name="Straight Arrow Connector 530">
                <a:extLst>
                  <a:ext uri="{FF2B5EF4-FFF2-40B4-BE49-F238E27FC236}">
                    <a16:creationId xmlns:a16="http://schemas.microsoft.com/office/drawing/2014/main" id="{B72D73A1-06FE-47CB-9EBD-E47A104BDEEE}"/>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7" name="Group 496">
              <a:extLst>
                <a:ext uri="{FF2B5EF4-FFF2-40B4-BE49-F238E27FC236}">
                  <a16:creationId xmlns:a16="http://schemas.microsoft.com/office/drawing/2014/main" id="{F0DDBA04-0C58-4935-B18B-8F7BA318E319}"/>
                </a:ext>
              </a:extLst>
            </p:cNvPr>
            <p:cNvGrpSpPr/>
            <p:nvPr/>
          </p:nvGrpSpPr>
          <p:grpSpPr>
            <a:xfrm>
              <a:off x="7685154" y="4033520"/>
              <a:ext cx="680336" cy="277733"/>
              <a:chOff x="7685154" y="4033520"/>
              <a:chExt cx="680336" cy="277733"/>
            </a:xfrm>
          </p:grpSpPr>
          <p:cxnSp>
            <p:nvCxnSpPr>
              <p:cNvPr id="522" name="Straight Arrow Connector 521">
                <a:extLst>
                  <a:ext uri="{FF2B5EF4-FFF2-40B4-BE49-F238E27FC236}">
                    <a16:creationId xmlns:a16="http://schemas.microsoft.com/office/drawing/2014/main" id="{750CAA41-E5E6-4BD2-8F68-9907A5506478}"/>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3" name="Straight Arrow Connector 522">
                <a:extLst>
                  <a:ext uri="{FF2B5EF4-FFF2-40B4-BE49-F238E27FC236}">
                    <a16:creationId xmlns:a16="http://schemas.microsoft.com/office/drawing/2014/main" id="{5FD343D2-C40A-4231-9962-1EA148AE0FF6}"/>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5" name="Straight Arrow Connector 524">
                <a:extLst>
                  <a:ext uri="{FF2B5EF4-FFF2-40B4-BE49-F238E27FC236}">
                    <a16:creationId xmlns:a16="http://schemas.microsoft.com/office/drawing/2014/main" id="{26ACCFF1-EC89-48F3-9D9E-253AF5B45E85}"/>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6" name="Straight Arrow Connector 525">
                <a:extLst>
                  <a:ext uri="{FF2B5EF4-FFF2-40B4-BE49-F238E27FC236}">
                    <a16:creationId xmlns:a16="http://schemas.microsoft.com/office/drawing/2014/main" id="{29415D84-B23C-41BF-B0F8-676F6C043A76}"/>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8" name="Group 497">
              <a:extLst>
                <a:ext uri="{FF2B5EF4-FFF2-40B4-BE49-F238E27FC236}">
                  <a16:creationId xmlns:a16="http://schemas.microsoft.com/office/drawing/2014/main" id="{03EE74B1-6F29-4304-A98E-26FE93D387A1}"/>
                </a:ext>
              </a:extLst>
            </p:cNvPr>
            <p:cNvGrpSpPr/>
            <p:nvPr/>
          </p:nvGrpSpPr>
          <p:grpSpPr>
            <a:xfrm>
              <a:off x="7445124" y="3519170"/>
              <a:ext cx="604136" cy="414894"/>
              <a:chOff x="7445124" y="3519170"/>
              <a:chExt cx="604136" cy="414894"/>
            </a:xfrm>
          </p:grpSpPr>
          <p:cxnSp>
            <p:nvCxnSpPr>
              <p:cNvPr id="518" name="Straight Arrow Connector 517">
                <a:extLst>
                  <a:ext uri="{FF2B5EF4-FFF2-40B4-BE49-F238E27FC236}">
                    <a16:creationId xmlns:a16="http://schemas.microsoft.com/office/drawing/2014/main" id="{34005AF4-837E-4A13-B817-29AB2D301DF8}"/>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9" name="Straight Arrow Connector 518">
                <a:extLst>
                  <a:ext uri="{FF2B5EF4-FFF2-40B4-BE49-F238E27FC236}">
                    <a16:creationId xmlns:a16="http://schemas.microsoft.com/office/drawing/2014/main" id="{8FE8B631-7188-4943-B3D8-92EED10540D5}"/>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0" name="Straight Arrow Connector 519">
                <a:extLst>
                  <a:ext uri="{FF2B5EF4-FFF2-40B4-BE49-F238E27FC236}">
                    <a16:creationId xmlns:a16="http://schemas.microsoft.com/office/drawing/2014/main" id="{CD612F7B-4E75-4FF6-8963-DCE71CF25D05}"/>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1" name="Straight Arrow Connector 520">
                <a:extLst>
                  <a:ext uri="{FF2B5EF4-FFF2-40B4-BE49-F238E27FC236}">
                    <a16:creationId xmlns:a16="http://schemas.microsoft.com/office/drawing/2014/main" id="{30E0C19E-89CE-49BA-8743-515EF79B12D7}"/>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9" name="Group 498">
              <a:extLst>
                <a:ext uri="{FF2B5EF4-FFF2-40B4-BE49-F238E27FC236}">
                  <a16:creationId xmlns:a16="http://schemas.microsoft.com/office/drawing/2014/main" id="{B0A4B895-91AC-48C5-89B6-D57553DF1C48}"/>
                </a:ext>
              </a:extLst>
            </p:cNvPr>
            <p:cNvGrpSpPr/>
            <p:nvPr/>
          </p:nvGrpSpPr>
          <p:grpSpPr>
            <a:xfrm>
              <a:off x="7226049" y="3326765"/>
              <a:ext cx="524126" cy="464424"/>
              <a:chOff x="7226049" y="3326765"/>
              <a:chExt cx="524126" cy="464424"/>
            </a:xfrm>
          </p:grpSpPr>
          <p:cxnSp>
            <p:nvCxnSpPr>
              <p:cNvPr id="513" name="Straight Arrow Connector 512">
                <a:extLst>
                  <a:ext uri="{FF2B5EF4-FFF2-40B4-BE49-F238E27FC236}">
                    <a16:creationId xmlns:a16="http://schemas.microsoft.com/office/drawing/2014/main" id="{7394F959-B7A3-431E-934F-5ADEE34ABE04}"/>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4" name="Straight Arrow Connector 513">
                <a:extLst>
                  <a:ext uri="{FF2B5EF4-FFF2-40B4-BE49-F238E27FC236}">
                    <a16:creationId xmlns:a16="http://schemas.microsoft.com/office/drawing/2014/main" id="{404D69C8-162A-46C4-8787-9C21A5DBA626}"/>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5" name="Straight Arrow Connector 514">
                <a:extLst>
                  <a:ext uri="{FF2B5EF4-FFF2-40B4-BE49-F238E27FC236}">
                    <a16:creationId xmlns:a16="http://schemas.microsoft.com/office/drawing/2014/main" id="{6D9D0BAF-72FB-4EB5-9818-9D6EEE0974D0}"/>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6" name="Straight Arrow Connector 515">
                <a:extLst>
                  <a:ext uri="{FF2B5EF4-FFF2-40B4-BE49-F238E27FC236}">
                    <a16:creationId xmlns:a16="http://schemas.microsoft.com/office/drawing/2014/main" id="{9E0E4E78-C8B5-4EAA-963F-5FED61F81A3B}"/>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00" name="Group 499">
              <a:extLst>
                <a:ext uri="{FF2B5EF4-FFF2-40B4-BE49-F238E27FC236}">
                  <a16:creationId xmlns:a16="http://schemas.microsoft.com/office/drawing/2014/main" id="{B9FB06AD-1C2D-4E2F-8FEE-33A84603B48A}"/>
                </a:ext>
              </a:extLst>
            </p:cNvPr>
            <p:cNvGrpSpPr/>
            <p:nvPr/>
          </p:nvGrpSpPr>
          <p:grpSpPr>
            <a:xfrm>
              <a:off x="7608954" y="3793490"/>
              <a:ext cx="661286" cy="342504"/>
              <a:chOff x="7608954" y="3793490"/>
              <a:chExt cx="661286" cy="342504"/>
            </a:xfrm>
          </p:grpSpPr>
          <p:cxnSp>
            <p:nvCxnSpPr>
              <p:cNvPr id="501" name="Straight Arrow Connector 500">
                <a:extLst>
                  <a:ext uri="{FF2B5EF4-FFF2-40B4-BE49-F238E27FC236}">
                    <a16:creationId xmlns:a16="http://schemas.microsoft.com/office/drawing/2014/main" id="{2851D7E5-0739-4BA1-8F06-979990C577E6}"/>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08" name="Straight Arrow Connector 507">
                <a:extLst>
                  <a:ext uri="{FF2B5EF4-FFF2-40B4-BE49-F238E27FC236}">
                    <a16:creationId xmlns:a16="http://schemas.microsoft.com/office/drawing/2014/main" id="{3F49ECDF-5D7B-4F9B-A545-731AFBC4C0FF}"/>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09" name="Straight Arrow Connector 508">
                <a:extLst>
                  <a:ext uri="{FF2B5EF4-FFF2-40B4-BE49-F238E27FC236}">
                    <a16:creationId xmlns:a16="http://schemas.microsoft.com/office/drawing/2014/main" id="{40DCF51D-5756-4946-BEC5-86CEB3A28683}"/>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1" name="Straight Arrow Connector 510">
                <a:extLst>
                  <a:ext uri="{FF2B5EF4-FFF2-40B4-BE49-F238E27FC236}">
                    <a16:creationId xmlns:a16="http://schemas.microsoft.com/office/drawing/2014/main" id="{EBAC2D42-8939-4729-9484-43FBB1D57BEF}"/>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32" name="Group 531">
            <a:extLst>
              <a:ext uri="{FF2B5EF4-FFF2-40B4-BE49-F238E27FC236}">
                <a16:creationId xmlns:a16="http://schemas.microsoft.com/office/drawing/2014/main" id="{BF22A5DD-7B22-4FF3-9DE4-8243E94CD332}"/>
              </a:ext>
            </a:extLst>
          </p:cNvPr>
          <p:cNvGrpSpPr/>
          <p:nvPr/>
        </p:nvGrpSpPr>
        <p:grpSpPr>
          <a:xfrm>
            <a:off x="235794" y="2880868"/>
            <a:ext cx="1888916" cy="1283573"/>
            <a:chOff x="6758514" y="3004820"/>
            <a:chExt cx="1888916" cy="1283573"/>
          </a:xfrm>
        </p:grpSpPr>
        <p:grpSp>
          <p:nvGrpSpPr>
            <p:cNvPr id="533" name="Group 532">
              <a:extLst>
                <a:ext uri="{FF2B5EF4-FFF2-40B4-BE49-F238E27FC236}">
                  <a16:creationId xmlns:a16="http://schemas.microsoft.com/office/drawing/2014/main" id="{F043B8AA-B9EC-4BEC-807A-4F7B0827A56E}"/>
                </a:ext>
              </a:extLst>
            </p:cNvPr>
            <p:cNvGrpSpPr/>
            <p:nvPr/>
          </p:nvGrpSpPr>
          <p:grpSpPr>
            <a:xfrm>
              <a:off x="7282564" y="3030855"/>
              <a:ext cx="524126" cy="464424"/>
              <a:chOff x="7282564" y="3030855"/>
              <a:chExt cx="524126" cy="464424"/>
            </a:xfrm>
          </p:grpSpPr>
          <p:cxnSp>
            <p:nvCxnSpPr>
              <p:cNvPr id="555" name="Straight Arrow Connector 554">
                <a:extLst>
                  <a:ext uri="{FF2B5EF4-FFF2-40B4-BE49-F238E27FC236}">
                    <a16:creationId xmlns:a16="http://schemas.microsoft.com/office/drawing/2014/main" id="{4AFE0A98-8144-4BDB-B7BA-82B712433300}"/>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6" name="Straight Arrow Connector 555">
                <a:extLst>
                  <a:ext uri="{FF2B5EF4-FFF2-40B4-BE49-F238E27FC236}">
                    <a16:creationId xmlns:a16="http://schemas.microsoft.com/office/drawing/2014/main" id="{6790E569-656B-4DCD-90E1-0E9A207C84BE}"/>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7" name="Straight Arrow Connector 556">
                <a:extLst>
                  <a:ext uri="{FF2B5EF4-FFF2-40B4-BE49-F238E27FC236}">
                    <a16:creationId xmlns:a16="http://schemas.microsoft.com/office/drawing/2014/main" id="{E9C7B159-2D76-448D-945A-808E8D48933A}"/>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8" name="Straight Arrow Connector 557">
                <a:extLst>
                  <a:ext uri="{FF2B5EF4-FFF2-40B4-BE49-F238E27FC236}">
                    <a16:creationId xmlns:a16="http://schemas.microsoft.com/office/drawing/2014/main" id="{36909814-5BF0-47BD-A8F9-F1AF96F9347F}"/>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4" name="Group 533">
              <a:extLst>
                <a:ext uri="{FF2B5EF4-FFF2-40B4-BE49-F238E27FC236}">
                  <a16:creationId xmlns:a16="http://schemas.microsoft.com/office/drawing/2014/main" id="{F40BFF2B-1CDC-45A5-9CEE-72BD44A8F55B}"/>
                </a:ext>
              </a:extLst>
            </p:cNvPr>
            <p:cNvGrpSpPr/>
            <p:nvPr/>
          </p:nvGrpSpPr>
          <p:grpSpPr>
            <a:xfrm>
              <a:off x="6758514" y="3004820"/>
              <a:ext cx="555800" cy="458707"/>
              <a:chOff x="6758514" y="3004820"/>
              <a:chExt cx="555800" cy="458707"/>
            </a:xfrm>
          </p:grpSpPr>
          <p:cxnSp>
            <p:nvCxnSpPr>
              <p:cNvPr id="551" name="Straight Arrow Connector 550">
                <a:extLst>
                  <a:ext uri="{FF2B5EF4-FFF2-40B4-BE49-F238E27FC236}">
                    <a16:creationId xmlns:a16="http://schemas.microsoft.com/office/drawing/2014/main" id="{0645822A-A87C-4962-9431-BD0C5726FA77}"/>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2" name="Straight Arrow Connector 551">
                <a:extLst>
                  <a:ext uri="{FF2B5EF4-FFF2-40B4-BE49-F238E27FC236}">
                    <a16:creationId xmlns:a16="http://schemas.microsoft.com/office/drawing/2014/main" id="{BBECC13C-4BDB-4C0A-8673-F156AF7F0524}"/>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3" name="Straight Arrow Connector 552">
                <a:extLst>
                  <a:ext uri="{FF2B5EF4-FFF2-40B4-BE49-F238E27FC236}">
                    <a16:creationId xmlns:a16="http://schemas.microsoft.com/office/drawing/2014/main" id="{DA13B480-06E0-404F-961A-F5B62298F1A2}"/>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4" name="Straight Arrow Connector 553">
                <a:extLst>
                  <a:ext uri="{FF2B5EF4-FFF2-40B4-BE49-F238E27FC236}">
                    <a16:creationId xmlns:a16="http://schemas.microsoft.com/office/drawing/2014/main" id="{0F7368BE-C1E6-43D2-95EB-ECF09A5FF129}"/>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5" name="Group 534">
              <a:extLst>
                <a:ext uri="{FF2B5EF4-FFF2-40B4-BE49-F238E27FC236}">
                  <a16:creationId xmlns:a16="http://schemas.microsoft.com/office/drawing/2014/main" id="{3B62A0B2-475E-41F3-8C9C-11A179A7EB2B}"/>
                </a:ext>
              </a:extLst>
            </p:cNvPr>
            <p:cNvGrpSpPr/>
            <p:nvPr/>
          </p:nvGrpSpPr>
          <p:grpSpPr>
            <a:xfrm>
              <a:off x="7607049" y="3303905"/>
              <a:ext cx="604136" cy="414894"/>
              <a:chOff x="7607049" y="3303905"/>
              <a:chExt cx="604136" cy="414894"/>
            </a:xfrm>
          </p:grpSpPr>
          <p:cxnSp>
            <p:nvCxnSpPr>
              <p:cNvPr id="547" name="Straight Arrow Connector 546">
                <a:extLst>
                  <a:ext uri="{FF2B5EF4-FFF2-40B4-BE49-F238E27FC236}">
                    <a16:creationId xmlns:a16="http://schemas.microsoft.com/office/drawing/2014/main" id="{C535AF38-F615-48FF-86C6-B06D067E114F}"/>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8" name="Straight Arrow Connector 547">
                <a:extLst>
                  <a:ext uri="{FF2B5EF4-FFF2-40B4-BE49-F238E27FC236}">
                    <a16:creationId xmlns:a16="http://schemas.microsoft.com/office/drawing/2014/main" id="{1EC00A60-180C-4581-93D5-55BA6A783E89}"/>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9" name="Straight Arrow Connector 548">
                <a:extLst>
                  <a:ext uri="{FF2B5EF4-FFF2-40B4-BE49-F238E27FC236}">
                    <a16:creationId xmlns:a16="http://schemas.microsoft.com/office/drawing/2014/main" id="{FD2BCC62-EAC9-4402-8988-68F37E119D13}"/>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0" name="Straight Arrow Connector 549">
                <a:extLst>
                  <a:ext uri="{FF2B5EF4-FFF2-40B4-BE49-F238E27FC236}">
                    <a16:creationId xmlns:a16="http://schemas.microsoft.com/office/drawing/2014/main" id="{33EC0486-B78F-4B2A-8014-FF48EF50D057}"/>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6" name="Group 535">
              <a:extLst>
                <a:ext uri="{FF2B5EF4-FFF2-40B4-BE49-F238E27FC236}">
                  <a16:creationId xmlns:a16="http://schemas.microsoft.com/office/drawing/2014/main" id="{CCE28EA7-DEED-4A87-ACDD-D4191C8DCDF7}"/>
                </a:ext>
              </a:extLst>
            </p:cNvPr>
            <p:cNvGrpSpPr/>
            <p:nvPr/>
          </p:nvGrpSpPr>
          <p:grpSpPr>
            <a:xfrm>
              <a:off x="7848984" y="3686810"/>
              <a:ext cx="661286" cy="342504"/>
              <a:chOff x="7848984" y="3686810"/>
              <a:chExt cx="661286" cy="342504"/>
            </a:xfrm>
          </p:grpSpPr>
          <p:cxnSp>
            <p:nvCxnSpPr>
              <p:cNvPr id="543" name="Straight Arrow Connector 542">
                <a:extLst>
                  <a:ext uri="{FF2B5EF4-FFF2-40B4-BE49-F238E27FC236}">
                    <a16:creationId xmlns:a16="http://schemas.microsoft.com/office/drawing/2014/main" id="{67773C67-7EE7-4E18-92B2-1A9B536EF041}"/>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4" name="Straight Arrow Connector 543">
                <a:extLst>
                  <a:ext uri="{FF2B5EF4-FFF2-40B4-BE49-F238E27FC236}">
                    <a16:creationId xmlns:a16="http://schemas.microsoft.com/office/drawing/2014/main" id="{33E7ABD5-16E5-4172-B15A-48F65481BE9A}"/>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5" name="Straight Arrow Connector 544">
                <a:extLst>
                  <a:ext uri="{FF2B5EF4-FFF2-40B4-BE49-F238E27FC236}">
                    <a16:creationId xmlns:a16="http://schemas.microsoft.com/office/drawing/2014/main" id="{F998DC88-6FD0-45E5-838F-67DA5B74A37B}"/>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6" name="Straight Arrow Connector 545">
                <a:extLst>
                  <a:ext uri="{FF2B5EF4-FFF2-40B4-BE49-F238E27FC236}">
                    <a16:creationId xmlns:a16="http://schemas.microsoft.com/office/drawing/2014/main" id="{B470A0DF-1D38-40AC-B95E-4C7899146D1F}"/>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7" name="Group 536">
              <a:extLst>
                <a:ext uri="{FF2B5EF4-FFF2-40B4-BE49-F238E27FC236}">
                  <a16:creationId xmlns:a16="http://schemas.microsoft.com/office/drawing/2014/main" id="{F7D6DEA9-C94D-4504-AE9F-21BF64ACC567}"/>
                </a:ext>
              </a:extLst>
            </p:cNvPr>
            <p:cNvGrpSpPr/>
            <p:nvPr/>
          </p:nvGrpSpPr>
          <p:grpSpPr>
            <a:xfrm>
              <a:off x="7967094" y="4010660"/>
              <a:ext cx="680336" cy="277733"/>
              <a:chOff x="7967094" y="4010660"/>
              <a:chExt cx="680336" cy="277733"/>
            </a:xfrm>
          </p:grpSpPr>
          <p:cxnSp>
            <p:nvCxnSpPr>
              <p:cNvPr id="538" name="Straight Arrow Connector 537">
                <a:extLst>
                  <a:ext uri="{FF2B5EF4-FFF2-40B4-BE49-F238E27FC236}">
                    <a16:creationId xmlns:a16="http://schemas.microsoft.com/office/drawing/2014/main" id="{E69C6746-E979-473D-9AF5-A4029F550A9B}"/>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0" name="Straight Arrow Connector 539">
                <a:extLst>
                  <a:ext uri="{FF2B5EF4-FFF2-40B4-BE49-F238E27FC236}">
                    <a16:creationId xmlns:a16="http://schemas.microsoft.com/office/drawing/2014/main" id="{61F8C50C-B706-4C99-8EBD-7ABC6D3EBF35}"/>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1" name="Straight Arrow Connector 540">
                <a:extLst>
                  <a:ext uri="{FF2B5EF4-FFF2-40B4-BE49-F238E27FC236}">
                    <a16:creationId xmlns:a16="http://schemas.microsoft.com/office/drawing/2014/main" id="{4A6FDDBD-4DCB-4B20-825E-ADEBBFF19A19}"/>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2" name="Straight Arrow Connector 541">
                <a:extLst>
                  <a:ext uri="{FF2B5EF4-FFF2-40B4-BE49-F238E27FC236}">
                    <a16:creationId xmlns:a16="http://schemas.microsoft.com/office/drawing/2014/main" id="{B9439B18-5915-428D-BCE6-6136695F8878}"/>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59" name="Group 558">
            <a:extLst>
              <a:ext uri="{FF2B5EF4-FFF2-40B4-BE49-F238E27FC236}">
                <a16:creationId xmlns:a16="http://schemas.microsoft.com/office/drawing/2014/main" id="{232A52C8-B446-4B44-83B2-CB5981017F62}"/>
              </a:ext>
            </a:extLst>
          </p:cNvPr>
          <p:cNvGrpSpPr/>
          <p:nvPr/>
        </p:nvGrpSpPr>
        <p:grpSpPr>
          <a:xfrm>
            <a:off x="117684" y="2524633"/>
            <a:ext cx="2370881" cy="1611233"/>
            <a:chOff x="6640404" y="2648585"/>
            <a:chExt cx="2370881" cy="1611233"/>
          </a:xfrm>
        </p:grpSpPr>
        <p:grpSp>
          <p:nvGrpSpPr>
            <p:cNvPr id="560" name="Group 559">
              <a:extLst>
                <a:ext uri="{FF2B5EF4-FFF2-40B4-BE49-F238E27FC236}">
                  <a16:creationId xmlns:a16="http://schemas.microsoft.com/office/drawing/2014/main" id="{E445998B-37B5-4586-B94E-6D57E54444D4}"/>
                </a:ext>
              </a:extLst>
            </p:cNvPr>
            <p:cNvGrpSpPr/>
            <p:nvPr/>
          </p:nvGrpSpPr>
          <p:grpSpPr>
            <a:xfrm>
              <a:off x="7345429" y="2703830"/>
              <a:ext cx="524126" cy="464424"/>
              <a:chOff x="7345429" y="2703830"/>
              <a:chExt cx="524126" cy="464424"/>
            </a:xfrm>
          </p:grpSpPr>
          <p:cxnSp>
            <p:nvCxnSpPr>
              <p:cNvPr id="581" name="Straight Arrow Connector 580">
                <a:extLst>
                  <a:ext uri="{FF2B5EF4-FFF2-40B4-BE49-F238E27FC236}">
                    <a16:creationId xmlns:a16="http://schemas.microsoft.com/office/drawing/2014/main" id="{8ABFE646-5E54-4FA0-BD10-3E8B0B68F1C0}"/>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2" name="Straight Arrow Connector 581">
                <a:extLst>
                  <a:ext uri="{FF2B5EF4-FFF2-40B4-BE49-F238E27FC236}">
                    <a16:creationId xmlns:a16="http://schemas.microsoft.com/office/drawing/2014/main" id="{2965A4AE-EDA2-404F-A1DF-9A432B62BB15}"/>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3" name="Straight Arrow Connector 582">
                <a:extLst>
                  <a:ext uri="{FF2B5EF4-FFF2-40B4-BE49-F238E27FC236}">
                    <a16:creationId xmlns:a16="http://schemas.microsoft.com/office/drawing/2014/main" id="{BAE5965F-95F1-415E-9D2C-3D6D50DD1F91}"/>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4" name="Straight Arrow Connector 583">
                <a:extLst>
                  <a:ext uri="{FF2B5EF4-FFF2-40B4-BE49-F238E27FC236}">
                    <a16:creationId xmlns:a16="http://schemas.microsoft.com/office/drawing/2014/main" id="{3E8F5967-6F0A-4B35-AF68-FF2EAFDC155D}"/>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1" name="Group 560">
              <a:extLst>
                <a:ext uri="{FF2B5EF4-FFF2-40B4-BE49-F238E27FC236}">
                  <a16:creationId xmlns:a16="http://schemas.microsoft.com/office/drawing/2014/main" id="{46275A9C-6476-45EC-B43D-03DD8DEA604D}"/>
                </a:ext>
              </a:extLst>
            </p:cNvPr>
            <p:cNvGrpSpPr/>
            <p:nvPr/>
          </p:nvGrpSpPr>
          <p:grpSpPr>
            <a:xfrm>
              <a:off x="6640404" y="2648585"/>
              <a:ext cx="555800" cy="458707"/>
              <a:chOff x="6640404" y="2648585"/>
              <a:chExt cx="555800" cy="458707"/>
            </a:xfrm>
          </p:grpSpPr>
          <p:cxnSp>
            <p:nvCxnSpPr>
              <p:cNvPr id="577" name="Straight Arrow Connector 576">
                <a:extLst>
                  <a:ext uri="{FF2B5EF4-FFF2-40B4-BE49-F238E27FC236}">
                    <a16:creationId xmlns:a16="http://schemas.microsoft.com/office/drawing/2014/main" id="{0CAF77E2-F00A-4C18-9AD8-085C6FC94C2A}"/>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8" name="Straight Arrow Connector 577">
                <a:extLst>
                  <a:ext uri="{FF2B5EF4-FFF2-40B4-BE49-F238E27FC236}">
                    <a16:creationId xmlns:a16="http://schemas.microsoft.com/office/drawing/2014/main" id="{A8DAA0F4-D974-4B42-9615-6303778FB8D8}"/>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9" name="Straight Arrow Connector 578">
                <a:extLst>
                  <a:ext uri="{FF2B5EF4-FFF2-40B4-BE49-F238E27FC236}">
                    <a16:creationId xmlns:a16="http://schemas.microsoft.com/office/drawing/2014/main" id="{B092FFB7-A5BC-4EB2-95A7-9A2B024B8AD7}"/>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0" name="Straight Arrow Connector 579">
                <a:extLst>
                  <a:ext uri="{FF2B5EF4-FFF2-40B4-BE49-F238E27FC236}">
                    <a16:creationId xmlns:a16="http://schemas.microsoft.com/office/drawing/2014/main" id="{24DEA59A-38BB-4ABC-B929-9A94C456CF21}"/>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2" name="Group 561">
              <a:extLst>
                <a:ext uri="{FF2B5EF4-FFF2-40B4-BE49-F238E27FC236}">
                  <a16:creationId xmlns:a16="http://schemas.microsoft.com/office/drawing/2014/main" id="{73D84787-87B1-4DEE-A9D4-ADC0D14307A6}"/>
                </a:ext>
              </a:extLst>
            </p:cNvPr>
            <p:cNvGrpSpPr/>
            <p:nvPr/>
          </p:nvGrpSpPr>
          <p:grpSpPr>
            <a:xfrm>
              <a:off x="7801359" y="3046730"/>
              <a:ext cx="604136" cy="414894"/>
              <a:chOff x="7801359" y="3046730"/>
              <a:chExt cx="604136" cy="414894"/>
            </a:xfrm>
          </p:grpSpPr>
          <p:cxnSp>
            <p:nvCxnSpPr>
              <p:cNvPr id="573" name="Straight Arrow Connector 572">
                <a:extLst>
                  <a:ext uri="{FF2B5EF4-FFF2-40B4-BE49-F238E27FC236}">
                    <a16:creationId xmlns:a16="http://schemas.microsoft.com/office/drawing/2014/main" id="{86ACF697-85F6-40C0-813C-521D5C3AB60C}"/>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4" name="Straight Arrow Connector 573">
                <a:extLst>
                  <a:ext uri="{FF2B5EF4-FFF2-40B4-BE49-F238E27FC236}">
                    <a16:creationId xmlns:a16="http://schemas.microsoft.com/office/drawing/2014/main" id="{09C1050F-68F0-423F-9BAB-610ADA33AABE}"/>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5" name="Straight Arrow Connector 574">
                <a:extLst>
                  <a:ext uri="{FF2B5EF4-FFF2-40B4-BE49-F238E27FC236}">
                    <a16:creationId xmlns:a16="http://schemas.microsoft.com/office/drawing/2014/main" id="{59A2EB73-084F-4203-8BAF-242BF4B40757}"/>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6" name="Straight Arrow Connector 575">
                <a:extLst>
                  <a:ext uri="{FF2B5EF4-FFF2-40B4-BE49-F238E27FC236}">
                    <a16:creationId xmlns:a16="http://schemas.microsoft.com/office/drawing/2014/main" id="{8B0B2547-4645-4ACC-92FC-ED30A8C99B0C}"/>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3" name="Group 562">
              <a:extLst>
                <a:ext uri="{FF2B5EF4-FFF2-40B4-BE49-F238E27FC236}">
                  <a16:creationId xmlns:a16="http://schemas.microsoft.com/office/drawing/2014/main" id="{C8BDEC2A-8F39-4A1B-A9A9-834D32BEF220}"/>
                </a:ext>
              </a:extLst>
            </p:cNvPr>
            <p:cNvGrpSpPr/>
            <p:nvPr/>
          </p:nvGrpSpPr>
          <p:grpSpPr>
            <a:xfrm>
              <a:off x="8138544" y="3557270"/>
              <a:ext cx="661286" cy="342504"/>
              <a:chOff x="8138544" y="3557270"/>
              <a:chExt cx="661286" cy="342504"/>
            </a:xfrm>
          </p:grpSpPr>
          <p:cxnSp>
            <p:nvCxnSpPr>
              <p:cNvPr id="569" name="Straight Arrow Connector 568">
                <a:extLst>
                  <a:ext uri="{FF2B5EF4-FFF2-40B4-BE49-F238E27FC236}">
                    <a16:creationId xmlns:a16="http://schemas.microsoft.com/office/drawing/2014/main" id="{FAEE10FC-59DC-419D-B7CF-13C31BD38679}"/>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0" name="Straight Arrow Connector 569">
                <a:extLst>
                  <a:ext uri="{FF2B5EF4-FFF2-40B4-BE49-F238E27FC236}">
                    <a16:creationId xmlns:a16="http://schemas.microsoft.com/office/drawing/2014/main" id="{94F2994F-BF28-4ACD-9DE2-188B6ADE2F94}"/>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1" name="Straight Arrow Connector 570">
                <a:extLst>
                  <a:ext uri="{FF2B5EF4-FFF2-40B4-BE49-F238E27FC236}">
                    <a16:creationId xmlns:a16="http://schemas.microsoft.com/office/drawing/2014/main" id="{F5635526-6DED-4FD5-AA2C-8149D76FD4F6}"/>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2" name="Straight Arrow Connector 571">
                <a:extLst>
                  <a:ext uri="{FF2B5EF4-FFF2-40B4-BE49-F238E27FC236}">
                    <a16:creationId xmlns:a16="http://schemas.microsoft.com/office/drawing/2014/main" id="{BC505EA2-CE17-4CE3-BC9F-16DA325CE61C}"/>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4" name="Group 563">
              <a:extLst>
                <a:ext uri="{FF2B5EF4-FFF2-40B4-BE49-F238E27FC236}">
                  <a16:creationId xmlns:a16="http://schemas.microsoft.com/office/drawing/2014/main" id="{D3CAB314-0643-4DB6-9398-CFC34EC0D095}"/>
                </a:ext>
              </a:extLst>
            </p:cNvPr>
            <p:cNvGrpSpPr/>
            <p:nvPr/>
          </p:nvGrpSpPr>
          <p:grpSpPr>
            <a:xfrm>
              <a:off x="8330949" y="3982085"/>
              <a:ext cx="680336" cy="277733"/>
              <a:chOff x="8330949" y="3982085"/>
              <a:chExt cx="680336" cy="277733"/>
            </a:xfrm>
          </p:grpSpPr>
          <p:cxnSp>
            <p:nvCxnSpPr>
              <p:cNvPr id="565" name="Straight Arrow Connector 564">
                <a:extLst>
                  <a:ext uri="{FF2B5EF4-FFF2-40B4-BE49-F238E27FC236}">
                    <a16:creationId xmlns:a16="http://schemas.microsoft.com/office/drawing/2014/main" id="{199E8EB1-BC53-4B73-8676-BD63A9594B16}"/>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66" name="Straight Arrow Connector 565">
                <a:extLst>
                  <a:ext uri="{FF2B5EF4-FFF2-40B4-BE49-F238E27FC236}">
                    <a16:creationId xmlns:a16="http://schemas.microsoft.com/office/drawing/2014/main" id="{202F44AC-3002-4D82-98B8-2BDC599876F9}"/>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67" name="Straight Arrow Connector 566">
                <a:extLst>
                  <a:ext uri="{FF2B5EF4-FFF2-40B4-BE49-F238E27FC236}">
                    <a16:creationId xmlns:a16="http://schemas.microsoft.com/office/drawing/2014/main" id="{2618FD91-6E66-4D84-803E-4AB237550B64}"/>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68" name="Straight Arrow Connector 567">
                <a:extLst>
                  <a:ext uri="{FF2B5EF4-FFF2-40B4-BE49-F238E27FC236}">
                    <a16:creationId xmlns:a16="http://schemas.microsoft.com/office/drawing/2014/main" id="{F02C2EDC-A46A-4C2E-A0BC-64626A219B2B}"/>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60" name="Group 59">
            <a:extLst>
              <a:ext uri="{FF2B5EF4-FFF2-40B4-BE49-F238E27FC236}">
                <a16:creationId xmlns:a16="http://schemas.microsoft.com/office/drawing/2014/main" id="{A266E98A-F991-47A0-BF94-4073595DC946}"/>
              </a:ext>
            </a:extLst>
          </p:cNvPr>
          <p:cNvGrpSpPr/>
          <p:nvPr/>
        </p:nvGrpSpPr>
        <p:grpSpPr>
          <a:xfrm>
            <a:off x="11065084" y="-2123413"/>
            <a:ext cx="2370881" cy="2370062"/>
            <a:chOff x="11065084" y="-2123413"/>
            <a:chExt cx="2370881" cy="2370062"/>
          </a:xfrm>
        </p:grpSpPr>
        <p:pic>
          <p:nvPicPr>
            <p:cNvPr id="585" name="Picture 584">
              <a:extLst>
                <a:ext uri="{FF2B5EF4-FFF2-40B4-BE49-F238E27FC236}">
                  <a16:creationId xmlns:a16="http://schemas.microsoft.com/office/drawing/2014/main" id="{355046FF-8149-4ECE-AF6B-7342D18105C2}"/>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2675" b="97239" l="1153" r="98002">
                          <a14:foregroundMark x1="38970" y1="51079" x2="22752" y2="44694"/>
                          <a14:foregroundMark x1="22752" y1="44694" x2="15219" y2="58499"/>
                          <a14:foregroundMark x1="15219" y1="58499" x2="33282" y2="80242"/>
                          <a14:foregroundMark x1="33282" y1="80242" x2="37894" y2="49612"/>
                          <a14:foregroundMark x1="37894" y1="49612" x2="31437" y2="45125"/>
                          <a14:foregroundMark x1="50115" y1="90682" x2="30515" y2="94564"/>
                          <a14:foregroundMark x1="30515" y1="94564" x2="15988" y2="82226"/>
                          <a14:foregroundMark x1="15988" y1="82226" x2="6995" y2="59016"/>
                          <a14:foregroundMark x1="6995" y1="59016" x2="7840" y2="40725"/>
                          <a14:foregroundMark x1="7840" y1="40725" x2="20984" y2="49612"/>
                          <a14:foregroundMark x1="20984" y1="49612" x2="34589" y2="86626"/>
                          <a14:foregroundMark x1="34589" y1="86626" x2="51191" y2="91803"/>
                          <a14:foregroundMark x1="51191" y1="91803" x2="52498" y2="90940"/>
                          <a14:foregroundMark x1="5304" y1="43572" x2="6918" y2="60656"/>
                          <a14:foregroundMark x1="6918" y1="60656" x2="6687" y2="43831"/>
                          <a14:foregroundMark x1="2306" y1="49525" x2="2229" y2="47972"/>
                          <a14:foregroundMark x1="29669" y1="97325" x2="27440" y2="97325"/>
                          <a14:foregroundMark x1="94005" y1="67645" x2="94005" y2="69025"/>
                          <a14:foregroundMark x1="97694" y1="63589" x2="98078" y2="63158"/>
                          <a14:foregroundMark x1="57187" y1="7248" x2="61107" y2="7075"/>
                          <a14:foregroundMark x1="57494" y1="3624" x2="50884" y2="2675"/>
                          <a14:foregroundMark x1="33590" y1="16997" x2="37586" y2="14754"/>
                          <a14:foregroundMark x1="23290" y1="22951" x2="26979" y2="21053"/>
                          <a14:foregroundMark x1="9762" y1="32183" x2="13451" y2="29853"/>
                          <a14:foregroundMark x1="11222" y1="31406" x2="8148" y2="33477"/>
                          <a14:foregroundMark x1="1153" y1="48490" x2="1153" y2="59965"/>
                          <a14:foregroundMark x1="30361" y1="57981" x2="22829" y2="69629"/>
                          <a14:foregroundMark x1="22829" y1="69629" x2="27440" y2="54789"/>
                          <a14:foregroundMark x1="27440" y1="54789" x2="26979" y2="54616"/>
                        </a14:backgroundRemoval>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11070786" y="-1451443"/>
              <a:ext cx="1906141" cy="1698092"/>
            </a:xfrm>
            <a:prstGeom prst="rect">
              <a:avLst/>
            </a:prstGeom>
          </p:spPr>
        </p:pic>
        <p:cxnSp>
          <p:nvCxnSpPr>
            <p:cNvPr id="586" name="Straight Arrow Connector 585">
              <a:extLst>
                <a:ext uri="{FF2B5EF4-FFF2-40B4-BE49-F238E27FC236}">
                  <a16:creationId xmlns:a16="http://schemas.microsoft.com/office/drawing/2014/main" id="{A9095D1D-273D-450A-A663-1ACAD91483FC}"/>
                </a:ext>
              </a:extLst>
            </p:cNvPr>
            <p:cNvCxnSpPr>
              <a:cxnSpLocks/>
            </p:cNvCxnSpPr>
            <p:nvPr/>
          </p:nvCxnSpPr>
          <p:spPr>
            <a:xfrm flipV="1">
              <a:off x="11547862" y="-922020"/>
              <a:ext cx="1142613" cy="51840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587" name="Group 586">
              <a:extLst>
                <a:ext uri="{FF2B5EF4-FFF2-40B4-BE49-F238E27FC236}">
                  <a16:creationId xmlns:a16="http://schemas.microsoft.com/office/drawing/2014/main" id="{D7C0285F-6F31-4A9B-B924-BAADF117018B}"/>
                </a:ext>
              </a:extLst>
            </p:cNvPr>
            <p:cNvGrpSpPr/>
            <p:nvPr/>
          </p:nvGrpSpPr>
          <p:grpSpPr>
            <a:xfrm>
              <a:off x="11428939" y="-1027430"/>
              <a:ext cx="911016" cy="616189"/>
              <a:chOff x="7004259" y="3727450"/>
              <a:chExt cx="911016" cy="616189"/>
            </a:xfrm>
          </p:grpSpPr>
          <p:grpSp>
            <p:nvGrpSpPr>
              <p:cNvPr id="588" name="Group 587">
                <a:extLst>
                  <a:ext uri="{FF2B5EF4-FFF2-40B4-BE49-F238E27FC236}">
                    <a16:creationId xmlns:a16="http://schemas.microsoft.com/office/drawing/2014/main" id="{E51903FF-744E-4A63-8070-AFFF723DE71A}"/>
                  </a:ext>
                </a:extLst>
              </p:cNvPr>
              <p:cNvGrpSpPr/>
              <p:nvPr/>
            </p:nvGrpSpPr>
            <p:grpSpPr>
              <a:xfrm>
                <a:off x="7004259" y="3727450"/>
                <a:ext cx="555800" cy="458707"/>
                <a:chOff x="7004259" y="3727450"/>
                <a:chExt cx="555800" cy="458707"/>
              </a:xfrm>
            </p:grpSpPr>
            <p:cxnSp>
              <p:nvCxnSpPr>
                <p:cNvPr id="609" name="Straight Arrow Connector 608">
                  <a:extLst>
                    <a:ext uri="{FF2B5EF4-FFF2-40B4-BE49-F238E27FC236}">
                      <a16:creationId xmlns:a16="http://schemas.microsoft.com/office/drawing/2014/main" id="{304729B7-46A8-4BC0-8089-BB34A332D520}"/>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10" name="Straight Arrow Connector 609">
                  <a:extLst>
                    <a:ext uri="{FF2B5EF4-FFF2-40B4-BE49-F238E27FC236}">
                      <a16:creationId xmlns:a16="http://schemas.microsoft.com/office/drawing/2014/main" id="{7423E5EE-F07F-45AF-8948-6A25220349CC}"/>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11" name="Straight Arrow Connector 610">
                  <a:extLst>
                    <a:ext uri="{FF2B5EF4-FFF2-40B4-BE49-F238E27FC236}">
                      <a16:creationId xmlns:a16="http://schemas.microsoft.com/office/drawing/2014/main" id="{A17FD3CE-7E0C-427C-9914-EF38CAC18946}"/>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12" name="Straight Arrow Connector 611">
                  <a:extLst>
                    <a:ext uri="{FF2B5EF4-FFF2-40B4-BE49-F238E27FC236}">
                      <a16:creationId xmlns:a16="http://schemas.microsoft.com/office/drawing/2014/main" id="{E29EDBAD-D6CD-47C8-BF78-58BF7F60A94A}"/>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9" name="Group 588">
                <a:extLst>
                  <a:ext uri="{FF2B5EF4-FFF2-40B4-BE49-F238E27FC236}">
                    <a16:creationId xmlns:a16="http://schemas.microsoft.com/office/drawing/2014/main" id="{F1384783-0E34-4D75-B4EA-E528810D6938}"/>
                  </a:ext>
                </a:extLst>
              </p:cNvPr>
              <p:cNvGrpSpPr/>
              <p:nvPr/>
            </p:nvGrpSpPr>
            <p:grpSpPr>
              <a:xfrm>
                <a:off x="7234939" y="4065905"/>
                <a:ext cx="680336" cy="277734"/>
                <a:chOff x="7234939" y="4065905"/>
                <a:chExt cx="680336" cy="277734"/>
              </a:xfrm>
            </p:grpSpPr>
            <p:cxnSp>
              <p:nvCxnSpPr>
                <p:cNvPr id="605" name="Straight Arrow Connector 604">
                  <a:extLst>
                    <a:ext uri="{FF2B5EF4-FFF2-40B4-BE49-F238E27FC236}">
                      <a16:creationId xmlns:a16="http://schemas.microsoft.com/office/drawing/2014/main" id="{E3C01ABB-001D-4B6B-B0E7-A6A6C04A99DC}"/>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6" name="Straight Arrow Connector 605">
                  <a:extLst>
                    <a:ext uri="{FF2B5EF4-FFF2-40B4-BE49-F238E27FC236}">
                      <a16:creationId xmlns:a16="http://schemas.microsoft.com/office/drawing/2014/main" id="{C74A7325-2870-490B-98B1-0D72624DF8A7}"/>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7" name="Straight Arrow Connector 606">
                  <a:extLst>
                    <a:ext uri="{FF2B5EF4-FFF2-40B4-BE49-F238E27FC236}">
                      <a16:creationId xmlns:a16="http://schemas.microsoft.com/office/drawing/2014/main" id="{9D8710E7-9280-4F92-BFBE-33790018CC00}"/>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8" name="Straight Arrow Connector 607">
                  <a:extLst>
                    <a:ext uri="{FF2B5EF4-FFF2-40B4-BE49-F238E27FC236}">
                      <a16:creationId xmlns:a16="http://schemas.microsoft.com/office/drawing/2014/main" id="{0BE4696B-DB8C-4539-AB50-5E453529977E}"/>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0" name="Group 589">
                <a:extLst>
                  <a:ext uri="{FF2B5EF4-FFF2-40B4-BE49-F238E27FC236}">
                    <a16:creationId xmlns:a16="http://schemas.microsoft.com/office/drawing/2014/main" id="{B28EAC79-C23D-4305-80C7-6177977D1065}"/>
                  </a:ext>
                </a:extLst>
              </p:cNvPr>
              <p:cNvGrpSpPr/>
              <p:nvPr/>
            </p:nvGrpSpPr>
            <p:grpSpPr>
              <a:xfrm>
                <a:off x="7196839" y="3847465"/>
                <a:ext cx="604136" cy="414894"/>
                <a:chOff x="7196839" y="3847465"/>
                <a:chExt cx="604136" cy="414894"/>
              </a:xfrm>
            </p:grpSpPr>
            <p:cxnSp>
              <p:nvCxnSpPr>
                <p:cNvPr id="601" name="Straight Arrow Connector 600">
                  <a:extLst>
                    <a:ext uri="{FF2B5EF4-FFF2-40B4-BE49-F238E27FC236}">
                      <a16:creationId xmlns:a16="http://schemas.microsoft.com/office/drawing/2014/main" id="{246B82A6-C3FC-4877-9B0A-4D88F7289147}"/>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2" name="Straight Arrow Connector 601">
                  <a:extLst>
                    <a:ext uri="{FF2B5EF4-FFF2-40B4-BE49-F238E27FC236}">
                      <a16:creationId xmlns:a16="http://schemas.microsoft.com/office/drawing/2014/main" id="{F0D018A9-C582-4EE6-A120-AB252823C5ED}"/>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3" name="Straight Arrow Connector 602">
                  <a:extLst>
                    <a:ext uri="{FF2B5EF4-FFF2-40B4-BE49-F238E27FC236}">
                      <a16:creationId xmlns:a16="http://schemas.microsoft.com/office/drawing/2014/main" id="{0F2D1142-2854-4255-9F97-063684B77BAF}"/>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4" name="Straight Arrow Connector 603">
                  <a:extLst>
                    <a:ext uri="{FF2B5EF4-FFF2-40B4-BE49-F238E27FC236}">
                      <a16:creationId xmlns:a16="http://schemas.microsoft.com/office/drawing/2014/main" id="{27327E48-9A35-4E17-A157-A59C506C9392}"/>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1" name="Group 590">
                <a:extLst>
                  <a:ext uri="{FF2B5EF4-FFF2-40B4-BE49-F238E27FC236}">
                    <a16:creationId xmlns:a16="http://schemas.microsoft.com/office/drawing/2014/main" id="{6782A92C-4ABF-4E7F-90B0-9F959C2E8087}"/>
                  </a:ext>
                </a:extLst>
              </p:cNvPr>
              <p:cNvGrpSpPr/>
              <p:nvPr/>
            </p:nvGrpSpPr>
            <p:grpSpPr>
              <a:xfrm>
                <a:off x="7148579" y="3754755"/>
                <a:ext cx="524126" cy="464424"/>
                <a:chOff x="7148579" y="3754755"/>
                <a:chExt cx="524126" cy="464424"/>
              </a:xfrm>
            </p:grpSpPr>
            <p:cxnSp>
              <p:nvCxnSpPr>
                <p:cNvPr id="597" name="Straight Arrow Connector 596">
                  <a:extLst>
                    <a:ext uri="{FF2B5EF4-FFF2-40B4-BE49-F238E27FC236}">
                      <a16:creationId xmlns:a16="http://schemas.microsoft.com/office/drawing/2014/main" id="{18C8FC4D-D48C-404D-AA4A-9C3DFEBB80CC}"/>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8" name="Straight Arrow Connector 597">
                  <a:extLst>
                    <a:ext uri="{FF2B5EF4-FFF2-40B4-BE49-F238E27FC236}">
                      <a16:creationId xmlns:a16="http://schemas.microsoft.com/office/drawing/2014/main" id="{367C7486-811E-4B33-84CC-EB7FE434CDC4}"/>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9" name="Straight Arrow Connector 598">
                  <a:extLst>
                    <a:ext uri="{FF2B5EF4-FFF2-40B4-BE49-F238E27FC236}">
                      <a16:creationId xmlns:a16="http://schemas.microsoft.com/office/drawing/2014/main" id="{104F2D40-7DFC-4029-BE0B-C7D03E1BCB47}"/>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0" name="Straight Arrow Connector 599">
                  <a:extLst>
                    <a:ext uri="{FF2B5EF4-FFF2-40B4-BE49-F238E27FC236}">
                      <a16:creationId xmlns:a16="http://schemas.microsoft.com/office/drawing/2014/main" id="{D3A23D72-8D32-4131-8975-CB0AC558E927}"/>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2" name="Group 591">
                <a:extLst>
                  <a:ext uri="{FF2B5EF4-FFF2-40B4-BE49-F238E27FC236}">
                    <a16:creationId xmlns:a16="http://schemas.microsoft.com/office/drawing/2014/main" id="{4AFBDE25-76F0-453B-BE15-31DD0B22496E}"/>
                  </a:ext>
                </a:extLst>
              </p:cNvPr>
              <p:cNvGrpSpPr/>
              <p:nvPr/>
            </p:nvGrpSpPr>
            <p:grpSpPr>
              <a:xfrm>
                <a:off x="7227319" y="3965575"/>
                <a:ext cx="661286" cy="342504"/>
                <a:chOff x="7227319" y="3965575"/>
                <a:chExt cx="661286" cy="342504"/>
              </a:xfrm>
            </p:grpSpPr>
            <p:cxnSp>
              <p:nvCxnSpPr>
                <p:cNvPr id="593" name="Straight Arrow Connector 592">
                  <a:extLst>
                    <a:ext uri="{FF2B5EF4-FFF2-40B4-BE49-F238E27FC236}">
                      <a16:creationId xmlns:a16="http://schemas.microsoft.com/office/drawing/2014/main" id="{AABCAD0D-8CF7-428D-B621-E36C2F50265C}"/>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4" name="Straight Arrow Connector 593">
                  <a:extLst>
                    <a:ext uri="{FF2B5EF4-FFF2-40B4-BE49-F238E27FC236}">
                      <a16:creationId xmlns:a16="http://schemas.microsoft.com/office/drawing/2014/main" id="{140C6867-1555-49FE-BC9A-B108E8117D30}"/>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5" name="Straight Arrow Connector 594">
                  <a:extLst>
                    <a:ext uri="{FF2B5EF4-FFF2-40B4-BE49-F238E27FC236}">
                      <a16:creationId xmlns:a16="http://schemas.microsoft.com/office/drawing/2014/main" id="{D7F204C3-69FE-4CBB-8AEF-027888142037}"/>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6" name="Straight Arrow Connector 595">
                  <a:extLst>
                    <a:ext uri="{FF2B5EF4-FFF2-40B4-BE49-F238E27FC236}">
                      <a16:creationId xmlns:a16="http://schemas.microsoft.com/office/drawing/2014/main" id="{23AB1EAD-6DE2-4499-97E5-53BA880BB916}"/>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13" name="Freeform: Shape 612">
              <a:extLst>
                <a:ext uri="{FF2B5EF4-FFF2-40B4-BE49-F238E27FC236}">
                  <a16:creationId xmlns:a16="http://schemas.microsoft.com/office/drawing/2014/main" id="{092B02B2-2C92-40FC-A264-B6C2CDA95BF5}"/>
                </a:ext>
              </a:extLst>
            </p:cNvPr>
            <p:cNvSpPr/>
            <p:nvPr/>
          </p:nvSpPr>
          <p:spPr>
            <a:xfrm rot="19860000" flipH="1">
              <a:off x="11494035" y="-944479"/>
              <a:ext cx="601935" cy="536347"/>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4">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614" name="Group 613">
              <a:extLst>
                <a:ext uri="{FF2B5EF4-FFF2-40B4-BE49-F238E27FC236}">
                  <a16:creationId xmlns:a16="http://schemas.microsoft.com/office/drawing/2014/main" id="{EB945CF3-3C95-4A89-8235-F8B21B1384AD}"/>
                </a:ext>
              </a:extLst>
            </p:cNvPr>
            <p:cNvGrpSpPr/>
            <p:nvPr/>
          </p:nvGrpSpPr>
          <p:grpSpPr>
            <a:xfrm>
              <a:off x="11359089" y="-1233805"/>
              <a:ext cx="1202481" cy="805418"/>
              <a:chOff x="6934409" y="3521075"/>
              <a:chExt cx="1202481" cy="805418"/>
            </a:xfrm>
          </p:grpSpPr>
          <p:grpSp>
            <p:nvGrpSpPr>
              <p:cNvPr id="615" name="Group 614">
                <a:extLst>
                  <a:ext uri="{FF2B5EF4-FFF2-40B4-BE49-F238E27FC236}">
                    <a16:creationId xmlns:a16="http://schemas.microsoft.com/office/drawing/2014/main" id="{58F61405-B046-40E7-AB6C-4B69C1CC4C79}"/>
                  </a:ext>
                </a:extLst>
              </p:cNvPr>
              <p:cNvGrpSpPr/>
              <p:nvPr/>
            </p:nvGrpSpPr>
            <p:grpSpPr>
              <a:xfrm>
                <a:off x="6934409" y="3521075"/>
                <a:ext cx="555800" cy="458707"/>
                <a:chOff x="6934409" y="3521075"/>
                <a:chExt cx="555800" cy="458707"/>
              </a:xfrm>
            </p:grpSpPr>
            <p:cxnSp>
              <p:nvCxnSpPr>
                <p:cNvPr id="636" name="Straight Arrow Connector 635">
                  <a:extLst>
                    <a:ext uri="{FF2B5EF4-FFF2-40B4-BE49-F238E27FC236}">
                      <a16:creationId xmlns:a16="http://schemas.microsoft.com/office/drawing/2014/main" id="{773C4F36-FA31-4511-9ECD-2799C8D05B05}"/>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7" name="Straight Arrow Connector 636">
                  <a:extLst>
                    <a:ext uri="{FF2B5EF4-FFF2-40B4-BE49-F238E27FC236}">
                      <a16:creationId xmlns:a16="http://schemas.microsoft.com/office/drawing/2014/main" id="{83CF7927-F6D5-470E-9A68-6A312FBC0E2D}"/>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8" name="Straight Arrow Connector 637">
                  <a:extLst>
                    <a:ext uri="{FF2B5EF4-FFF2-40B4-BE49-F238E27FC236}">
                      <a16:creationId xmlns:a16="http://schemas.microsoft.com/office/drawing/2014/main" id="{84E0A749-1CE9-4065-A6BD-228F57BAE4B8}"/>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9" name="Straight Arrow Connector 638">
                  <a:extLst>
                    <a:ext uri="{FF2B5EF4-FFF2-40B4-BE49-F238E27FC236}">
                      <a16:creationId xmlns:a16="http://schemas.microsoft.com/office/drawing/2014/main" id="{2F03CCBA-8876-4D4B-BECF-7D073BC20753}"/>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6" name="Group 615">
                <a:extLst>
                  <a:ext uri="{FF2B5EF4-FFF2-40B4-BE49-F238E27FC236}">
                    <a16:creationId xmlns:a16="http://schemas.microsoft.com/office/drawing/2014/main" id="{C309501A-AC6B-49F4-9C77-E03B16FCB24D}"/>
                  </a:ext>
                </a:extLst>
              </p:cNvPr>
              <p:cNvGrpSpPr/>
              <p:nvPr/>
            </p:nvGrpSpPr>
            <p:grpSpPr>
              <a:xfrm>
                <a:off x="7456554" y="4048760"/>
                <a:ext cx="680336" cy="277733"/>
                <a:chOff x="7456554" y="4048760"/>
                <a:chExt cx="680336" cy="277733"/>
              </a:xfrm>
            </p:grpSpPr>
            <p:cxnSp>
              <p:nvCxnSpPr>
                <p:cNvPr id="632" name="Straight Arrow Connector 631">
                  <a:extLst>
                    <a:ext uri="{FF2B5EF4-FFF2-40B4-BE49-F238E27FC236}">
                      <a16:creationId xmlns:a16="http://schemas.microsoft.com/office/drawing/2014/main" id="{B5D16D1B-FD9A-4BBA-9986-A3191CF2E41A}"/>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3" name="Straight Arrow Connector 632">
                  <a:extLst>
                    <a:ext uri="{FF2B5EF4-FFF2-40B4-BE49-F238E27FC236}">
                      <a16:creationId xmlns:a16="http://schemas.microsoft.com/office/drawing/2014/main" id="{7EDB3BC9-9F85-4B7D-B861-33CBAFFC93BC}"/>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4" name="Straight Arrow Connector 633">
                  <a:extLst>
                    <a:ext uri="{FF2B5EF4-FFF2-40B4-BE49-F238E27FC236}">
                      <a16:creationId xmlns:a16="http://schemas.microsoft.com/office/drawing/2014/main" id="{61A12D4A-543E-4DCE-A9E3-C99D8C0D0576}"/>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5" name="Straight Arrow Connector 634">
                  <a:extLst>
                    <a:ext uri="{FF2B5EF4-FFF2-40B4-BE49-F238E27FC236}">
                      <a16:creationId xmlns:a16="http://schemas.microsoft.com/office/drawing/2014/main" id="{93059802-247F-4DB8-B518-168CD2BCF7D9}"/>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7" name="Group 616">
                <a:extLst>
                  <a:ext uri="{FF2B5EF4-FFF2-40B4-BE49-F238E27FC236}">
                    <a16:creationId xmlns:a16="http://schemas.microsoft.com/office/drawing/2014/main" id="{03833A41-0EDC-476D-82A4-0729F844D3AD}"/>
                  </a:ext>
                </a:extLst>
              </p:cNvPr>
              <p:cNvGrpSpPr/>
              <p:nvPr/>
            </p:nvGrpSpPr>
            <p:grpSpPr>
              <a:xfrm>
                <a:off x="7316219" y="3686175"/>
                <a:ext cx="604136" cy="414894"/>
                <a:chOff x="7316219" y="3686175"/>
                <a:chExt cx="604136" cy="414894"/>
              </a:xfrm>
            </p:grpSpPr>
            <p:cxnSp>
              <p:nvCxnSpPr>
                <p:cNvPr id="628" name="Straight Arrow Connector 627">
                  <a:extLst>
                    <a:ext uri="{FF2B5EF4-FFF2-40B4-BE49-F238E27FC236}">
                      <a16:creationId xmlns:a16="http://schemas.microsoft.com/office/drawing/2014/main" id="{45E73E40-A01F-4DD6-8CFD-0A8794092E51}"/>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9" name="Straight Arrow Connector 628">
                  <a:extLst>
                    <a:ext uri="{FF2B5EF4-FFF2-40B4-BE49-F238E27FC236}">
                      <a16:creationId xmlns:a16="http://schemas.microsoft.com/office/drawing/2014/main" id="{9DE19B6D-201A-4510-90C8-0686285503E7}"/>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0" name="Straight Arrow Connector 629">
                  <a:extLst>
                    <a:ext uri="{FF2B5EF4-FFF2-40B4-BE49-F238E27FC236}">
                      <a16:creationId xmlns:a16="http://schemas.microsoft.com/office/drawing/2014/main" id="{AA65A916-E236-4D6F-AE70-226810D228C1}"/>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1" name="Straight Arrow Connector 630">
                  <a:extLst>
                    <a:ext uri="{FF2B5EF4-FFF2-40B4-BE49-F238E27FC236}">
                      <a16:creationId xmlns:a16="http://schemas.microsoft.com/office/drawing/2014/main" id="{A3AE9832-C5BF-4325-A76C-7EEEC79B3004}"/>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8" name="Group 617">
                <a:extLst>
                  <a:ext uri="{FF2B5EF4-FFF2-40B4-BE49-F238E27FC236}">
                    <a16:creationId xmlns:a16="http://schemas.microsoft.com/office/drawing/2014/main" id="{7FF18D8E-4867-4F26-AE15-EEA80A7678B0}"/>
                  </a:ext>
                </a:extLst>
              </p:cNvPr>
              <p:cNvGrpSpPr/>
              <p:nvPr/>
            </p:nvGrpSpPr>
            <p:grpSpPr>
              <a:xfrm>
                <a:off x="7187314" y="3540760"/>
                <a:ext cx="524126" cy="464424"/>
                <a:chOff x="7187314" y="3540760"/>
                <a:chExt cx="524126" cy="464424"/>
              </a:xfrm>
            </p:grpSpPr>
            <p:cxnSp>
              <p:nvCxnSpPr>
                <p:cNvPr id="624" name="Straight Arrow Connector 623">
                  <a:extLst>
                    <a:ext uri="{FF2B5EF4-FFF2-40B4-BE49-F238E27FC236}">
                      <a16:creationId xmlns:a16="http://schemas.microsoft.com/office/drawing/2014/main" id="{4FE85543-12A1-4E42-934C-E5F22C54C1D6}"/>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5" name="Straight Arrow Connector 624">
                  <a:extLst>
                    <a:ext uri="{FF2B5EF4-FFF2-40B4-BE49-F238E27FC236}">
                      <a16:creationId xmlns:a16="http://schemas.microsoft.com/office/drawing/2014/main" id="{AF50D97B-2362-4EC1-B695-7B815FACE2F7}"/>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6" name="Straight Arrow Connector 625">
                  <a:extLst>
                    <a:ext uri="{FF2B5EF4-FFF2-40B4-BE49-F238E27FC236}">
                      <a16:creationId xmlns:a16="http://schemas.microsoft.com/office/drawing/2014/main" id="{1CA1FD44-D231-4DF1-BDFF-5F82FA4846BE}"/>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7" name="Straight Arrow Connector 626">
                  <a:extLst>
                    <a:ext uri="{FF2B5EF4-FFF2-40B4-BE49-F238E27FC236}">
                      <a16:creationId xmlns:a16="http://schemas.microsoft.com/office/drawing/2014/main" id="{D6ADD4C4-020B-4D8C-918A-47A6E5AEDB2E}"/>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9" name="Group 618">
                <a:extLst>
                  <a:ext uri="{FF2B5EF4-FFF2-40B4-BE49-F238E27FC236}">
                    <a16:creationId xmlns:a16="http://schemas.microsoft.com/office/drawing/2014/main" id="{7B2802F9-A73E-4E43-A2F6-1C840F8E2D45}"/>
                  </a:ext>
                </a:extLst>
              </p:cNvPr>
              <p:cNvGrpSpPr/>
              <p:nvPr/>
            </p:nvGrpSpPr>
            <p:grpSpPr>
              <a:xfrm>
                <a:off x="7398769" y="3885565"/>
                <a:ext cx="661286" cy="342504"/>
                <a:chOff x="7398769" y="3885565"/>
                <a:chExt cx="661286" cy="342504"/>
              </a:xfrm>
            </p:grpSpPr>
            <p:cxnSp>
              <p:nvCxnSpPr>
                <p:cNvPr id="620" name="Straight Arrow Connector 619">
                  <a:extLst>
                    <a:ext uri="{FF2B5EF4-FFF2-40B4-BE49-F238E27FC236}">
                      <a16:creationId xmlns:a16="http://schemas.microsoft.com/office/drawing/2014/main" id="{C1AD50D4-59A4-40E0-9A99-4D9462D0FC0C}"/>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1" name="Straight Arrow Connector 620">
                  <a:extLst>
                    <a:ext uri="{FF2B5EF4-FFF2-40B4-BE49-F238E27FC236}">
                      <a16:creationId xmlns:a16="http://schemas.microsoft.com/office/drawing/2014/main" id="{E66CB409-0464-4756-AF1A-B8321DEDC6A2}"/>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2" name="Straight Arrow Connector 621">
                  <a:extLst>
                    <a:ext uri="{FF2B5EF4-FFF2-40B4-BE49-F238E27FC236}">
                      <a16:creationId xmlns:a16="http://schemas.microsoft.com/office/drawing/2014/main" id="{2B3B0702-312F-49C0-A3C9-D0B1B9932F04}"/>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3" name="Straight Arrow Connector 622">
                  <a:extLst>
                    <a:ext uri="{FF2B5EF4-FFF2-40B4-BE49-F238E27FC236}">
                      <a16:creationId xmlns:a16="http://schemas.microsoft.com/office/drawing/2014/main" id="{0E677610-9D6B-416A-AC40-2581B6DB2C19}"/>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40" name="Freeform: Shape 639">
              <a:extLst>
                <a:ext uri="{FF2B5EF4-FFF2-40B4-BE49-F238E27FC236}">
                  <a16:creationId xmlns:a16="http://schemas.microsoft.com/office/drawing/2014/main" id="{9010C5AC-D9B3-4627-BB6A-A5986AC67BF4}"/>
                </a:ext>
              </a:extLst>
            </p:cNvPr>
            <p:cNvSpPr/>
            <p:nvPr/>
          </p:nvSpPr>
          <p:spPr>
            <a:xfrm rot="19860000" flipH="1">
              <a:off x="11493365" y="-1276976"/>
              <a:ext cx="991560" cy="8835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70AD47">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641" name="Group 640">
              <a:extLst>
                <a:ext uri="{FF2B5EF4-FFF2-40B4-BE49-F238E27FC236}">
                  <a16:creationId xmlns:a16="http://schemas.microsoft.com/office/drawing/2014/main" id="{C60DF8AE-63E1-4D6D-8F52-3C5B927A9DAA}"/>
                </a:ext>
              </a:extLst>
            </p:cNvPr>
            <p:cNvGrpSpPr/>
            <p:nvPr/>
          </p:nvGrpSpPr>
          <p:grpSpPr>
            <a:xfrm>
              <a:off x="11286064" y="-1447165"/>
              <a:ext cx="1504106" cy="1003538"/>
              <a:chOff x="6861384" y="3307715"/>
              <a:chExt cx="1504106" cy="1003538"/>
            </a:xfrm>
          </p:grpSpPr>
          <p:grpSp>
            <p:nvGrpSpPr>
              <p:cNvPr id="642" name="Group 641">
                <a:extLst>
                  <a:ext uri="{FF2B5EF4-FFF2-40B4-BE49-F238E27FC236}">
                    <a16:creationId xmlns:a16="http://schemas.microsoft.com/office/drawing/2014/main" id="{0F0BA657-96B7-495D-84EC-754A5360A9C8}"/>
                  </a:ext>
                </a:extLst>
              </p:cNvPr>
              <p:cNvGrpSpPr/>
              <p:nvPr/>
            </p:nvGrpSpPr>
            <p:grpSpPr>
              <a:xfrm>
                <a:off x="6861384" y="3307715"/>
                <a:ext cx="555800" cy="458707"/>
                <a:chOff x="6861384" y="3307715"/>
                <a:chExt cx="555800" cy="458707"/>
              </a:xfrm>
            </p:grpSpPr>
            <p:cxnSp>
              <p:nvCxnSpPr>
                <p:cNvPr id="663" name="Straight Arrow Connector 662">
                  <a:extLst>
                    <a:ext uri="{FF2B5EF4-FFF2-40B4-BE49-F238E27FC236}">
                      <a16:creationId xmlns:a16="http://schemas.microsoft.com/office/drawing/2014/main" id="{41E0715D-166A-4FC2-97B2-3841A55E933F}"/>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4" name="Straight Arrow Connector 663">
                  <a:extLst>
                    <a:ext uri="{FF2B5EF4-FFF2-40B4-BE49-F238E27FC236}">
                      <a16:creationId xmlns:a16="http://schemas.microsoft.com/office/drawing/2014/main" id="{18000370-35B5-4025-A30B-E62FDF16F90B}"/>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5" name="Straight Arrow Connector 664">
                  <a:extLst>
                    <a:ext uri="{FF2B5EF4-FFF2-40B4-BE49-F238E27FC236}">
                      <a16:creationId xmlns:a16="http://schemas.microsoft.com/office/drawing/2014/main" id="{C3263658-ED6C-4DDA-B217-84E7F25E64C9}"/>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6" name="Straight Arrow Connector 665">
                  <a:extLst>
                    <a:ext uri="{FF2B5EF4-FFF2-40B4-BE49-F238E27FC236}">
                      <a16:creationId xmlns:a16="http://schemas.microsoft.com/office/drawing/2014/main" id="{9FDADA68-C6D6-4846-96B3-E2154BAE0CE3}"/>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3" name="Group 642">
                <a:extLst>
                  <a:ext uri="{FF2B5EF4-FFF2-40B4-BE49-F238E27FC236}">
                    <a16:creationId xmlns:a16="http://schemas.microsoft.com/office/drawing/2014/main" id="{DE00F342-2704-45BC-8558-8E31868395A4}"/>
                  </a:ext>
                </a:extLst>
              </p:cNvPr>
              <p:cNvGrpSpPr/>
              <p:nvPr/>
            </p:nvGrpSpPr>
            <p:grpSpPr>
              <a:xfrm>
                <a:off x="7685154" y="4033520"/>
                <a:ext cx="680336" cy="277733"/>
                <a:chOff x="7685154" y="4033520"/>
                <a:chExt cx="680336" cy="277733"/>
              </a:xfrm>
            </p:grpSpPr>
            <p:cxnSp>
              <p:nvCxnSpPr>
                <p:cNvPr id="659" name="Straight Arrow Connector 658">
                  <a:extLst>
                    <a:ext uri="{FF2B5EF4-FFF2-40B4-BE49-F238E27FC236}">
                      <a16:creationId xmlns:a16="http://schemas.microsoft.com/office/drawing/2014/main" id="{B0E9DE6B-FEDF-4835-9635-D23EC11FA37B}"/>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0" name="Straight Arrow Connector 659">
                  <a:extLst>
                    <a:ext uri="{FF2B5EF4-FFF2-40B4-BE49-F238E27FC236}">
                      <a16:creationId xmlns:a16="http://schemas.microsoft.com/office/drawing/2014/main" id="{385C2AE4-8EA4-4CEE-B4B6-4656B8879E7F}"/>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1" name="Straight Arrow Connector 660">
                  <a:extLst>
                    <a:ext uri="{FF2B5EF4-FFF2-40B4-BE49-F238E27FC236}">
                      <a16:creationId xmlns:a16="http://schemas.microsoft.com/office/drawing/2014/main" id="{466AF974-D756-41A7-9C9A-8D11AA44992B}"/>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2" name="Straight Arrow Connector 661">
                  <a:extLst>
                    <a:ext uri="{FF2B5EF4-FFF2-40B4-BE49-F238E27FC236}">
                      <a16:creationId xmlns:a16="http://schemas.microsoft.com/office/drawing/2014/main" id="{8C78F3AF-8DB4-4E17-AC10-9C881B27AD1A}"/>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4" name="Group 643">
                <a:extLst>
                  <a:ext uri="{FF2B5EF4-FFF2-40B4-BE49-F238E27FC236}">
                    <a16:creationId xmlns:a16="http://schemas.microsoft.com/office/drawing/2014/main" id="{7BFCDF7D-9446-4BCA-8886-679131197FC6}"/>
                  </a:ext>
                </a:extLst>
              </p:cNvPr>
              <p:cNvGrpSpPr/>
              <p:nvPr/>
            </p:nvGrpSpPr>
            <p:grpSpPr>
              <a:xfrm>
                <a:off x="7445124" y="3519170"/>
                <a:ext cx="604136" cy="414894"/>
                <a:chOff x="7445124" y="3519170"/>
                <a:chExt cx="604136" cy="414894"/>
              </a:xfrm>
            </p:grpSpPr>
            <p:cxnSp>
              <p:nvCxnSpPr>
                <p:cNvPr id="655" name="Straight Arrow Connector 654">
                  <a:extLst>
                    <a:ext uri="{FF2B5EF4-FFF2-40B4-BE49-F238E27FC236}">
                      <a16:creationId xmlns:a16="http://schemas.microsoft.com/office/drawing/2014/main" id="{9AA8326D-EE22-4301-9D70-2FC39EFEB0D8}"/>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6" name="Straight Arrow Connector 655">
                  <a:extLst>
                    <a:ext uri="{FF2B5EF4-FFF2-40B4-BE49-F238E27FC236}">
                      <a16:creationId xmlns:a16="http://schemas.microsoft.com/office/drawing/2014/main" id="{A99FE1C2-00D4-42C1-B108-D4247D9E0865}"/>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7" name="Straight Arrow Connector 656">
                  <a:extLst>
                    <a:ext uri="{FF2B5EF4-FFF2-40B4-BE49-F238E27FC236}">
                      <a16:creationId xmlns:a16="http://schemas.microsoft.com/office/drawing/2014/main" id="{7B131E45-5564-42BC-B2CE-638D97F5CC9D}"/>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8" name="Straight Arrow Connector 657">
                  <a:extLst>
                    <a:ext uri="{FF2B5EF4-FFF2-40B4-BE49-F238E27FC236}">
                      <a16:creationId xmlns:a16="http://schemas.microsoft.com/office/drawing/2014/main" id="{243704CC-6BCB-4FBE-A778-CED333A9D3EE}"/>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5" name="Group 644">
                <a:extLst>
                  <a:ext uri="{FF2B5EF4-FFF2-40B4-BE49-F238E27FC236}">
                    <a16:creationId xmlns:a16="http://schemas.microsoft.com/office/drawing/2014/main" id="{4A67837A-CE98-4032-BC94-8AFD988EDD66}"/>
                  </a:ext>
                </a:extLst>
              </p:cNvPr>
              <p:cNvGrpSpPr/>
              <p:nvPr/>
            </p:nvGrpSpPr>
            <p:grpSpPr>
              <a:xfrm>
                <a:off x="7226049" y="3326765"/>
                <a:ext cx="524126" cy="464424"/>
                <a:chOff x="7226049" y="3326765"/>
                <a:chExt cx="524126" cy="464424"/>
              </a:xfrm>
            </p:grpSpPr>
            <p:cxnSp>
              <p:nvCxnSpPr>
                <p:cNvPr id="651" name="Straight Arrow Connector 650">
                  <a:extLst>
                    <a:ext uri="{FF2B5EF4-FFF2-40B4-BE49-F238E27FC236}">
                      <a16:creationId xmlns:a16="http://schemas.microsoft.com/office/drawing/2014/main" id="{E017802F-1798-4157-8F3C-877A05A0D891}"/>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2" name="Straight Arrow Connector 651">
                  <a:extLst>
                    <a:ext uri="{FF2B5EF4-FFF2-40B4-BE49-F238E27FC236}">
                      <a16:creationId xmlns:a16="http://schemas.microsoft.com/office/drawing/2014/main" id="{45FE3A5D-DB8D-4009-8EE9-6C1C8A0A97BB}"/>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3" name="Straight Arrow Connector 652">
                  <a:extLst>
                    <a:ext uri="{FF2B5EF4-FFF2-40B4-BE49-F238E27FC236}">
                      <a16:creationId xmlns:a16="http://schemas.microsoft.com/office/drawing/2014/main" id="{7CBB10BA-18FA-4A9E-B31B-61B7C85237C4}"/>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4" name="Straight Arrow Connector 653">
                  <a:extLst>
                    <a:ext uri="{FF2B5EF4-FFF2-40B4-BE49-F238E27FC236}">
                      <a16:creationId xmlns:a16="http://schemas.microsoft.com/office/drawing/2014/main" id="{D3427067-DF04-4909-B885-70B1D5E259C9}"/>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6" name="Group 645">
                <a:extLst>
                  <a:ext uri="{FF2B5EF4-FFF2-40B4-BE49-F238E27FC236}">
                    <a16:creationId xmlns:a16="http://schemas.microsoft.com/office/drawing/2014/main" id="{F72856C7-3D61-465F-AE4D-4E7466D494C5}"/>
                  </a:ext>
                </a:extLst>
              </p:cNvPr>
              <p:cNvGrpSpPr/>
              <p:nvPr/>
            </p:nvGrpSpPr>
            <p:grpSpPr>
              <a:xfrm>
                <a:off x="7608954" y="3793490"/>
                <a:ext cx="661286" cy="342504"/>
                <a:chOff x="7608954" y="3793490"/>
                <a:chExt cx="661286" cy="342504"/>
              </a:xfrm>
            </p:grpSpPr>
            <p:cxnSp>
              <p:nvCxnSpPr>
                <p:cNvPr id="647" name="Straight Arrow Connector 646">
                  <a:extLst>
                    <a:ext uri="{FF2B5EF4-FFF2-40B4-BE49-F238E27FC236}">
                      <a16:creationId xmlns:a16="http://schemas.microsoft.com/office/drawing/2014/main" id="{529185E8-A6E5-431A-B1F6-56C40BFA00B7}"/>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48" name="Straight Arrow Connector 647">
                  <a:extLst>
                    <a:ext uri="{FF2B5EF4-FFF2-40B4-BE49-F238E27FC236}">
                      <a16:creationId xmlns:a16="http://schemas.microsoft.com/office/drawing/2014/main" id="{6D6D83F5-538D-4E45-80B4-D69803130759}"/>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49" name="Straight Arrow Connector 648">
                  <a:extLst>
                    <a:ext uri="{FF2B5EF4-FFF2-40B4-BE49-F238E27FC236}">
                      <a16:creationId xmlns:a16="http://schemas.microsoft.com/office/drawing/2014/main" id="{C0A19736-1504-4A6B-B770-F4D72F1FE03F}"/>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0" name="Straight Arrow Connector 649">
                  <a:extLst>
                    <a:ext uri="{FF2B5EF4-FFF2-40B4-BE49-F238E27FC236}">
                      <a16:creationId xmlns:a16="http://schemas.microsoft.com/office/drawing/2014/main" id="{C1D62449-09BF-4A58-9318-33D78748AB6A}"/>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67" name="Freeform: Shape 666">
              <a:extLst>
                <a:ext uri="{FF2B5EF4-FFF2-40B4-BE49-F238E27FC236}">
                  <a16:creationId xmlns:a16="http://schemas.microsoft.com/office/drawing/2014/main" id="{1C1BE565-9C20-4C1B-9055-5D0461F0C0B5}"/>
                </a:ext>
              </a:extLst>
            </p:cNvPr>
            <p:cNvSpPr/>
            <p:nvPr/>
          </p:nvSpPr>
          <p:spPr>
            <a:xfrm rot="19860000" flipH="1">
              <a:off x="11346555" y="-1672741"/>
              <a:ext cx="1475378" cy="13146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bg2">
                <a:lumMod val="75000"/>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668" name="Group 667">
              <a:extLst>
                <a:ext uri="{FF2B5EF4-FFF2-40B4-BE49-F238E27FC236}">
                  <a16:creationId xmlns:a16="http://schemas.microsoft.com/office/drawing/2014/main" id="{57B14FB0-5FC4-4732-8801-B1A68271CB8C}"/>
                </a:ext>
              </a:extLst>
            </p:cNvPr>
            <p:cNvGrpSpPr/>
            <p:nvPr/>
          </p:nvGrpSpPr>
          <p:grpSpPr>
            <a:xfrm>
              <a:off x="11183194" y="-1750060"/>
              <a:ext cx="1888916" cy="1283573"/>
              <a:chOff x="6758514" y="3004820"/>
              <a:chExt cx="1888916" cy="1283573"/>
            </a:xfrm>
          </p:grpSpPr>
          <p:grpSp>
            <p:nvGrpSpPr>
              <p:cNvPr id="669" name="Group 668">
                <a:extLst>
                  <a:ext uri="{FF2B5EF4-FFF2-40B4-BE49-F238E27FC236}">
                    <a16:creationId xmlns:a16="http://schemas.microsoft.com/office/drawing/2014/main" id="{56C9F11F-0388-4E77-BCB6-228C5BC253F6}"/>
                  </a:ext>
                </a:extLst>
              </p:cNvPr>
              <p:cNvGrpSpPr/>
              <p:nvPr/>
            </p:nvGrpSpPr>
            <p:grpSpPr>
              <a:xfrm>
                <a:off x="7282564" y="3030855"/>
                <a:ext cx="524126" cy="464424"/>
                <a:chOff x="7282564" y="3030855"/>
                <a:chExt cx="524126" cy="464424"/>
              </a:xfrm>
            </p:grpSpPr>
            <p:cxnSp>
              <p:nvCxnSpPr>
                <p:cNvPr id="690" name="Straight Arrow Connector 689">
                  <a:extLst>
                    <a:ext uri="{FF2B5EF4-FFF2-40B4-BE49-F238E27FC236}">
                      <a16:creationId xmlns:a16="http://schemas.microsoft.com/office/drawing/2014/main" id="{9BD30CC5-1D58-4664-9CC0-782506BED9CD}"/>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91" name="Straight Arrow Connector 690">
                  <a:extLst>
                    <a:ext uri="{FF2B5EF4-FFF2-40B4-BE49-F238E27FC236}">
                      <a16:creationId xmlns:a16="http://schemas.microsoft.com/office/drawing/2014/main" id="{5EA223A6-BD61-4F9B-BC4A-842013AA7F94}"/>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92" name="Straight Arrow Connector 691">
                  <a:extLst>
                    <a:ext uri="{FF2B5EF4-FFF2-40B4-BE49-F238E27FC236}">
                      <a16:creationId xmlns:a16="http://schemas.microsoft.com/office/drawing/2014/main" id="{C13C3B47-FC61-4916-BEA8-E4FB71F2E21E}"/>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93" name="Straight Arrow Connector 692">
                  <a:extLst>
                    <a:ext uri="{FF2B5EF4-FFF2-40B4-BE49-F238E27FC236}">
                      <a16:creationId xmlns:a16="http://schemas.microsoft.com/office/drawing/2014/main" id="{A07E8A29-AE00-41FC-9DD3-9AA9BBD92BAA}"/>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0" name="Group 669">
                <a:extLst>
                  <a:ext uri="{FF2B5EF4-FFF2-40B4-BE49-F238E27FC236}">
                    <a16:creationId xmlns:a16="http://schemas.microsoft.com/office/drawing/2014/main" id="{E543ABD0-C63A-43AA-9FD0-429163BA21EB}"/>
                  </a:ext>
                </a:extLst>
              </p:cNvPr>
              <p:cNvGrpSpPr/>
              <p:nvPr/>
            </p:nvGrpSpPr>
            <p:grpSpPr>
              <a:xfrm>
                <a:off x="6758514" y="3004820"/>
                <a:ext cx="555800" cy="458707"/>
                <a:chOff x="6758514" y="3004820"/>
                <a:chExt cx="555800" cy="458707"/>
              </a:xfrm>
            </p:grpSpPr>
            <p:cxnSp>
              <p:nvCxnSpPr>
                <p:cNvPr id="686" name="Straight Arrow Connector 685">
                  <a:extLst>
                    <a:ext uri="{FF2B5EF4-FFF2-40B4-BE49-F238E27FC236}">
                      <a16:creationId xmlns:a16="http://schemas.microsoft.com/office/drawing/2014/main" id="{AE6E817B-E77B-4B0E-ACDE-7A14FECCB5AB}"/>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7" name="Straight Arrow Connector 686">
                  <a:extLst>
                    <a:ext uri="{FF2B5EF4-FFF2-40B4-BE49-F238E27FC236}">
                      <a16:creationId xmlns:a16="http://schemas.microsoft.com/office/drawing/2014/main" id="{80308AE5-E3CC-4B40-9936-5DE8A0711DB5}"/>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8" name="Straight Arrow Connector 687">
                  <a:extLst>
                    <a:ext uri="{FF2B5EF4-FFF2-40B4-BE49-F238E27FC236}">
                      <a16:creationId xmlns:a16="http://schemas.microsoft.com/office/drawing/2014/main" id="{B7AAE3D7-813B-4201-8577-DCEA85A77BB6}"/>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9" name="Straight Arrow Connector 688">
                  <a:extLst>
                    <a:ext uri="{FF2B5EF4-FFF2-40B4-BE49-F238E27FC236}">
                      <a16:creationId xmlns:a16="http://schemas.microsoft.com/office/drawing/2014/main" id="{75A79AB3-C08D-40C5-8911-DF9196371D0E}"/>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1" name="Group 670">
                <a:extLst>
                  <a:ext uri="{FF2B5EF4-FFF2-40B4-BE49-F238E27FC236}">
                    <a16:creationId xmlns:a16="http://schemas.microsoft.com/office/drawing/2014/main" id="{833F2E1F-07DB-437B-B360-15E4112F6571}"/>
                  </a:ext>
                </a:extLst>
              </p:cNvPr>
              <p:cNvGrpSpPr/>
              <p:nvPr/>
            </p:nvGrpSpPr>
            <p:grpSpPr>
              <a:xfrm>
                <a:off x="7607049" y="3303905"/>
                <a:ext cx="604136" cy="414894"/>
                <a:chOff x="7607049" y="3303905"/>
                <a:chExt cx="604136" cy="414894"/>
              </a:xfrm>
            </p:grpSpPr>
            <p:cxnSp>
              <p:nvCxnSpPr>
                <p:cNvPr id="682" name="Straight Arrow Connector 681">
                  <a:extLst>
                    <a:ext uri="{FF2B5EF4-FFF2-40B4-BE49-F238E27FC236}">
                      <a16:creationId xmlns:a16="http://schemas.microsoft.com/office/drawing/2014/main" id="{40E6E792-3730-477D-8E34-754A2F00C444}"/>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3" name="Straight Arrow Connector 682">
                  <a:extLst>
                    <a:ext uri="{FF2B5EF4-FFF2-40B4-BE49-F238E27FC236}">
                      <a16:creationId xmlns:a16="http://schemas.microsoft.com/office/drawing/2014/main" id="{9EB83585-DB7A-4389-8224-8A7E35D6ACC9}"/>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4" name="Straight Arrow Connector 683">
                  <a:extLst>
                    <a:ext uri="{FF2B5EF4-FFF2-40B4-BE49-F238E27FC236}">
                      <a16:creationId xmlns:a16="http://schemas.microsoft.com/office/drawing/2014/main" id="{3B201FBB-5732-4E82-AAD3-568985AB9CE6}"/>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5" name="Straight Arrow Connector 684">
                  <a:extLst>
                    <a:ext uri="{FF2B5EF4-FFF2-40B4-BE49-F238E27FC236}">
                      <a16:creationId xmlns:a16="http://schemas.microsoft.com/office/drawing/2014/main" id="{5127B338-7226-4FE0-94AE-47B39424D3DA}"/>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2" name="Group 671">
                <a:extLst>
                  <a:ext uri="{FF2B5EF4-FFF2-40B4-BE49-F238E27FC236}">
                    <a16:creationId xmlns:a16="http://schemas.microsoft.com/office/drawing/2014/main" id="{6D567070-EE67-4FFC-8681-1748FAC1A639}"/>
                  </a:ext>
                </a:extLst>
              </p:cNvPr>
              <p:cNvGrpSpPr/>
              <p:nvPr/>
            </p:nvGrpSpPr>
            <p:grpSpPr>
              <a:xfrm>
                <a:off x="7848984" y="3686810"/>
                <a:ext cx="661286" cy="342504"/>
                <a:chOff x="7848984" y="3686810"/>
                <a:chExt cx="661286" cy="342504"/>
              </a:xfrm>
            </p:grpSpPr>
            <p:cxnSp>
              <p:nvCxnSpPr>
                <p:cNvPr id="678" name="Straight Arrow Connector 677">
                  <a:extLst>
                    <a:ext uri="{FF2B5EF4-FFF2-40B4-BE49-F238E27FC236}">
                      <a16:creationId xmlns:a16="http://schemas.microsoft.com/office/drawing/2014/main" id="{11ACD503-729D-43FA-985D-811BEF856B1F}"/>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9" name="Straight Arrow Connector 678">
                  <a:extLst>
                    <a:ext uri="{FF2B5EF4-FFF2-40B4-BE49-F238E27FC236}">
                      <a16:creationId xmlns:a16="http://schemas.microsoft.com/office/drawing/2014/main" id="{3A9EA20B-AABE-47BE-92FC-95B985668915}"/>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0" name="Straight Arrow Connector 679">
                  <a:extLst>
                    <a:ext uri="{FF2B5EF4-FFF2-40B4-BE49-F238E27FC236}">
                      <a16:creationId xmlns:a16="http://schemas.microsoft.com/office/drawing/2014/main" id="{AA67209A-ACD0-4658-9019-523E8BC8AD48}"/>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1" name="Straight Arrow Connector 680">
                  <a:extLst>
                    <a:ext uri="{FF2B5EF4-FFF2-40B4-BE49-F238E27FC236}">
                      <a16:creationId xmlns:a16="http://schemas.microsoft.com/office/drawing/2014/main" id="{5606F9B7-DDB7-4331-BAB8-11CED33B234B}"/>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3" name="Group 672">
                <a:extLst>
                  <a:ext uri="{FF2B5EF4-FFF2-40B4-BE49-F238E27FC236}">
                    <a16:creationId xmlns:a16="http://schemas.microsoft.com/office/drawing/2014/main" id="{D8A15122-5BFD-4699-9EC3-E7CCC2DACBD4}"/>
                  </a:ext>
                </a:extLst>
              </p:cNvPr>
              <p:cNvGrpSpPr/>
              <p:nvPr/>
            </p:nvGrpSpPr>
            <p:grpSpPr>
              <a:xfrm>
                <a:off x="7967094" y="4010660"/>
                <a:ext cx="680336" cy="277733"/>
                <a:chOff x="7967094" y="4010660"/>
                <a:chExt cx="680336" cy="277733"/>
              </a:xfrm>
            </p:grpSpPr>
            <p:cxnSp>
              <p:nvCxnSpPr>
                <p:cNvPr id="674" name="Straight Arrow Connector 673">
                  <a:extLst>
                    <a:ext uri="{FF2B5EF4-FFF2-40B4-BE49-F238E27FC236}">
                      <a16:creationId xmlns:a16="http://schemas.microsoft.com/office/drawing/2014/main" id="{A318FE76-788F-4584-843F-B0FFA4B44964}"/>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5" name="Straight Arrow Connector 674">
                  <a:extLst>
                    <a:ext uri="{FF2B5EF4-FFF2-40B4-BE49-F238E27FC236}">
                      <a16:creationId xmlns:a16="http://schemas.microsoft.com/office/drawing/2014/main" id="{856F9172-D590-43FD-97D5-8C38D4C1A278}"/>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6" name="Straight Arrow Connector 675">
                  <a:extLst>
                    <a:ext uri="{FF2B5EF4-FFF2-40B4-BE49-F238E27FC236}">
                      <a16:creationId xmlns:a16="http://schemas.microsoft.com/office/drawing/2014/main" id="{4FC9809A-6073-4A80-9178-E7CD984A93A9}"/>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7" name="Straight Arrow Connector 676">
                  <a:extLst>
                    <a:ext uri="{FF2B5EF4-FFF2-40B4-BE49-F238E27FC236}">
                      <a16:creationId xmlns:a16="http://schemas.microsoft.com/office/drawing/2014/main" id="{9B79C628-ED84-4411-80AC-4F5F69903A92}"/>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94" name="Freeform: Shape 693">
              <a:extLst>
                <a:ext uri="{FF2B5EF4-FFF2-40B4-BE49-F238E27FC236}">
                  <a16:creationId xmlns:a16="http://schemas.microsoft.com/office/drawing/2014/main" id="{84859F27-6151-4451-AAF8-9FEA30799B14}"/>
                </a:ext>
              </a:extLst>
            </p:cNvPr>
            <p:cNvSpPr/>
            <p:nvPr/>
          </p:nvSpPr>
          <p:spPr>
            <a:xfrm rot="19860000" flipH="1">
              <a:off x="11206842" y="-2123413"/>
              <a:ext cx="2052712" cy="1829045"/>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2">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695" name="Group 694">
              <a:extLst>
                <a:ext uri="{FF2B5EF4-FFF2-40B4-BE49-F238E27FC236}">
                  <a16:creationId xmlns:a16="http://schemas.microsoft.com/office/drawing/2014/main" id="{33CCEBE8-E6F8-46E5-B55C-9DF250D59D59}"/>
                </a:ext>
              </a:extLst>
            </p:cNvPr>
            <p:cNvGrpSpPr/>
            <p:nvPr/>
          </p:nvGrpSpPr>
          <p:grpSpPr>
            <a:xfrm>
              <a:off x="11065084" y="-2106295"/>
              <a:ext cx="2370881" cy="1611233"/>
              <a:chOff x="6640404" y="2648585"/>
              <a:chExt cx="2370881" cy="1611233"/>
            </a:xfrm>
          </p:grpSpPr>
          <p:grpSp>
            <p:nvGrpSpPr>
              <p:cNvPr id="696" name="Group 695">
                <a:extLst>
                  <a:ext uri="{FF2B5EF4-FFF2-40B4-BE49-F238E27FC236}">
                    <a16:creationId xmlns:a16="http://schemas.microsoft.com/office/drawing/2014/main" id="{58982066-4D05-43D1-9EEF-7A1BEBA45B15}"/>
                  </a:ext>
                </a:extLst>
              </p:cNvPr>
              <p:cNvGrpSpPr/>
              <p:nvPr/>
            </p:nvGrpSpPr>
            <p:grpSpPr>
              <a:xfrm>
                <a:off x="7345429" y="2703830"/>
                <a:ext cx="524126" cy="464424"/>
                <a:chOff x="7345429" y="2703830"/>
                <a:chExt cx="524126" cy="464424"/>
              </a:xfrm>
            </p:grpSpPr>
            <p:cxnSp>
              <p:nvCxnSpPr>
                <p:cNvPr id="717" name="Straight Arrow Connector 716">
                  <a:extLst>
                    <a:ext uri="{FF2B5EF4-FFF2-40B4-BE49-F238E27FC236}">
                      <a16:creationId xmlns:a16="http://schemas.microsoft.com/office/drawing/2014/main" id="{F320D09D-ED43-43BC-942D-14FF0002B9D4}"/>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8" name="Straight Arrow Connector 717">
                  <a:extLst>
                    <a:ext uri="{FF2B5EF4-FFF2-40B4-BE49-F238E27FC236}">
                      <a16:creationId xmlns:a16="http://schemas.microsoft.com/office/drawing/2014/main" id="{5897EF29-F1F2-4249-8993-0D9845D6FA94}"/>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9" name="Straight Arrow Connector 718">
                  <a:extLst>
                    <a:ext uri="{FF2B5EF4-FFF2-40B4-BE49-F238E27FC236}">
                      <a16:creationId xmlns:a16="http://schemas.microsoft.com/office/drawing/2014/main" id="{9A9D53DB-F590-47B3-81BF-9E08F384DF65}"/>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20" name="Straight Arrow Connector 719">
                  <a:extLst>
                    <a:ext uri="{FF2B5EF4-FFF2-40B4-BE49-F238E27FC236}">
                      <a16:creationId xmlns:a16="http://schemas.microsoft.com/office/drawing/2014/main" id="{5ED0A703-6E57-4BB1-A82C-0C4420329CA2}"/>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7" name="Group 696">
                <a:extLst>
                  <a:ext uri="{FF2B5EF4-FFF2-40B4-BE49-F238E27FC236}">
                    <a16:creationId xmlns:a16="http://schemas.microsoft.com/office/drawing/2014/main" id="{2ACCE803-D741-4D64-85AE-7C1AFCD8D9BC}"/>
                  </a:ext>
                </a:extLst>
              </p:cNvPr>
              <p:cNvGrpSpPr/>
              <p:nvPr/>
            </p:nvGrpSpPr>
            <p:grpSpPr>
              <a:xfrm>
                <a:off x="6640404" y="2648585"/>
                <a:ext cx="555800" cy="458707"/>
                <a:chOff x="6640404" y="2648585"/>
                <a:chExt cx="555800" cy="458707"/>
              </a:xfrm>
            </p:grpSpPr>
            <p:cxnSp>
              <p:nvCxnSpPr>
                <p:cNvPr id="713" name="Straight Arrow Connector 712">
                  <a:extLst>
                    <a:ext uri="{FF2B5EF4-FFF2-40B4-BE49-F238E27FC236}">
                      <a16:creationId xmlns:a16="http://schemas.microsoft.com/office/drawing/2014/main" id="{31EBC322-6ED3-4767-92CB-93CFF1A04F3D}"/>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4" name="Straight Arrow Connector 713">
                  <a:extLst>
                    <a:ext uri="{FF2B5EF4-FFF2-40B4-BE49-F238E27FC236}">
                      <a16:creationId xmlns:a16="http://schemas.microsoft.com/office/drawing/2014/main" id="{C274DAC1-1819-4332-97FC-C8EF7E39F4EE}"/>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5" name="Straight Arrow Connector 714">
                  <a:extLst>
                    <a:ext uri="{FF2B5EF4-FFF2-40B4-BE49-F238E27FC236}">
                      <a16:creationId xmlns:a16="http://schemas.microsoft.com/office/drawing/2014/main" id="{4B9C955E-526F-4D56-A92B-11F7565EC40E}"/>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6" name="Straight Arrow Connector 715">
                  <a:extLst>
                    <a:ext uri="{FF2B5EF4-FFF2-40B4-BE49-F238E27FC236}">
                      <a16:creationId xmlns:a16="http://schemas.microsoft.com/office/drawing/2014/main" id="{5D0929EA-2465-4847-9CFE-1EE63854CEF9}"/>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8" name="Group 697">
                <a:extLst>
                  <a:ext uri="{FF2B5EF4-FFF2-40B4-BE49-F238E27FC236}">
                    <a16:creationId xmlns:a16="http://schemas.microsoft.com/office/drawing/2014/main" id="{9CBEEBBD-EBA8-4032-96F7-88D34895A1AC}"/>
                  </a:ext>
                </a:extLst>
              </p:cNvPr>
              <p:cNvGrpSpPr/>
              <p:nvPr/>
            </p:nvGrpSpPr>
            <p:grpSpPr>
              <a:xfrm>
                <a:off x="7801359" y="3046730"/>
                <a:ext cx="604136" cy="414894"/>
                <a:chOff x="7801359" y="3046730"/>
                <a:chExt cx="604136" cy="414894"/>
              </a:xfrm>
            </p:grpSpPr>
            <p:cxnSp>
              <p:nvCxnSpPr>
                <p:cNvPr id="709" name="Straight Arrow Connector 708">
                  <a:extLst>
                    <a:ext uri="{FF2B5EF4-FFF2-40B4-BE49-F238E27FC236}">
                      <a16:creationId xmlns:a16="http://schemas.microsoft.com/office/drawing/2014/main" id="{A4197647-AB68-4FEF-974C-294DB144AE69}"/>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0" name="Straight Arrow Connector 709">
                  <a:extLst>
                    <a:ext uri="{FF2B5EF4-FFF2-40B4-BE49-F238E27FC236}">
                      <a16:creationId xmlns:a16="http://schemas.microsoft.com/office/drawing/2014/main" id="{7B5A9C87-9C72-477F-97B9-84D28FABFEBC}"/>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1" name="Straight Arrow Connector 710">
                  <a:extLst>
                    <a:ext uri="{FF2B5EF4-FFF2-40B4-BE49-F238E27FC236}">
                      <a16:creationId xmlns:a16="http://schemas.microsoft.com/office/drawing/2014/main" id="{8BFF6ABD-FE63-49F4-A3D8-71854D092CCB}"/>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2" name="Straight Arrow Connector 711">
                  <a:extLst>
                    <a:ext uri="{FF2B5EF4-FFF2-40B4-BE49-F238E27FC236}">
                      <a16:creationId xmlns:a16="http://schemas.microsoft.com/office/drawing/2014/main" id="{644DCB19-1F5E-4079-A200-D13C2C9196C4}"/>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9" name="Group 698">
                <a:extLst>
                  <a:ext uri="{FF2B5EF4-FFF2-40B4-BE49-F238E27FC236}">
                    <a16:creationId xmlns:a16="http://schemas.microsoft.com/office/drawing/2014/main" id="{2BB267D4-7EA7-4E23-A877-C77AF583DBA1}"/>
                  </a:ext>
                </a:extLst>
              </p:cNvPr>
              <p:cNvGrpSpPr/>
              <p:nvPr/>
            </p:nvGrpSpPr>
            <p:grpSpPr>
              <a:xfrm>
                <a:off x="8138544" y="3557270"/>
                <a:ext cx="661286" cy="342504"/>
                <a:chOff x="8138544" y="3557270"/>
                <a:chExt cx="661286" cy="342504"/>
              </a:xfrm>
            </p:grpSpPr>
            <p:cxnSp>
              <p:nvCxnSpPr>
                <p:cNvPr id="705" name="Straight Arrow Connector 704">
                  <a:extLst>
                    <a:ext uri="{FF2B5EF4-FFF2-40B4-BE49-F238E27FC236}">
                      <a16:creationId xmlns:a16="http://schemas.microsoft.com/office/drawing/2014/main" id="{0A3D090B-00B7-4D41-A7A3-51D390A12065}"/>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6" name="Straight Arrow Connector 705">
                  <a:extLst>
                    <a:ext uri="{FF2B5EF4-FFF2-40B4-BE49-F238E27FC236}">
                      <a16:creationId xmlns:a16="http://schemas.microsoft.com/office/drawing/2014/main" id="{C1DB38E4-35FA-44BE-A474-A078DC41C1FD}"/>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7" name="Straight Arrow Connector 706">
                  <a:extLst>
                    <a:ext uri="{FF2B5EF4-FFF2-40B4-BE49-F238E27FC236}">
                      <a16:creationId xmlns:a16="http://schemas.microsoft.com/office/drawing/2014/main" id="{A02A1629-9867-4702-A3CB-83749F0332F2}"/>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8" name="Straight Arrow Connector 707">
                  <a:extLst>
                    <a:ext uri="{FF2B5EF4-FFF2-40B4-BE49-F238E27FC236}">
                      <a16:creationId xmlns:a16="http://schemas.microsoft.com/office/drawing/2014/main" id="{BF4BCBD0-8F84-425F-9922-E94817001995}"/>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00" name="Group 699">
                <a:extLst>
                  <a:ext uri="{FF2B5EF4-FFF2-40B4-BE49-F238E27FC236}">
                    <a16:creationId xmlns:a16="http://schemas.microsoft.com/office/drawing/2014/main" id="{9A7EA462-24D8-4D6C-A47B-846D9A7735BA}"/>
                  </a:ext>
                </a:extLst>
              </p:cNvPr>
              <p:cNvGrpSpPr/>
              <p:nvPr/>
            </p:nvGrpSpPr>
            <p:grpSpPr>
              <a:xfrm>
                <a:off x="8330949" y="3982085"/>
                <a:ext cx="680336" cy="277733"/>
                <a:chOff x="8330949" y="3982085"/>
                <a:chExt cx="680336" cy="277733"/>
              </a:xfrm>
            </p:grpSpPr>
            <p:cxnSp>
              <p:nvCxnSpPr>
                <p:cNvPr id="701" name="Straight Arrow Connector 700">
                  <a:extLst>
                    <a:ext uri="{FF2B5EF4-FFF2-40B4-BE49-F238E27FC236}">
                      <a16:creationId xmlns:a16="http://schemas.microsoft.com/office/drawing/2014/main" id="{91CAAA2B-15D0-48DC-8E07-630A99262F19}"/>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2" name="Straight Arrow Connector 701">
                  <a:extLst>
                    <a:ext uri="{FF2B5EF4-FFF2-40B4-BE49-F238E27FC236}">
                      <a16:creationId xmlns:a16="http://schemas.microsoft.com/office/drawing/2014/main" id="{0CFB80B6-2C50-41DC-ADD9-5E6BA5134833}"/>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3" name="Straight Arrow Connector 702">
                  <a:extLst>
                    <a:ext uri="{FF2B5EF4-FFF2-40B4-BE49-F238E27FC236}">
                      <a16:creationId xmlns:a16="http://schemas.microsoft.com/office/drawing/2014/main" id="{9099964A-E4CA-4AB9-8012-D9A08B8D3766}"/>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4" name="Straight Arrow Connector 703">
                  <a:extLst>
                    <a:ext uri="{FF2B5EF4-FFF2-40B4-BE49-F238E27FC236}">
                      <a16:creationId xmlns:a16="http://schemas.microsoft.com/office/drawing/2014/main" id="{F0E278F6-9621-494F-BA6D-FA67108B8404}"/>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sp>
        <p:nvSpPr>
          <p:cNvPr id="748" name="Freeform: Shape 747" hidden="1">
            <a:extLst>
              <a:ext uri="{FF2B5EF4-FFF2-40B4-BE49-F238E27FC236}">
                <a16:creationId xmlns:a16="http://schemas.microsoft.com/office/drawing/2014/main" id="{3DE88221-7EDC-424C-B91E-9C2BDA2CEE06}"/>
              </a:ext>
            </a:extLst>
          </p:cNvPr>
          <p:cNvSpPr/>
          <p:nvPr/>
        </p:nvSpPr>
        <p:spPr>
          <a:xfrm rot="19860000" flipH="1">
            <a:off x="5984267" y="3609232"/>
            <a:ext cx="601935" cy="536347"/>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4">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887" name="Freeform: Shape 886">
            <a:extLst>
              <a:ext uri="{FF2B5EF4-FFF2-40B4-BE49-F238E27FC236}">
                <a16:creationId xmlns:a16="http://schemas.microsoft.com/office/drawing/2014/main" id="{4D84D0D1-4C46-4192-99F8-B8DA8AF4DB3C}"/>
              </a:ext>
            </a:extLst>
          </p:cNvPr>
          <p:cNvSpPr/>
          <p:nvPr/>
        </p:nvSpPr>
        <p:spPr>
          <a:xfrm rot="19860000" flipH="1">
            <a:off x="3879522" y="-3298162"/>
            <a:ext cx="2052712" cy="1829045"/>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2">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59" name="Group 58">
            <a:extLst>
              <a:ext uri="{FF2B5EF4-FFF2-40B4-BE49-F238E27FC236}">
                <a16:creationId xmlns:a16="http://schemas.microsoft.com/office/drawing/2014/main" id="{2571339A-572C-4D3F-8317-CB49E876CBD4}"/>
              </a:ext>
            </a:extLst>
          </p:cNvPr>
          <p:cNvGrpSpPr/>
          <p:nvPr/>
        </p:nvGrpSpPr>
        <p:grpSpPr>
          <a:xfrm>
            <a:off x="3516204" y="-3157854"/>
            <a:ext cx="2370881" cy="1712837"/>
            <a:chOff x="3516204" y="-3157854"/>
            <a:chExt cx="2370881" cy="1712837"/>
          </a:xfrm>
        </p:grpSpPr>
        <p:grpSp>
          <p:nvGrpSpPr>
            <p:cNvPr id="780" name="Group 779">
              <a:extLst>
                <a:ext uri="{FF2B5EF4-FFF2-40B4-BE49-F238E27FC236}">
                  <a16:creationId xmlns:a16="http://schemas.microsoft.com/office/drawing/2014/main" id="{FB7472D4-5D15-441D-AEBD-54A17AB9F5DF}"/>
                </a:ext>
              </a:extLst>
            </p:cNvPr>
            <p:cNvGrpSpPr/>
            <p:nvPr/>
          </p:nvGrpSpPr>
          <p:grpSpPr>
            <a:xfrm>
              <a:off x="3880059" y="-2078989"/>
              <a:ext cx="911016" cy="616189"/>
              <a:chOff x="7004259" y="3727450"/>
              <a:chExt cx="911016" cy="616189"/>
            </a:xfrm>
          </p:grpSpPr>
          <p:grpSp>
            <p:nvGrpSpPr>
              <p:cNvPr id="781" name="Group 780">
                <a:extLst>
                  <a:ext uri="{FF2B5EF4-FFF2-40B4-BE49-F238E27FC236}">
                    <a16:creationId xmlns:a16="http://schemas.microsoft.com/office/drawing/2014/main" id="{6C4AC312-873F-417C-B36A-46524A19218A}"/>
                  </a:ext>
                </a:extLst>
              </p:cNvPr>
              <p:cNvGrpSpPr/>
              <p:nvPr/>
            </p:nvGrpSpPr>
            <p:grpSpPr>
              <a:xfrm>
                <a:off x="7004259" y="3727450"/>
                <a:ext cx="555800" cy="458707"/>
                <a:chOff x="7004259" y="3727450"/>
                <a:chExt cx="555800" cy="458707"/>
              </a:xfrm>
            </p:grpSpPr>
            <p:cxnSp>
              <p:nvCxnSpPr>
                <p:cNvPr id="802" name="Straight Arrow Connector 801">
                  <a:extLst>
                    <a:ext uri="{FF2B5EF4-FFF2-40B4-BE49-F238E27FC236}">
                      <a16:creationId xmlns:a16="http://schemas.microsoft.com/office/drawing/2014/main" id="{6154C08C-1B27-46E8-9AE6-E95C1D28DBC7}"/>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3" name="Straight Arrow Connector 802">
                  <a:extLst>
                    <a:ext uri="{FF2B5EF4-FFF2-40B4-BE49-F238E27FC236}">
                      <a16:creationId xmlns:a16="http://schemas.microsoft.com/office/drawing/2014/main" id="{B813FF84-0936-410C-8B17-242141F46D61}"/>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4" name="Straight Arrow Connector 803">
                  <a:extLst>
                    <a:ext uri="{FF2B5EF4-FFF2-40B4-BE49-F238E27FC236}">
                      <a16:creationId xmlns:a16="http://schemas.microsoft.com/office/drawing/2014/main" id="{210065F1-3873-400A-AE60-BA71E17C89F1}"/>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5" name="Straight Arrow Connector 804">
                  <a:extLst>
                    <a:ext uri="{FF2B5EF4-FFF2-40B4-BE49-F238E27FC236}">
                      <a16:creationId xmlns:a16="http://schemas.microsoft.com/office/drawing/2014/main" id="{EFE47E61-A888-4584-AE58-0A9853A97268}"/>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2" name="Group 781">
                <a:extLst>
                  <a:ext uri="{FF2B5EF4-FFF2-40B4-BE49-F238E27FC236}">
                    <a16:creationId xmlns:a16="http://schemas.microsoft.com/office/drawing/2014/main" id="{85872C73-B308-499F-AD27-CED559213CB6}"/>
                  </a:ext>
                </a:extLst>
              </p:cNvPr>
              <p:cNvGrpSpPr/>
              <p:nvPr/>
            </p:nvGrpSpPr>
            <p:grpSpPr>
              <a:xfrm>
                <a:off x="7234939" y="4065905"/>
                <a:ext cx="680336" cy="277734"/>
                <a:chOff x="7234939" y="4065905"/>
                <a:chExt cx="680336" cy="277734"/>
              </a:xfrm>
            </p:grpSpPr>
            <p:cxnSp>
              <p:nvCxnSpPr>
                <p:cNvPr id="798" name="Straight Arrow Connector 797">
                  <a:extLst>
                    <a:ext uri="{FF2B5EF4-FFF2-40B4-BE49-F238E27FC236}">
                      <a16:creationId xmlns:a16="http://schemas.microsoft.com/office/drawing/2014/main" id="{DA130C2C-D4D1-4B4E-B46D-E595B65D9C82}"/>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9" name="Straight Arrow Connector 798">
                  <a:extLst>
                    <a:ext uri="{FF2B5EF4-FFF2-40B4-BE49-F238E27FC236}">
                      <a16:creationId xmlns:a16="http://schemas.microsoft.com/office/drawing/2014/main" id="{8B4EF9E8-EAF4-46D3-B5A1-644F56620877}"/>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0" name="Straight Arrow Connector 799">
                  <a:extLst>
                    <a:ext uri="{FF2B5EF4-FFF2-40B4-BE49-F238E27FC236}">
                      <a16:creationId xmlns:a16="http://schemas.microsoft.com/office/drawing/2014/main" id="{688CFB56-9942-4E68-B757-36B4FE3ACAD6}"/>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1" name="Straight Arrow Connector 800">
                  <a:extLst>
                    <a:ext uri="{FF2B5EF4-FFF2-40B4-BE49-F238E27FC236}">
                      <a16:creationId xmlns:a16="http://schemas.microsoft.com/office/drawing/2014/main" id="{00AF56DF-6166-4EF6-977E-1EE96DB880E0}"/>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3" name="Group 782">
                <a:extLst>
                  <a:ext uri="{FF2B5EF4-FFF2-40B4-BE49-F238E27FC236}">
                    <a16:creationId xmlns:a16="http://schemas.microsoft.com/office/drawing/2014/main" id="{C8B97A8C-B4DE-493B-9FE4-6BA97CD2604A}"/>
                  </a:ext>
                </a:extLst>
              </p:cNvPr>
              <p:cNvGrpSpPr/>
              <p:nvPr/>
            </p:nvGrpSpPr>
            <p:grpSpPr>
              <a:xfrm>
                <a:off x="7196839" y="3847465"/>
                <a:ext cx="604136" cy="414894"/>
                <a:chOff x="7196839" y="3847465"/>
                <a:chExt cx="604136" cy="414894"/>
              </a:xfrm>
            </p:grpSpPr>
            <p:cxnSp>
              <p:nvCxnSpPr>
                <p:cNvPr id="794" name="Straight Arrow Connector 793">
                  <a:extLst>
                    <a:ext uri="{FF2B5EF4-FFF2-40B4-BE49-F238E27FC236}">
                      <a16:creationId xmlns:a16="http://schemas.microsoft.com/office/drawing/2014/main" id="{F9E4708E-B5D4-44F7-895C-0EF4689D7F90}"/>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5" name="Straight Arrow Connector 794">
                  <a:extLst>
                    <a:ext uri="{FF2B5EF4-FFF2-40B4-BE49-F238E27FC236}">
                      <a16:creationId xmlns:a16="http://schemas.microsoft.com/office/drawing/2014/main" id="{A34B9A94-D5CC-4B71-8630-60B827724854}"/>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6" name="Straight Arrow Connector 795">
                  <a:extLst>
                    <a:ext uri="{FF2B5EF4-FFF2-40B4-BE49-F238E27FC236}">
                      <a16:creationId xmlns:a16="http://schemas.microsoft.com/office/drawing/2014/main" id="{C3DF2896-FDD0-446E-9742-E6D7BC70807E}"/>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7" name="Straight Arrow Connector 796">
                  <a:extLst>
                    <a:ext uri="{FF2B5EF4-FFF2-40B4-BE49-F238E27FC236}">
                      <a16:creationId xmlns:a16="http://schemas.microsoft.com/office/drawing/2014/main" id="{804F84AE-10ED-4155-81A3-608D35B4F684}"/>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4" name="Group 783">
                <a:extLst>
                  <a:ext uri="{FF2B5EF4-FFF2-40B4-BE49-F238E27FC236}">
                    <a16:creationId xmlns:a16="http://schemas.microsoft.com/office/drawing/2014/main" id="{BB44363E-6833-4272-8AC9-3B9753BB12CE}"/>
                  </a:ext>
                </a:extLst>
              </p:cNvPr>
              <p:cNvGrpSpPr/>
              <p:nvPr/>
            </p:nvGrpSpPr>
            <p:grpSpPr>
              <a:xfrm>
                <a:off x="7148579" y="3754755"/>
                <a:ext cx="524126" cy="464424"/>
                <a:chOff x="7148579" y="3754755"/>
                <a:chExt cx="524126" cy="464424"/>
              </a:xfrm>
            </p:grpSpPr>
            <p:cxnSp>
              <p:nvCxnSpPr>
                <p:cNvPr id="790" name="Straight Arrow Connector 789">
                  <a:extLst>
                    <a:ext uri="{FF2B5EF4-FFF2-40B4-BE49-F238E27FC236}">
                      <a16:creationId xmlns:a16="http://schemas.microsoft.com/office/drawing/2014/main" id="{4A52F201-641B-47A3-BA57-8117457C54ED}"/>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1" name="Straight Arrow Connector 790">
                  <a:extLst>
                    <a:ext uri="{FF2B5EF4-FFF2-40B4-BE49-F238E27FC236}">
                      <a16:creationId xmlns:a16="http://schemas.microsoft.com/office/drawing/2014/main" id="{1AD15A6B-6E9C-41E4-B945-89D627B52FE8}"/>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2" name="Straight Arrow Connector 791">
                  <a:extLst>
                    <a:ext uri="{FF2B5EF4-FFF2-40B4-BE49-F238E27FC236}">
                      <a16:creationId xmlns:a16="http://schemas.microsoft.com/office/drawing/2014/main" id="{13754F9A-8B93-4FB8-8688-C3DC908BE3A7}"/>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3" name="Straight Arrow Connector 792">
                  <a:extLst>
                    <a:ext uri="{FF2B5EF4-FFF2-40B4-BE49-F238E27FC236}">
                      <a16:creationId xmlns:a16="http://schemas.microsoft.com/office/drawing/2014/main" id="{C82995FB-D9A4-4C0C-956C-654CDDF30F68}"/>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5" name="Group 784">
                <a:extLst>
                  <a:ext uri="{FF2B5EF4-FFF2-40B4-BE49-F238E27FC236}">
                    <a16:creationId xmlns:a16="http://schemas.microsoft.com/office/drawing/2014/main" id="{0528FB83-DB6F-4681-9980-7FF50976E78F}"/>
                  </a:ext>
                </a:extLst>
              </p:cNvPr>
              <p:cNvGrpSpPr/>
              <p:nvPr/>
            </p:nvGrpSpPr>
            <p:grpSpPr>
              <a:xfrm>
                <a:off x="7227319" y="3965575"/>
                <a:ext cx="661286" cy="342504"/>
                <a:chOff x="7227319" y="3965575"/>
                <a:chExt cx="661286" cy="342504"/>
              </a:xfrm>
            </p:grpSpPr>
            <p:cxnSp>
              <p:nvCxnSpPr>
                <p:cNvPr id="786" name="Straight Arrow Connector 785">
                  <a:extLst>
                    <a:ext uri="{FF2B5EF4-FFF2-40B4-BE49-F238E27FC236}">
                      <a16:creationId xmlns:a16="http://schemas.microsoft.com/office/drawing/2014/main" id="{DAD0C807-0185-4632-9AF0-77855AAFB234}"/>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87" name="Straight Arrow Connector 786">
                  <a:extLst>
                    <a:ext uri="{FF2B5EF4-FFF2-40B4-BE49-F238E27FC236}">
                      <a16:creationId xmlns:a16="http://schemas.microsoft.com/office/drawing/2014/main" id="{3BF4F0E0-02F7-4B08-B7F8-73DCC55C2B01}"/>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88" name="Straight Arrow Connector 787">
                  <a:extLst>
                    <a:ext uri="{FF2B5EF4-FFF2-40B4-BE49-F238E27FC236}">
                      <a16:creationId xmlns:a16="http://schemas.microsoft.com/office/drawing/2014/main" id="{FC587A55-17C5-4B98-8B65-621BE3E57DFC}"/>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89" name="Straight Arrow Connector 788">
                  <a:extLst>
                    <a:ext uri="{FF2B5EF4-FFF2-40B4-BE49-F238E27FC236}">
                      <a16:creationId xmlns:a16="http://schemas.microsoft.com/office/drawing/2014/main" id="{9E3AC824-B13D-40D4-A92E-0A85234B669E}"/>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06" name="Freeform: Shape 805">
              <a:extLst>
                <a:ext uri="{FF2B5EF4-FFF2-40B4-BE49-F238E27FC236}">
                  <a16:creationId xmlns:a16="http://schemas.microsoft.com/office/drawing/2014/main" id="{41FC15A8-C2DB-46B2-9AF4-BDD378C13519}"/>
                </a:ext>
              </a:extLst>
            </p:cNvPr>
            <p:cNvSpPr/>
            <p:nvPr/>
          </p:nvSpPr>
          <p:spPr>
            <a:xfrm rot="19860000" flipH="1">
              <a:off x="3945155" y="-1996038"/>
              <a:ext cx="601935" cy="536347"/>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4">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807" name="Group 806">
              <a:extLst>
                <a:ext uri="{FF2B5EF4-FFF2-40B4-BE49-F238E27FC236}">
                  <a16:creationId xmlns:a16="http://schemas.microsoft.com/office/drawing/2014/main" id="{15CDD181-EB9E-4E36-B3EA-51FDB593DB79}"/>
                </a:ext>
              </a:extLst>
            </p:cNvPr>
            <p:cNvGrpSpPr/>
            <p:nvPr/>
          </p:nvGrpSpPr>
          <p:grpSpPr>
            <a:xfrm>
              <a:off x="3810209" y="-2285364"/>
              <a:ext cx="1202481" cy="805418"/>
              <a:chOff x="6934409" y="3521075"/>
              <a:chExt cx="1202481" cy="805418"/>
            </a:xfrm>
          </p:grpSpPr>
          <p:grpSp>
            <p:nvGrpSpPr>
              <p:cNvPr id="808" name="Group 807">
                <a:extLst>
                  <a:ext uri="{FF2B5EF4-FFF2-40B4-BE49-F238E27FC236}">
                    <a16:creationId xmlns:a16="http://schemas.microsoft.com/office/drawing/2014/main" id="{9803561B-EC28-4280-9F36-75DE1B32F7E7}"/>
                  </a:ext>
                </a:extLst>
              </p:cNvPr>
              <p:cNvGrpSpPr/>
              <p:nvPr/>
            </p:nvGrpSpPr>
            <p:grpSpPr>
              <a:xfrm>
                <a:off x="6934409" y="3521075"/>
                <a:ext cx="555800" cy="458707"/>
                <a:chOff x="6934409" y="3521075"/>
                <a:chExt cx="555800" cy="458707"/>
              </a:xfrm>
            </p:grpSpPr>
            <p:cxnSp>
              <p:nvCxnSpPr>
                <p:cNvPr id="829" name="Straight Arrow Connector 828">
                  <a:extLst>
                    <a:ext uri="{FF2B5EF4-FFF2-40B4-BE49-F238E27FC236}">
                      <a16:creationId xmlns:a16="http://schemas.microsoft.com/office/drawing/2014/main" id="{0BBB3B14-1416-4D71-8FA8-04DC2B21AC61}"/>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30" name="Straight Arrow Connector 829">
                  <a:extLst>
                    <a:ext uri="{FF2B5EF4-FFF2-40B4-BE49-F238E27FC236}">
                      <a16:creationId xmlns:a16="http://schemas.microsoft.com/office/drawing/2014/main" id="{FADA07EE-F84B-4B67-8EAA-DC0C99905038}"/>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31" name="Straight Arrow Connector 830">
                  <a:extLst>
                    <a:ext uri="{FF2B5EF4-FFF2-40B4-BE49-F238E27FC236}">
                      <a16:creationId xmlns:a16="http://schemas.microsoft.com/office/drawing/2014/main" id="{E3144928-630D-4345-9705-38FA45620314}"/>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32" name="Straight Arrow Connector 831">
                  <a:extLst>
                    <a:ext uri="{FF2B5EF4-FFF2-40B4-BE49-F238E27FC236}">
                      <a16:creationId xmlns:a16="http://schemas.microsoft.com/office/drawing/2014/main" id="{02F1FD2B-EBF6-4207-B55F-D00251E37A01}"/>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09" name="Group 808">
                <a:extLst>
                  <a:ext uri="{FF2B5EF4-FFF2-40B4-BE49-F238E27FC236}">
                    <a16:creationId xmlns:a16="http://schemas.microsoft.com/office/drawing/2014/main" id="{58878C9D-0080-4E77-BC2F-11D0CFFC1492}"/>
                  </a:ext>
                </a:extLst>
              </p:cNvPr>
              <p:cNvGrpSpPr/>
              <p:nvPr/>
            </p:nvGrpSpPr>
            <p:grpSpPr>
              <a:xfrm>
                <a:off x="7456554" y="4048760"/>
                <a:ext cx="680336" cy="277733"/>
                <a:chOff x="7456554" y="4048760"/>
                <a:chExt cx="680336" cy="277733"/>
              </a:xfrm>
            </p:grpSpPr>
            <p:cxnSp>
              <p:nvCxnSpPr>
                <p:cNvPr id="825" name="Straight Arrow Connector 824">
                  <a:extLst>
                    <a:ext uri="{FF2B5EF4-FFF2-40B4-BE49-F238E27FC236}">
                      <a16:creationId xmlns:a16="http://schemas.microsoft.com/office/drawing/2014/main" id="{BC62E0FD-044C-418A-9FC5-0444FC0A057E}"/>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6" name="Straight Arrow Connector 825">
                  <a:extLst>
                    <a:ext uri="{FF2B5EF4-FFF2-40B4-BE49-F238E27FC236}">
                      <a16:creationId xmlns:a16="http://schemas.microsoft.com/office/drawing/2014/main" id="{D9FADCCF-ED30-4873-ABCD-740C6F0EE8A8}"/>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7" name="Straight Arrow Connector 826">
                  <a:extLst>
                    <a:ext uri="{FF2B5EF4-FFF2-40B4-BE49-F238E27FC236}">
                      <a16:creationId xmlns:a16="http://schemas.microsoft.com/office/drawing/2014/main" id="{9C1F3179-17BA-4B21-9E11-FE1F97B3CBD4}"/>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8" name="Straight Arrow Connector 827">
                  <a:extLst>
                    <a:ext uri="{FF2B5EF4-FFF2-40B4-BE49-F238E27FC236}">
                      <a16:creationId xmlns:a16="http://schemas.microsoft.com/office/drawing/2014/main" id="{F0AE24C2-2D60-4C90-8249-7BCC98F5270A}"/>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0" name="Group 809">
                <a:extLst>
                  <a:ext uri="{FF2B5EF4-FFF2-40B4-BE49-F238E27FC236}">
                    <a16:creationId xmlns:a16="http://schemas.microsoft.com/office/drawing/2014/main" id="{371047A3-0127-4B78-A7D8-507A6E0F9BE4}"/>
                  </a:ext>
                </a:extLst>
              </p:cNvPr>
              <p:cNvGrpSpPr/>
              <p:nvPr/>
            </p:nvGrpSpPr>
            <p:grpSpPr>
              <a:xfrm>
                <a:off x="7316219" y="3686175"/>
                <a:ext cx="604136" cy="414894"/>
                <a:chOff x="7316219" y="3686175"/>
                <a:chExt cx="604136" cy="414894"/>
              </a:xfrm>
            </p:grpSpPr>
            <p:cxnSp>
              <p:nvCxnSpPr>
                <p:cNvPr id="821" name="Straight Arrow Connector 820">
                  <a:extLst>
                    <a:ext uri="{FF2B5EF4-FFF2-40B4-BE49-F238E27FC236}">
                      <a16:creationId xmlns:a16="http://schemas.microsoft.com/office/drawing/2014/main" id="{2B4CA8E5-E9FD-4B17-9220-37C2A57A6770}"/>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2" name="Straight Arrow Connector 821">
                  <a:extLst>
                    <a:ext uri="{FF2B5EF4-FFF2-40B4-BE49-F238E27FC236}">
                      <a16:creationId xmlns:a16="http://schemas.microsoft.com/office/drawing/2014/main" id="{A1078BF1-B366-4D07-A239-B92321C2F34F}"/>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3" name="Straight Arrow Connector 822">
                  <a:extLst>
                    <a:ext uri="{FF2B5EF4-FFF2-40B4-BE49-F238E27FC236}">
                      <a16:creationId xmlns:a16="http://schemas.microsoft.com/office/drawing/2014/main" id="{A78F133D-B8A6-44F5-BD8B-365E5A2D5F11}"/>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4" name="Straight Arrow Connector 823">
                  <a:extLst>
                    <a:ext uri="{FF2B5EF4-FFF2-40B4-BE49-F238E27FC236}">
                      <a16:creationId xmlns:a16="http://schemas.microsoft.com/office/drawing/2014/main" id="{B7BA8B20-EA4D-4E78-A487-9154BA87F424}"/>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1" name="Group 810">
                <a:extLst>
                  <a:ext uri="{FF2B5EF4-FFF2-40B4-BE49-F238E27FC236}">
                    <a16:creationId xmlns:a16="http://schemas.microsoft.com/office/drawing/2014/main" id="{360478B0-BEA7-4878-8671-414BED338E0F}"/>
                  </a:ext>
                </a:extLst>
              </p:cNvPr>
              <p:cNvGrpSpPr/>
              <p:nvPr/>
            </p:nvGrpSpPr>
            <p:grpSpPr>
              <a:xfrm>
                <a:off x="7187314" y="3540760"/>
                <a:ext cx="524126" cy="464424"/>
                <a:chOff x="7187314" y="3540760"/>
                <a:chExt cx="524126" cy="464424"/>
              </a:xfrm>
            </p:grpSpPr>
            <p:cxnSp>
              <p:nvCxnSpPr>
                <p:cNvPr id="817" name="Straight Arrow Connector 816">
                  <a:extLst>
                    <a:ext uri="{FF2B5EF4-FFF2-40B4-BE49-F238E27FC236}">
                      <a16:creationId xmlns:a16="http://schemas.microsoft.com/office/drawing/2014/main" id="{DD9170F4-DFC8-4120-ACD4-294E6D9F9E52}"/>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8" name="Straight Arrow Connector 817">
                  <a:extLst>
                    <a:ext uri="{FF2B5EF4-FFF2-40B4-BE49-F238E27FC236}">
                      <a16:creationId xmlns:a16="http://schemas.microsoft.com/office/drawing/2014/main" id="{A8881AB2-EB8F-4ECD-BC52-37F2C203765B}"/>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9" name="Straight Arrow Connector 818">
                  <a:extLst>
                    <a:ext uri="{FF2B5EF4-FFF2-40B4-BE49-F238E27FC236}">
                      <a16:creationId xmlns:a16="http://schemas.microsoft.com/office/drawing/2014/main" id="{8EB3B166-26DE-47AC-A134-8AB6CD8A3334}"/>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0" name="Straight Arrow Connector 819">
                  <a:extLst>
                    <a:ext uri="{FF2B5EF4-FFF2-40B4-BE49-F238E27FC236}">
                      <a16:creationId xmlns:a16="http://schemas.microsoft.com/office/drawing/2014/main" id="{48786C0B-A4D1-4EE8-9D9D-2CCCD719C253}"/>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2" name="Group 811">
                <a:extLst>
                  <a:ext uri="{FF2B5EF4-FFF2-40B4-BE49-F238E27FC236}">
                    <a16:creationId xmlns:a16="http://schemas.microsoft.com/office/drawing/2014/main" id="{D191174D-25F8-4411-86D1-1FFE46C7CD4D}"/>
                  </a:ext>
                </a:extLst>
              </p:cNvPr>
              <p:cNvGrpSpPr/>
              <p:nvPr/>
            </p:nvGrpSpPr>
            <p:grpSpPr>
              <a:xfrm>
                <a:off x="7398769" y="3885565"/>
                <a:ext cx="661286" cy="342504"/>
                <a:chOff x="7398769" y="3885565"/>
                <a:chExt cx="661286" cy="342504"/>
              </a:xfrm>
            </p:grpSpPr>
            <p:cxnSp>
              <p:nvCxnSpPr>
                <p:cNvPr id="813" name="Straight Arrow Connector 812">
                  <a:extLst>
                    <a:ext uri="{FF2B5EF4-FFF2-40B4-BE49-F238E27FC236}">
                      <a16:creationId xmlns:a16="http://schemas.microsoft.com/office/drawing/2014/main" id="{060C9C73-8065-4C0A-8166-701BCD65B2AC}"/>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4" name="Straight Arrow Connector 813">
                  <a:extLst>
                    <a:ext uri="{FF2B5EF4-FFF2-40B4-BE49-F238E27FC236}">
                      <a16:creationId xmlns:a16="http://schemas.microsoft.com/office/drawing/2014/main" id="{908BC966-45C8-458E-8CF3-D076D70E78D0}"/>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5" name="Straight Arrow Connector 814">
                  <a:extLst>
                    <a:ext uri="{FF2B5EF4-FFF2-40B4-BE49-F238E27FC236}">
                      <a16:creationId xmlns:a16="http://schemas.microsoft.com/office/drawing/2014/main" id="{14BB38B3-871A-408B-A2DA-13B2FC5AEE1D}"/>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6" name="Straight Arrow Connector 815">
                  <a:extLst>
                    <a:ext uri="{FF2B5EF4-FFF2-40B4-BE49-F238E27FC236}">
                      <a16:creationId xmlns:a16="http://schemas.microsoft.com/office/drawing/2014/main" id="{54816FDC-D1A7-4B90-BE25-88ADEAE7A1EC}"/>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33" name="Freeform: Shape 832">
              <a:extLst>
                <a:ext uri="{FF2B5EF4-FFF2-40B4-BE49-F238E27FC236}">
                  <a16:creationId xmlns:a16="http://schemas.microsoft.com/office/drawing/2014/main" id="{3D3BF2D7-71A9-4614-82E9-CCD25A4C4F86}"/>
                </a:ext>
              </a:extLst>
            </p:cNvPr>
            <p:cNvSpPr/>
            <p:nvPr/>
          </p:nvSpPr>
          <p:spPr>
            <a:xfrm rot="19860000" flipH="1">
              <a:off x="3944485" y="-2328535"/>
              <a:ext cx="991560" cy="8835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70AD47">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834" name="Group 833">
              <a:extLst>
                <a:ext uri="{FF2B5EF4-FFF2-40B4-BE49-F238E27FC236}">
                  <a16:creationId xmlns:a16="http://schemas.microsoft.com/office/drawing/2014/main" id="{FE23BA12-7597-4456-B0D8-6CECA04509D2}"/>
                </a:ext>
              </a:extLst>
            </p:cNvPr>
            <p:cNvGrpSpPr/>
            <p:nvPr/>
          </p:nvGrpSpPr>
          <p:grpSpPr>
            <a:xfrm>
              <a:off x="3737184" y="-2498724"/>
              <a:ext cx="1504106" cy="1003538"/>
              <a:chOff x="6861384" y="3307715"/>
              <a:chExt cx="1504106" cy="1003538"/>
            </a:xfrm>
          </p:grpSpPr>
          <p:grpSp>
            <p:nvGrpSpPr>
              <p:cNvPr id="835" name="Group 834">
                <a:extLst>
                  <a:ext uri="{FF2B5EF4-FFF2-40B4-BE49-F238E27FC236}">
                    <a16:creationId xmlns:a16="http://schemas.microsoft.com/office/drawing/2014/main" id="{D226DB13-667D-4085-B675-925D95742D63}"/>
                  </a:ext>
                </a:extLst>
              </p:cNvPr>
              <p:cNvGrpSpPr/>
              <p:nvPr/>
            </p:nvGrpSpPr>
            <p:grpSpPr>
              <a:xfrm>
                <a:off x="6861384" y="3307715"/>
                <a:ext cx="555800" cy="458707"/>
                <a:chOff x="6861384" y="3307715"/>
                <a:chExt cx="555800" cy="458707"/>
              </a:xfrm>
            </p:grpSpPr>
            <p:cxnSp>
              <p:nvCxnSpPr>
                <p:cNvPr id="856" name="Straight Arrow Connector 855">
                  <a:extLst>
                    <a:ext uri="{FF2B5EF4-FFF2-40B4-BE49-F238E27FC236}">
                      <a16:creationId xmlns:a16="http://schemas.microsoft.com/office/drawing/2014/main" id="{126B03D2-7CC5-4A22-B3FB-4CC063880EBE}"/>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7" name="Straight Arrow Connector 856">
                  <a:extLst>
                    <a:ext uri="{FF2B5EF4-FFF2-40B4-BE49-F238E27FC236}">
                      <a16:creationId xmlns:a16="http://schemas.microsoft.com/office/drawing/2014/main" id="{763EE6FB-78D1-4032-8A9D-232C126A96BB}"/>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8" name="Straight Arrow Connector 857">
                  <a:extLst>
                    <a:ext uri="{FF2B5EF4-FFF2-40B4-BE49-F238E27FC236}">
                      <a16:creationId xmlns:a16="http://schemas.microsoft.com/office/drawing/2014/main" id="{FFB9607D-A3F1-4089-A163-1CB417DA7B86}"/>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9" name="Straight Arrow Connector 858">
                  <a:extLst>
                    <a:ext uri="{FF2B5EF4-FFF2-40B4-BE49-F238E27FC236}">
                      <a16:creationId xmlns:a16="http://schemas.microsoft.com/office/drawing/2014/main" id="{E408D290-540E-4ED0-B848-CB31EEF1FB0A}"/>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6" name="Group 835">
                <a:extLst>
                  <a:ext uri="{FF2B5EF4-FFF2-40B4-BE49-F238E27FC236}">
                    <a16:creationId xmlns:a16="http://schemas.microsoft.com/office/drawing/2014/main" id="{51876944-43C5-44ED-9B24-D20BC9493E5D}"/>
                  </a:ext>
                </a:extLst>
              </p:cNvPr>
              <p:cNvGrpSpPr/>
              <p:nvPr/>
            </p:nvGrpSpPr>
            <p:grpSpPr>
              <a:xfrm>
                <a:off x="7685154" y="4033520"/>
                <a:ext cx="680336" cy="277733"/>
                <a:chOff x="7685154" y="4033520"/>
                <a:chExt cx="680336" cy="277733"/>
              </a:xfrm>
            </p:grpSpPr>
            <p:cxnSp>
              <p:nvCxnSpPr>
                <p:cNvPr id="852" name="Straight Arrow Connector 851">
                  <a:extLst>
                    <a:ext uri="{FF2B5EF4-FFF2-40B4-BE49-F238E27FC236}">
                      <a16:creationId xmlns:a16="http://schemas.microsoft.com/office/drawing/2014/main" id="{3923EFDF-4393-4181-B71D-77DA6BC2A88F}"/>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3" name="Straight Arrow Connector 852">
                  <a:extLst>
                    <a:ext uri="{FF2B5EF4-FFF2-40B4-BE49-F238E27FC236}">
                      <a16:creationId xmlns:a16="http://schemas.microsoft.com/office/drawing/2014/main" id="{EC824060-40E7-4829-9DE6-2BE4000EC206}"/>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4" name="Straight Arrow Connector 853">
                  <a:extLst>
                    <a:ext uri="{FF2B5EF4-FFF2-40B4-BE49-F238E27FC236}">
                      <a16:creationId xmlns:a16="http://schemas.microsoft.com/office/drawing/2014/main" id="{CDD45246-115C-436F-AC72-2B65817FDB8E}"/>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5" name="Straight Arrow Connector 854">
                  <a:extLst>
                    <a:ext uri="{FF2B5EF4-FFF2-40B4-BE49-F238E27FC236}">
                      <a16:creationId xmlns:a16="http://schemas.microsoft.com/office/drawing/2014/main" id="{31E525FE-61FC-489F-A9AA-A6B574FFB706}"/>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7" name="Group 836">
                <a:extLst>
                  <a:ext uri="{FF2B5EF4-FFF2-40B4-BE49-F238E27FC236}">
                    <a16:creationId xmlns:a16="http://schemas.microsoft.com/office/drawing/2014/main" id="{3D729DFE-25C9-4CD7-BAC1-D943F5050935}"/>
                  </a:ext>
                </a:extLst>
              </p:cNvPr>
              <p:cNvGrpSpPr/>
              <p:nvPr/>
            </p:nvGrpSpPr>
            <p:grpSpPr>
              <a:xfrm>
                <a:off x="7445124" y="3519170"/>
                <a:ext cx="604136" cy="414894"/>
                <a:chOff x="7445124" y="3519170"/>
                <a:chExt cx="604136" cy="414894"/>
              </a:xfrm>
            </p:grpSpPr>
            <p:cxnSp>
              <p:nvCxnSpPr>
                <p:cNvPr id="848" name="Straight Arrow Connector 847">
                  <a:extLst>
                    <a:ext uri="{FF2B5EF4-FFF2-40B4-BE49-F238E27FC236}">
                      <a16:creationId xmlns:a16="http://schemas.microsoft.com/office/drawing/2014/main" id="{1E31A75E-DA75-4125-977D-DADBED0D1428}"/>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9" name="Straight Arrow Connector 848">
                  <a:extLst>
                    <a:ext uri="{FF2B5EF4-FFF2-40B4-BE49-F238E27FC236}">
                      <a16:creationId xmlns:a16="http://schemas.microsoft.com/office/drawing/2014/main" id="{03D6E268-A0E5-4A39-B579-0CFED6CFACEF}"/>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0" name="Straight Arrow Connector 849">
                  <a:extLst>
                    <a:ext uri="{FF2B5EF4-FFF2-40B4-BE49-F238E27FC236}">
                      <a16:creationId xmlns:a16="http://schemas.microsoft.com/office/drawing/2014/main" id="{E03FF62F-FACE-4804-A996-F430F8ACB1A3}"/>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1" name="Straight Arrow Connector 850">
                  <a:extLst>
                    <a:ext uri="{FF2B5EF4-FFF2-40B4-BE49-F238E27FC236}">
                      <a16:creationId xmlns:a16="http://schemas.microsoft.com/office/drawing/2014/main" id="{47A002C8-5392-4002-B6B2-7EFEE76A11EC}"/>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8" name="Group 837">
                <a:extLst>
                  <a:ext uri="{FF2B5EF4-FFF2-40B4-BE49-F238E27FC236}">
                    <a16:creationId xmlns:a16="http://schemas.microsoft.com/office/drawing/2014/main" id="{6365BC81-2757-4288-A8FC-05EB0074C5AA}"/>
                  </a:ext>
                </a:extLst>
              </p:cNvPr>
              <p:cNvGrpSpPr/>
              <p:nvPr/>
            </p:nvGrpSpPr>
            <p:grpSpPr>
              <a:xfrm>
                <a:off x="7226049" y="3326765"/>
                <a:ext cx="524126" cy="464424"/>
                <a:chOff x="7226049" y="3326765"/>
                <a:chExt cx="524126" cy="464424"/>
              </a:xfrm>
            </p:grpSpPr>
            <p:cxnSp>
              <p:nvCxnSpPr>
                <p:cNvPr id="844" name="Straight Arrow Connector 843">
                  <a:extLst>
                    <a:ext uri="{FF2B5EF4-FFF2-40B4-BE49-F238E27FC236}">
                      <a16:creationId xmlns:a16="http://schemas.microsoft.com/office/drawing/2014/main" id="{3E7909AF-B27D-411C-B292-7A74E69B3FC5}"/>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5" name="Straight Arrow Connector 844">
                  <a:extLst>
                    <a:ext uri="{FF2B5EF4-FFF2-40B4-BE49-F238E27FC236}">
                      <a16:creationId xmlns:a16="http://schemas.microsoft.com/office/drawing/2014/main" id="{63B4EC8E-54CA-4AFA-B97A-0B0FF1836A35}"/>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6" name="Straight Arrow Connector 845">
                  <a:extLst>
                    <a:ext uri="{FF2B5EF4-FFF2-40B4-BE49-F238E27FC236}">
                      <a16:creationId xmlns:a16="http://schemas.microsoft.com/office/drawing/2014/main" id="{6371289B-BD71-409B-B234-F4F879672FBA}"/>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7" name="Straight Arrow Connector 846">
                  <a:extLst>
                    <a:ext uri="{FF2B5EF4-FFF2-40B4-BE49-F238E27FC236}">
                      <a16:creationId xmlns:a16="http://schemas.microsoft.com/office/drawing/2014/main" id="{AB69CF6A-B423-4DB1-BCB9-7C04DA4E11CB}"/>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9" name="Group 838">
                <a:extLst>
                  <a:ext uri="{FF2B5EF4-FFF2-40B4-BE49-F238E27FC236}">
                    <a16:creationId xmlns:a16="http://schemas.microsoft.com/office/drawing/2014/main" id="{A3D14571-91EF-4A68-A3DF-E2E9335F2B22}"/>
                  </a:ext>
                </a:extLst>
              </p:cNvPr>
              <p:cNvGrpSpPr/>
              <p:nvPr/>
            </p:nvGrpSpPr>
            <p:grpSpPr>
              <a:xfrm>
                <a:off x="7608954" y="3793490"/>
                <a:ext cx="661286" cy="342504"/>
                <a:chOff x="7608954" y="3793490"/>
                <a:chExt cx="661286" cy="342504"/>
              </a:xfrm>
            </p:grpSpPr>
            <p:cxnSp>
              <p:nvCxnSpPr>
                <p:cNvPr id="840" name="Straight Arrow Connector 839">
                  <a:extLst>
                    <a:ext uri="{FF2B5EF4-FFF2-40B4-BE49-F238E27FC236}">
                      <a16:creationId xmlns:a16="http://schemas.microsoft.com/office/drawing/2014/main" id="{4D72A247-54D0-4B5D-9F01-F95A9B72C1A4}"/>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1" name="Straight Arrow Connector 840">
                  <a:extLst>
                    <a:ext uri="{FF2B5EF4-FFF2-40B4-BE49-F238E27FC236}">
                      <a16:creationId xmlns:a16="http://schemas.microsoft.com/office/drawing/2014/main" id="{DEA344A2-0F46-4269-AD25-214B491D369C}"/>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2" name="Straight Arrow Connector 841">
                  <a:extLst>
                    <a:ext uri="{FF2B5EF4-FFF2-40B4-BE49-F238E27FC236}">
                      <a16:creationId xmlns:a16="http://schemas.microsoft.com/office/drawing/2014/main" id="{5C798121-6D91-4C58-92AF-1380B47D370B}"/>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3" name="Straight Arrow Connector 842">
                  <a:extLst>
                    <a:ext uri="{FF2B5EF4-FFF2-40B4-BE49-F238E27FC236}">
                      <a16:creationId xmlns:a16="http://schemas.microsoft.com/office/drawing/2014/main" id="{C6184300-3E5D-464A-808E-B344A4F334B6}"/>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60" name="Freeform: Shape 859">
              <a:extLst>
                <a:ext uri="{FF2B5EF4-FFF2-40B4-BE49-F238E27FC236}">
                  <a16:creationId xmlns:a16="http://schemas.microsoft.com/office/drawing/2014/main" id="{D51FB95F-1446-4E79-8D18-4847F54910A2}"/>
                </a:ext>
              </a:extLst>
            </p:cNvPr>
            <p:cNvSpPr/>
            <p:nvPr/>
          </p:nvSpPr>
          <p:spPr>
            <a:xfrm rot="19860000" flipH="1">
              <a:off x="3917055" y="-2773830"/>
              <a:ext cx="1475378" cy="13146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bg2">
                <a:lumMod val="75000"/>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861" name="Group 860">
              <a:extLst>
                <a:ext uri="{FF2B5EF4-FFF2-40B4-BE49-F238E27FC236}">
                  <a16:creationId xmlns:a16="http://schemas.microsoft.com/office/drawing/2014/main" id="{BB36A92D-CDF4-49A0-A94B-F3D9F6144195}"/>
                </a:ext>
              </a:extLst>
            </p:cNvPr>
            <p:cNvGrpSpPr/>
            <p:nvPr/>
          </p:nvGrpSpPr>
          <p:grpSpPr>
            <a:xfrm>
              <a:off x="3634314" y="-2801619"/>
              <a:ext cx="1888916" cy="1283573"/>
              <a:chOff x="6758514" y="3004820"/>
              <a:chExt cx="1888916" cy="1283573"/>
            </a:xfrm>
          </p:grpSpPr>
          <p:grpSp>
            <p:nvGrpSpPr>
              <p:cNvPr id="862" name="Group 861">
                <a:extLst>
                  <a:ext uri="{FF2B5EF4-FFF2-40B4-BE49-F238E27FC236}">
                    <a16:creationId xmlns:a16="http://schemas.microsoft.com/office/drawing/2014/main" id="{F7D71DB8-2D58-40CB-B3A5-4FDC63F495E5}"/>
                  </a:ext>
                </a:extLst>
              </p:cNvPr>
              <p:cNvGrpSpPr/>
              <p:nvPr/>
            </p:nvGrpSpPr>
            <p:grpSpPr>
              <a:xfrm>
                <a:off x="7282564" y="3030855"/>
                <a:ext cx="524126" cy="464424"/>
                <a:chOff x="7282564" y="3030855"/>
                <a:chExt cx="524126" cy="464424"/>
              </a:xfrm>
            </p:grpSpPr>
            <p:cxnSp>
              <p:nvCxnSpPr>
                <p:cNvPr id="883" name="Straight Arrow Connector 882">
                  <a:extLst>
                    <a:ext uri="{FF2B5EF4-FFF2-40B4-BE49-F238E27FC236}">
                      <a16:creationId xmlns:a16="http://schemas.microsoft.com/office/drawing/2014/main" id="{6A7E96C6-CF4D-40BD-B150-3C9BB0E68738}"/>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4" name="Straight Arrow Connector 883">
                  <a:extLst>
                    <a:ext uri="{FF2B5EF4-FFF2-40B4-BE49-F238E27FC236}">
                      <a16:creationId xmlns:a16="http://schemas.microsoft.com/office/drawing/2014/main" id="{8535AF68-8E15-48A0-81A6-6D7D5E2E294D}"/>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5" name="Straight Arrow Connector 884">
                  <a:extLst>
                    <a:ext uri="{FF2B5EF4-FFF2-40B4-BE49-F238E27FC236}">
                      <a16:creationId xmlns:a16="http://schemas.microsoft.com/office/drawing/2014/main" id="{F95C7681-F44C-4A53-9EFE-F0F49EDD7BAF}"/>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6" name="Straight Arrow Connector 885">
                  <a:extLst>
                    <a:ext uri="{FF2B5EF4-FFF2-40B4-BE49-F238E27FC236}">
                      <a16:creationId xmlns:a16="http://schemas.microsoft.com/office/drawing/2014/main" id="{53C5C213-13E7-49FD-895F-AD020B5B0CCA}"/>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3" name="Group 862">
                <a:extLst>
                  <a:ext uri="{FF2B5EF4-FFF2-40B4-BE49-F238E27FC236}">
                    <a16:creationId xmlns:a16="http://schemas.microsoft.com/office/drawing/2014/main" id="{537EB9D8-870A-4990-B4B0-3228717B9D1D}"/>
                  </a:ext>
                </a:extLst>
              </p:cNvPr>
              <p:cNvGrpSpPr/>
              <p:nvPr/>
            </p:nvGrpSpPr>
            <p:grpSpPr>
              <a:xfrm>
                <a:off x="6758514" y="3004820"/>
                <a:ext cx="555800" cy="458707"/>
                <a:chOff x="6758514" y="3004820"/>
                <a:chExt cx="555800" cy="458707"/>
              </a:xfrm>
            </p:grpSpPr>
            <p:cxnSp>
              <p:nvCxnSpPr>
                <p:cNvPr id="879" name="Straight Arrow Connector 878">
                  <a:extLst>
                    <a:ext uri="{FF2B5EF4-FFF2-40B4-BE49-F238E27FC236}">
                      <a16:creationId xmlns:a16="http://schemas.microsoft.com/office/drawing/2014/main" id="{23290054-63C3-4222-9850-268689444C68}"/>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0" name="Straight Arrow Connector 879">
                  <a:extLst>
                    <a:ext uri="{FF2B5EF4-FFF2-40B4-BE49-F238E27FC236}">
                      <a16:creationId xmlns:a16="http://schemas.microsoft.com/office/drawing/2014/main" id="{94F8998B-1AC5-4A24-B972-C8CA10C7DABA}"/>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1" name="Straight Arrow Connector 880">
                  <a:extLst>
                    <a:ext uri="{FF2B5EF4-FFF2-40B4-BE49-F238E27FC236}">
                      <a16:creationId xmlns:a16="http://schemas.microsoft.com/office/drawing/2014/main" id="{DFB25D96-8CF2-42CF-8CC2-028F7D3E688D}"/>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2" name="Straight Arrow Connector 881">
                  <a:extLst>
                    <a:ext uri="{FF2B5EF4-FFF2-40B4-BE49-F238E27FC236}">
                      <a16:creationId xmlns:a16="http://schemas.microsoft.com/office/drawing/2014/main" id="{AD5A5510-B301-4A9A-8337-762159E6448B}"/>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4" name="Group 863">
                <a:extLst>
                  <a:ext uri="{FF2B5EF4-FFF2-40B4-BE49-F238E27FC236}">
                    <a16:creationId xmlns:a16="http://schemas.microsoft.com/office/drawing/2014/main" id="{30C4D6A9-6805-4B17-8EBC-DB4317E1A122}"/>
                  </a:ext>
                </a:extLst>
              </p:cNvPr>
              <p:cNvGrpSpPr/>
              <p:nvPr/>
            </p:nvGrpSpPr>
            <p:grpSpPr>
              <a:xfrm>
                <a:off x="7607049" y="3303905"/>
                <a:ext cx="604136" cy="414894"/>
                <a:chOff x="7607049" y="3303905"/>
                <a:chExt cx="604136" cy="414894"/>
              </a:xfrm>
            </p:grpSpPr>
            <p:cxnSp>
              <p:nvCxnSpPr>
                <p:cNvPr id="875" name="Straight Arrow Connector 874">
                  <a:extLst>
                    <a:ext uri="{FF2B5EF4-FFF2-40B4-BE49-F238E27FC236}">
                      <a16:creationId xmlns:a16="http://schemas.microsoft.com/office/drawing/2014/main" id="{FB605ECD-E133-45A6-B409-D6BBCA87BB1C}"/>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6" name="Straight Arrow Connector 875">
                  <a:extLst>
                    <a:ext uri="{FF2B5EF4-FFF2-40B4-BE49-F238E27FC236}">
                      <a16:creationId xmlns:a16="http://schemas.microsoft.com/office/drawing/2014/main" id="{7E7E5C8C-F137-4B3F-8DB4-A0650125E239}"/>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7" name="Straight Arrow Connector 876">
                  <a:extLst>
                    <a:ext uri="{FF2B5EF4-FFF2-40B4-BE49-F238E27FC236}">
                      <a16:creationId xmlns:a16="http://schemas.microsoft.com/office/drawing/2014/main" id="{BC73367A-1A31-4FF2-91B7-442DE96249C1}"/>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8" name="Straight Arrow Connector 877">
                  <a:extLst>
                    <a:ext uri="{FF2B5EF4-FFF2-40B4-BE49-F238E27FC236}">
                      <a16:creationId xmlns:a16="http://schemas.microsoft.com/office/drawing/2014/main" id="{E8338813-CA4A-42CC-A79C-569B8390A130}"/>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5" name="Group 864">
                <a:extLst>
                  <a:ext uri="{FF2B5EF4-FFF2-40B4-BE49-F238E27FC236}">
                    <a16:creationId xmlns:a16="http://schemas.microsoft.com/office/drawing/2014/main" id="{EE153908-9960-4996-9CD2-97C9CF11F03B}"/>
                  </a:ext>
                </a:extLst>
              </p:cNvPr>
              <p:cNvGrpSpPr/>
              <p:nvPr/>
            </p:nvGrpSpPr>
            <p:grpSpPr>
              <a:xfrm>
                <a:off x="7848984" y="3686810"/>
                <a:ext cx="661286" cy="342504"/>
                <a:chOff x="7848984" y="3686810"/>
                <a:chExt cx="661286" cy="342504"/>
              </a:xfrm>
            </p:grpSpPr>
            <p:cxnSp>
              <p:nvCxnSpPr>
                <p:cNvPr id="871" name="Straight Arrow Connector 870">
                  <a:extLst>
                    <a:ext uri="{FF2B5EF4-FFF2-40B4-BE49-F238E27FC236}">
                      <a16:creationId xmlns:a16="http://schemas.microsoft.com/office/drawing/2014/main" id="{4645A1A2-25B5-4F4A-AF1A-5111BE2637F2}"/>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2" name="Straight Arrow Connector 871">
                  <a:extLst>
                    <a:ext uri="{FF2B5EF4-FFF2-40B4-BE49-F238E27FC236}">
                      <a16:creationId xmlns:a16="http://schemas.microsoft.com/office/drawing/2014/main" id="{B393F084-362A-46DE-BBD9-D05B2ED72FAE}"/>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3" name="Straight Arrow Connector 872">
                  <a:extLst>
                    <a:ext uri="{FF2B5EF4-FFF2-40B4-BE49-F238E27FC236}">
                      <a16:creationId xmlns:a16="http://schemas.microsoft.com/office/drawing/2014/main" id="{A1D93E53-5215-456B-A107-91D05BEA35CA}"/>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4" name="Straight Arrow Connector 873">
                  <a:extLst>
                    <a:ext uri="{FF2B5EF4-FFF2-40B4-BE49-F238E27FC236}">
                      <a16:creationId xmlns:a16="http://schemas.microsoft.com/office/drawing/2014/main" id="{C17365C5-CED4-4416-BB25-1744069EC906}"/>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6" name="Group 865">
                <a:extLst>
                  <a:ext uri="{FF2B5EF4-FFF2-40B4-BE49-F238E27FC236}">
                    <a16:creationId xmlns:a16="http://schemas.microsoft.com/office/drawing/2014/main" id="{A258D096-EEC9-45FD-9C72-43BCF49D80B5}"/>
                  </a:ext>
                </a:extLst>
              </p:cNvPr>
              <p:cNvGrpSpPr/>
              <p:nvPr/>
            </p:nvGrpSpPr>
            <p:grpSpPr>
              <a:xfrm>
                <a:off x="7967094" y="4010660"/>
                <a:ext cx="680336" cy="277733"/>
                <a:chOff x="7967094" y="4010660"/>
                <a:chExt cx="680336" cy="277733"/>
              </a:xfrm>
            </p:grpSpPr>
            <p:cxnSp>
              <p:nvCxnSpPr>
                <p:cNvPr id="867" name="Straight Arrow Connector 866">
                  <a:extLst>
                    <a:ext uri="{FF2B5EF4-FFF2-40B4-BE49-F238E27FC236}">
                      <a16:creationId xmlns:a16="http://schemas.microsoft.com/office/drawing/2014/main" id="{33F71F78-132B-42AD-B051-E280BC3F7C6A}"/>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68" name="Straight Arrow Connector 867">
                  <a:extLst>
                    <a:ext uri="{FF2B5EF4-FFF2-40B4-BE49-F238E27FC236}">
                      <a16:creationId xmlns:a16="http://schemas.microsoft.com/office/drawing/2014/main" id="{E57928C9-7352-4D38-A9CB-499763199838}"/>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69" name="Straight Arrow Connector 868">
                  <a:extLst>
                    <a:ext uri="{FF2B5EF4-FFF2-40B4-BE49-F238E27FC236}">
                      <a16:creationId xmlns:a16="http://schemas.microsoft.com/office/drawing/2014/main" id="{CA233E85-1C6D-40B7-9CEC-0E3045C77945}"/>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0" name="Straight Arrow Connector 869">
                  <a:extLst>
                    <a:ext uri="{FF2B5EF4-FFF2-40B4-BE49-F238E27FC236}">
                      <a16:creationId xmlns:a16="http://schemas.microsoft.com/office/drawing/2014/main" id="{B95651CA-8A62-4C39-A75C-C92E91EB08F7}"/>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88" name="Group 887">
              <a:extLst>
                <a:ext uri="{FF2B5EF4-FFF2-40B4-BE49-F238E27FC236}">
                  <a16:creationId xmlns:a16="http://schemas.microsoft.com/office/drawing/2014/main" id="{DEB8B00D-4AC9-49B9-A442-3D233777B339}"/>
                </a:ext>
              </a:extLst>
            </p:cNvPr>
            <p:cNvGrpSpPr/>
            <p:nvPr/>
          </p:nvGrpSpPr>
          <p:grpSpPr>
            <a:xfrm>
              <a:off x="3516204" y="-3157854"/>
              <a:ext cx="2370881" cy="1611233"/>
              <a:chOff x="6640404" y="2648585"/>
              <a:chExt cx="2370881" cy="1611233"/>
            </a:xfrm>
          </p:grpSpPr>
          <p:grpSp>
            <p:nvGrpSpPr>
              <p:cNvPr id="889" name="Group 888">
                <a:extLst>
                  <a:ext uri="{FF2B5EF4-FFF2-40B4-BE49-F238E27FC236}">
                    <a16:creationId xmlns:a16="http://schemas.microsoft.com/office/drawing/2014/main" id="{AD7FFA39-DE8B-41E8-9ABD-4F71CFB6BB12}"/>
                  </a:ext>
                </a:extLst>
              </p:cNvPr>
              <p:cNvGrpSpPr/>
              <p:nvPr/>
            </p:nvGrpSpPr>
            <p:grpSpPr>
              <a:xfrm>
                <a:off x="7345429" y="2703830"/>
                <a:ext cx="524126" cy="464424"/>
                <a:chOff x="7345429" y="2703830"/>
                <a:chExt cx="524126" cy="464424"/>
              </a:xfrm>
            </p:grpSpPr>
            <p:cxnSp>
              <p:nvCxnSpPr>
                <p:cNvPr id="910" name="Straight Arrow Connector 909">
                  <a:extLst>
                    <a:ext uri="{FF2B5EF4-FFF2-40B4-BE49-F238E27FC236}">
                      <a16:creationId xmlns:a16="http://schemas.microsoft.com/office/drawing/2014/main" id="{FF6065CB-F464-4801-A184-6C4CEF34CC43}"/>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11" name="Straight Arrow Connector 910">
                  <a:extLst>
                    <a:ext uri="{FF2B5EF4-FFF2-40B4-BE49-F238E27FC236}">
                      <a16:creationId xmlns:a16="http://schemas.microsoft.com/office/drawing/2014/main" id="{D36ED864-34C8-477E-9B70-57FCF85BBBE7}"/>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12" name="Straight Arrow Connector 911">
                  <a:extLst>
                    <a:ext uri="{FF2B5EF4-FFF2-40B4-BE49-F238E27FC236}">
                      <a16:creationId xmlns:a16="http://schemas.microsoft.com/office/drawing/2014/main" id="{7A93C634-494E-4ED1-BCEF-E91E3DD2B464}"/>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13" name="Straight Arrow Connector 912">
                  <a:extLst>
                    <a:ext uri="{FF2B5EF4-FFF2-40B4-BE49-F238E27FC236}">
                      <a16:creationId xmlns:a16="http://schemas.microsoft.com/office/drawing/2014/main" id="{BBB8350F-BC1B-4EF8-AA49-2834492FE016}"/>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0" name="Group 889">
                <a:extLst>
                  <a:ext uri="{FF2B5EF4-FFF2-40B4-BE49-F238E27FC236}">
                    <a16:creationId xmlns:a16="http://schemas.microsoft.com/office/drawing/2014/main" id="{81C9DED4-80AC-40D8-A25D-FAB0A829C082}"/>
                  </a:ext>
                </a:extLst>
              </p:cNvPr>
              <p:cNvGrpSpPr/>
              <p:nvPr/>
            </p:nvGrpSpPr>
            <p:grpSpPr>
              <a:xfrm>
                <a:off x="6640404" y="2648585"/>
                <a:ext cx="555800" cy="458707"/>
                <a:chOff x="6640404" y="2648585"/>
                <a:chExt cx="555800" cy="458707"/>
              </a:xfrm>
            </p:grpSpPr>
            <p:cxnSp>
              <p:nvCxnSpPr>
                <p:cNvPr id="906" name="Straight Arrow Connector 905">
                  <a:extLst>
                    <a:ext uri="{FF2B5EF4-FFF2-40B4-BE49-F238E27FC236}">
                      <a16:creationId xmlns:a16="http://schemas.microsoft.com/office/drawing/2014/main" id="{E8590E00-C0D2-40CC-A899-1C759DE7507E}"/>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7" name="Straight Arrow Connector 906">
                  <a:extLst>
                    <a:ext uri="{FF2B5EF4-FFF2-40B4-BE49-F238E27FC236}">
                      <a16:creationId xmlns:a16="http://schemas.microsoft.com/office/drawing/2014/main" id="{EB712EC8-6E46-4D5E-A3A4-D0144F6C0A03}"/>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8" name="Straight Arrow Connector 907">
                  <a:extLst>
                    <a:ext uri="{FF2B5EF4-FFF2-40B4-BE49-F238E27FC236}">
                      <a16:creationId xmlns:a16="http://schemas.microsoft.com/office/drawing/2014/main" id="{B3174DFE-8C86-4565-974E-9268DD392E18}"/>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9" name="Straight Arrow Connector 908">
                  <a:extLst>
                    <a:ext uri="{FF2B5EF4-FFF2-40B4-BE49-F238E27FC236}">
                      <a16:creationId xmlns:a16="http://schemas.microsoft.com/office/drawing/2014/main" id="{9AEE5D43-82B5-490A-BF71-846E5BB2E218}"/>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1" name="Group 890">
                <a:extLst>
                  <a:ext uri="{FF2B5EF4-FFF2-40B4-BE49-F238E27FC236}">
                    <a16:creationId xmlns:a16="http://schemas.microsoft.com/office/drawing/2014/main" id="{5775DC6B-32A6-4A1A-8AE6-A136B53B2C3D}"/>
                  </a:ext>
                </a:extLst>
              </p:cNvPr>
              <p:cNvGrpSpPr/>
              <p:nvPr/>
            </p:nvGrpSpPr>
            <p:grpSpPr>
              <a:xfrm>
                <a:off x="7801359" y="3046730"/>
                <a:ext cx="604136" cy="414894"/>
                <a:chOff x="7801359" y="3046730"/>
                <a:chExt cx="604136" cy="414894"/>
              </a:xfrm>
            </p:grpSpPr>
            <p:cxnSp>
              <p:nvCxnSpPr>
                <p:cNvPr id="902" name="Straight Arrow Connector 901">
                  <a:extLst>
                    <a:ext uri="{FF2B5EF4-FFF2-40B4-BE49-F238E27FC236}">
                      <a16:creationId xmlns:a16="http://schemas.microsoft.com/office/drawing/2014/main" id="{5BA34DE0-6DC1-403C-847F-4D9580889E82}"/>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3" name="Straight Arrow Connector 902">
                  <a:extLst>
                    <a:ext uri="{FF2B5EF4-FFF2-40B4-BE49-F238E27FC236}">
                      <a16:creationId xmlns:a16="http://schemas.microsoft.com/office/drawing/2014/main" id="{B8BA75E2-3B56-450F-AED7-116798A19F3A}"/>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4" name="Straight Arrow Connector 903">
                  <a:extLst>
                    <a:ext uri="{FF2B5EF4-FFF2-40B4-BE49-F238E27FC236}">
                      <a16:creationId xmlns:a16="http://schemas.microsoft.com/office/drawing/2014/main" id="{021A2274-7A2C-4277-AB47-DD95A6125CE0}"/>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5" name="Straight Arrow Connector 904">
                  <a:extLst>
                    <a:ext uri="{FF2B5EF4-FFF2-40B4-BE49-F238E27FC236}">
                      <a16:creationId xmlns:a16="http://schemas.microsoft.com/office/drawing/2014/main" id="{6C3A578A-F294-4C24-BD3B-761EA08931CA}"/>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2" name="Group 891">
                <a:extLst>
                  <a:ext uri="{FF2B5EF4-FFF2-40B4-BE49-F238E27FC236}">
                    <a16:creationId xmlns:a16="http://schemas.microsoft.com/office/drawing/2014/main" id="{1319ED64-A7C4-49A7-B669-14618FE2B724}"/>
                  </a:ext>
                </a:extLst>
              </p:cNvPr>
              <p:cNvGrpSpPr/>
              <p:nvPr/>
            </p:nvGrpSpPr>
            <p:grpSpPr>
              <a:xfrm>
                <a:off x="8138544" y="3557270"/>
                <a:ext cx="661286" cy="342504"/>
                <a:chOff x="8138544" y="3557270"/>
                <a:chExt cx="661286" cy="342504"/>
              </a:xfrm>
            </p:grpSpPr>
            <p:cxnSp>
              <p:nvCxnSpPr>
                <p:cNvPr id="898" name="Straight Arrow Connector 897">
                  <a:extLst>
                    <a:ext uri="{FF2B5EF4-FFF2-40B4-BE49-F238E27FC236}">
                      <a16:creationId xmlns:a16="http://schemas.microsoft.com/office/drawing/2014/main" id="{F52B3577-338A-4025-A5EA-C90C115659DE}"/>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9" name="Straight Arrow Connector 898">
                  <a:extLst>
                    <a:ext uri="{FF2B5EF4-FFF2-40B4-BE49-F238E27FC236}">
                      <a16:creationId xmlns:a16="http://schemas.microsoft.com/office/drawing/2014/main" id="{CE61FC29-2B83-4F23-90E5-1FB01B33DCD2}"/>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0" name="Straight Arrow Connector 899">
                  <a:extLst>
                    <a:ext uri="{FF2B5EF4-FFF2-40B4-BE49-F238E27FC236}">
                      <a16:creationId xmlns:a16="http://schemas.microsoft.com/office/drawing/2014/main" id="{7EFD203F-4E4F-4C6E-8F6F-D7B3A035FBB4}"/>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1" name="Straight Arrow Connector 900">
                  <a:extLst>
                    <a:ext uri="{FF2B5EF4-FFF2-40B4-BE49-F238E27FC236}">
                      <a16:creationId xmlns:a16="http://schemas.microsoft.com/office/drawing/2014/main" id="{F980F43C-CEA7-46EE-B232-1B65382124F6}"/>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3" name="Group 892">
                <a:extLst>
                  <a:ext uri="{FF2B5EF4-FFF2-40B4-BE49-F238E27FC236}">
                    <a16:creationId xmlns:a16="http://schemas.microsoft.com/office/drawing/2014/main" id="{EC0E3E72-C49D-4B5C-A1DC-DFB2ADCC1764}"/>
                  </a:ext>
                </a:extLst>
              </p:cNvPr>
              <p:cNvGrpSpPr/>
              <p:nvPr/>
            </p:nvGrpSpPr>
            <p:grpSpPr>
              <a:xfrm>
                <a:off x="8330949" y="3982085"/>
                <a:ext cx="680336" cy="277733"/>
                <a:chOff x="8330949" y="3982085"/>
                <a:chExt cx="680336" cy="277733"/>
              </a:xfrm>
            </p:grpSpPr>
            <p:cxnSp>
              <p:nvCxnSpPr>
                <p:cNvPr id="894" name="Straight Arrow Connector 893">
                  <a:extLst>
                    <a:ext uri="{FF2B5EF4-FFF2-40B4-BE49-F238E27FC236}">
                      <a16:creationId xmlns:a16="http://schemas.microsoft.com/office/drawing/2014/main" id="{44BAAAC8-44C7-4E6E-BCB4-FC688AA53405}"/>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5" name="Straight Arrow Connector 894">
                  <a:extLst>
                    <a:ext uri="{FF2B5EF4-FFF2-40B4-BE49-F238E27FC236}">
                      <a16:creationId xmlns:a16="http://schemas.microsoft.com/office/drawing/2014/main" id="{EC784E39-7F10-4001-92BC-15FB404863FC}"/>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6" name="Straight Arrow Connector 895">
                  <a:extLst>
                    <a:ext uri="{FF2B5EF4-FFF2-40B4-BE49-F238E27FC236}">
                      <a16:creationId xmlns:a16="http://schemas.microsoft.com/office/drawing/2014/main" id="{E7A7D56E-23F2-4CB7-B4B4-B36E62A233B9}"/>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7" name="Straight Arrow Connector 896">
                  <a:extLst>
                    <a:ext uri="{FF2B5EF4-FFF2-40B4-BE49-F238E27FC236}">
                      <a16:creationId xmlns:a16="http://schemas.microsoft.com/office/drawing/2014/main" id="{FE586617-B3E4-4A4D-ADAE-79BBA32866F5}"/>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9" name="Group 8">
            <a:extLst>
              <a:ext uri="{FF2B5EF4-FFF2-40B4-BE49-F238E27FC236}">
                <a16:creationId xmlns:a16="http://schemas.microsoft.com/office/drawing/2014/main" id="{E69BF223-411B-4976-96D2-B932779E5CB8}"/>
              </a:ext>
            </a:extLst>
          </p:cNvPr>
          <p:cNvGrpSpPr/>
          <p:nvPr/>
        </p:nvGrpSpPr>
        <p:grpSpPr>
          <a:xfrm>
            <a:off x="5375564" y="4287520"/>
            <a:ext cx="2144211" cy="1117612"/>
            <a:chOff x="5375564" y="4287520"/>
            <a:chExt cx="2144211" cy="1117612"/>
          </a:xfrm>
        </p:grpSpPr>
        <p:sp>
          <p:nvSpPr>
            <p:cNvPr id="739" name="TextBox 738">
              <a:extLst>
                <a:ext uri="{FF2B5EF4-FFF2-40B4-BE49-F238E27FC236}">
                  <a16:creationId xmlns:a16="http://schemas.microsoft.com/office/drawing/2014/main" id="{CEC940F8-5E98-4D33-9D9C-0FA438A292B8}"/>
                </a:ext>
              </a:extLst>
            </p:cNvPr>
            <p:cNvSpPr txBox="1"/>
            <p:nvPr/>
          </p:nvSpPr>
          <p:spPr>
            <a:xfrm>
              <a:off x="5375564" y="4758801"/>
              <a:ext cx="2144211" cy="646331"/>
            </a:xfrm>
            <a:prstGeom prst="rect">
              <a:avLst/>
            </a:prstGeom>
            <a:noFill/>
          </p:spPr>
          <p:txBody>
            <a:bodyPr wrap="square" rtlCol="0">
              <a:spAutoFit/>
            </a:bodyPr>
            <a:lstStyle/>
            <a:p>
              <a:pPr algn="ctr"/>
              <a:r>
                <a:rPr lang="en-US" dirty="0" err="1">
                  <a:solidFill>
                    <a:schemeClr val="bg1"/>
                  </a:solidFill>
                </a:rPr>
                <a:t>Isosurface</a:t>
              </a:r>
              <a:r>
                <a:rPr lang="en-US" dirty="0">
                  <a:solidFill>
                    <a:schemeClr val="bg1"/>
                  </a:solidFill>
                </a:rPr>
                <a:t>: Surface of constant value</a:t>
              </a:r>
            </a:p>
          </p:txBody>
        </p:sp>
        <p:cxnSp>
          <p:nvCxnSpPr>
            <p:cNvPr id="34" name="Straight Arrow Connector 33">
              <a:extLst>
                <a:ext uri="{FF2B5EF4-FFF2-40B4-BE49-F238E27FC236}">
                  <a16:creationId xmlns:a16="http://schemas.microsoft.com/office/drawing/2014/main" id="{2111EFAE-0089-49A6-A023-F890D15C7F6C}"/>
                </a:ext>
              </a:extLst>
            </p:cNvPr>
            <p:cNvCxnSpPr>
              <a:cxnSpLocks/>
            </p:cNvCxnSpPr>
            <p:nvPr/>
          </p:nvCxnSpPr>
          <p:spPr>
            <a:xfrm flipH="1" flipV="1">
              <a:off x="6316247" y="4297680"/>
              <a:ext cx="403860" cy="46228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43C674B-52B6-4B64-8D4E-149532269357}"/>
                </a:ext>
              </a:extLst>
            </p:cNvPr>
            <p:cNvCxnSpPr>
              <a:cxnSpLocks/>
            </p:cNvCxnSpPr>
            <p:nvPr/>
          </p:nvCxnSpPr>
          <p:spPr>
            <a:xfrm flipH="1" flipV="1">
              <a:off x="6547387" y="4287520"/>
              <a:ext cx="167640" cy="47752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1B7D3F17-48A7-4F6C-B8C9-29F42792341E}"/>
              </a:ext>
            </a:extLst>
          </p:cNvPr>
          <p:cNvGrpSpPr/>
          <p:nvPr/>
        </p:nvGrpSpPr>
        <p:grpSpPr>
          <a:xfrm>
            <a:off x="5610962" y="2458168"/>
            <a:ext cx="1523186" cy="1941474"/>
            <a:chOff x="6137758" y="2300688"/>
            <a:chExt cx="1523186" cy="1941474"/>
          </a:xfrm>
        </p:grpSpPr>
        <p:sp>
          <p:nvSpPr>
            <p:cNvPr id="724" name="Freeform: Shape 723">
              <a:extLst>
                <a:ext uri="{FF2B5EF4-FFF2-40B4-BE49-F238E27FC236}">
                  <a16:creationId xmlns:a16="http://schemas.microsoft.com/office/drawing/2014/main" id="{3FBE7474-AC81-4464-98C7-ECE27D74B113}"/>
                </a:ext>
              </a:extLst>
            </p:cNvPr>
            <p:cNvSpPr/>
            <p:nvPr/>
          </p:nvSpPr>
          <p:spPr>
            <a:xfrm rot="19860000" flipH="1">
              <a:off x="6137758" y="2413117"/>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no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725" name="Straight Connector 724">
              <a:extLst>
                <a:ext uri="{FF2B5EF4-FFF2-40B4-BE49-F238E27FC236}">
                  <a16:creationId xmlns:a16="http://schemas.microsoft.com/office/drawing/2014/main" id="{9F8B8105-E501-4D68-AE2F-7F13C4303016}"/>
                </a:ext>
              </a:extLst>
            </p:cNvPr>
            <p:cNvCxnSpPr>
              <a:cxnSpLocks/>
            </p:cNvCxnSpPr>
            <p:nvPr/>
          </p:nvCxnSpPr>
          <p:spPr>
            <a:xfrm flipV="1">
              <a:off x="6390386" y="2300688"/>
              <a:ext cx="436777" cy="239722"/>
            </a:xfrm>
            <a:prstGeom prst="line">
              <a:avLst/>
            </a:prstGeom>
            <a:ln w="76200" cap="rnd">
              <a:solidFill>
                <a:srgbClr val="1C1C1C"/>
              </a:solidFill>
              <a:headEnd type="none"/>
              <a:tailEnd type="none" w="lg" len="lg"/>
            </a:ln>
          </p:spPr>
          <p:style>
            <a:lnRef idx="1">
              <a:schemeClr val="accent1"/>
            </a:lnRef>
            <a:fillRef idx="0">
              <a:schemeClr val="accent1"/>
            </a:fillRef>
            <a:effectRef idx="0">
              <a:schemeClr val="accent1"/>
            </a:effectRef>
            <a:fontRef idx="minor">
              <a:schemeClr val="tx1"/>
            </a:fontRef>
          </p:style>
        </p:cxnSp>
      </p:grpSp>
      <p:grpSp>
        <p:nvGrpSpPr>
          <p:cNvPr id="722" name="Group 721">
            <a:extLst>
              <a:ext uri="{FF2B5EF4-FFF2-40B4-BE49-F238E27FC236}">
                <a16:creationId xmlns:a16="http://schemas.microsoft.com/office/drawing/2014/main" id="{884D39D3-8EAB-4167-8F4A-CB01FEF61EF4}"/>
              </a:ext>
            </a:extLst>
          </p:cNvPr>
          <p:cNvGrpSpPr/>
          <p:nvPr/>
        </p:nvGrpSpPr>
        <p:grpSpPr>
          <a:xfrm>
            <a:off x="11953933" y="1578386"/>
            <a:ext cx="968722" cy="833120"/>
            <a:chOff x="8238338" y="1302004"/>
            <a:chExt cx="3214925" cy="2764896"/>
          </a:xfrm>
          <a:solidFill>
            <a:srgbClr val="1C1C1C">
              <a:alpha val="50196"/>
            </a:srgbClr>
          </a:solidFill>
        </p:grpSpPr>
        <p:grpSp>
          <p:nvGrpSpPr>
            <p:cNvPr id="726" name="Group 725">
              <a:extLst>
                <a:ext uri="{FF2B5EF4-FFF2-40B4-BE49-F238E27FC236}">
                  <a16:creationId xmlns:a16="http://schemas.microsoft.com/office/drawing/2014/main" id="{B5F57A42-4942-4347-AE85-99C0B1CAECA5}"/>
                </a:ext>
              </a:extLst>
            </p:cNvPr>
            <p:cNvGrpSpPr/>
            <p:nvPr/>
          </p:nvGrpSpPr>
          <p:grpSpPr>
            <a:xfrm>
              <a:off x="8238338" y="1925945"/>
              <a:ext cx="2087066" cy="2140955"/>
              <a:chOff x="8576158" y="1953885"/>
              <a:chExt cx="2087066" cy="2140955"/>
            </a:xfrm>
            <a:grpFill/>
          </p:grpSpPr>
          <p:sp>
            <p:nvSpPr>
              <p:cNvPr id="730" name="Freeform: Shape 729">
                <a:extLst>
                  <a:ext uri="{FF2B5EF4-FFF2-40B4-BE49-F238E27FC236}">
                    <a16:creationId xmlns:a16="http://schemas.microsoft.com/office/drawing/2014/main" id="{7C30DC54-2B79-4B41-8985-C49726EC7222}"/>
                  </a:ext>
                </a:extLst>
              </p:cNvPr>
              <p:cNvSpPr/>
              <p:nvPr/>
            </p:nvSpPr>
            <p:spPr>
              <a:xfrm rot="19860000" flipH="1">
                <a:off x="8576158" y="2265795"/>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732" name="Freeform: Shape 731">
                <a:extLst>
                  <a:ext uri="{FF2B5EF4-FFF2-40B4-BE49-F238E27FC236}">
                    <a16:creationId xmlns:a16="http://schemas.microsoft.com/office/drawing/2014/main" id="{F624E7E1-B089-411D-8092-A15F0F6E4747}"/>
                  </a:ext>
                </a:extLst>
              </p:cNvPr>
              <p:cNvSpPr/>
              <p:nvPr/>
            </p:nvSpPr>
            <p:spPr>
              <a:xfrm rot="19860000" flipH="1">
                <a:off x="9140038" y="1953885"/>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grpSp>
          <p:nvGrpSpPr>
            <p:cNvPr id="727" name="Group 726">
              <a:extLst>
                <a:ext uri="{FF2B5EF4-FFF2-40B4-BE49-F238E27FC236}">
                  <a16:creationId xmlns:a16="http://schemas.microsoft.com/office/drawing/2014/main" id="{9FFC6B24-8EF4-44A7-8989-819BB5E40220}"/>
                </a:ext>
              </a:extLst>
            </p:cNvPr>
            <p:cNvGrpSpPr/>
            <p:nvPr/>
          </p:nvGrpSpPr>
          <p:grpSpPr>
            <a:xfrm>
              <a:off x="9366197" y="1302004"/>
              <a:ext cx="2087066" cy="2140955"/>
              <a:chOff x="9703919" y="1330313"/>
              <a:chExt cx="2087066" cy="2140955"/>
            </a:xfrm>
            <a:grpFill/>
          </p:grpSpPr>
          <p:sp>
            <p:nvSpPr>
              <p:cNvPr id="728" name="Freeform: Shape 727">
                <a:extLst>
                  <a:ext uri="{FF2B5EF4-FFF2-40B4-BE49-F238E27FC236}">
                    <a16:creationId xmlns:a16="http://schemas.microsoft.com/office/drawing/2014/main" id="{83323909-B133-4BCF-AACC-516033CF2E94}"/>
                  </a:ext>
                </a:extLst>
              </p:cNvPr>
              <p:cNvSpPr/>
              <p:nvPr/>
            </p:nvSpPr>
            <p:spPr>
              <a:xfrm rot="19860000" flipH="1">
                <a:off x="9703919" y="1642223"/>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729" name="Freeform: Shape 728">
                <a:extLst>
                  <a:ext uri="{FF2B5EF4-FFF2-40B4-BE49-F238E27FC236}">
                    <a16:creationId xmlns:a16="http://schemas.microsoft.com/office/drawing/2014/main" id="{F1587FDC-6111-4D2C-8BD1-8B825B3EAD4F}"/>
                  </a:ext>
                </a:extLst>
              </p:cNvPr>
              <p:cNvSpPr/>
              <p:nvPr/>
            </p:nvSpPr>
            <p:spPr>
              <a:xfrm rot="19860000" flipH="1">
                <a:off x="10267799" y="1330313"/>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grpSp>
      <p:sp>
        <p:nvSpPr>
          <p:cNvPr id="737" name="TextBox 736">
            <a:extLst>
              <a:ext uri="{FF2B5EF4-FFF2-40B4-BE49-F238E27FC236}">
                <a16:creationId xmlns:a16="http://schemas.microsoft.com/office/drawing/2014/main" id="{905B0A9C-489B-488C-84E3-F4683B5C6255}"/>
              </a:ext>
            </a:extLst>
          </p:cNvPr>
          <p:cNvSpPr txBox="1"/>
          <p:nvPr/>
        </p:nvSpPr>
        <p:spPr>
          <a:xfrm>
            <a:off x="4982731" y="1921450"/>
            <a:ext cx="1991811" cy="646331"/>
          </a:xfrm>
          <a:prstGeom prst="rect">
            <a:avLst/>
          </a:prstGeom>
          <a:noFill/>
        </p:spPr>
        <p:txBody>
          <a:bodyPr wrap="square" rtlCol="0">
            <a:spAutoFit/>
          </a:bodyPr>
          <a:lstStyle/>
          <a:p>
            <a:pPr algn="ctr"/>
            <a:r>
              <a:rPr lang="en-US" dirty="0">
                <a:solidFill>
                  <a:schemeClr val="bg1"/>
                </a:solidFill>
              </a:rPr>
              <a:t>Relative Signed Distance Function</a:t>
            </a:r>
          </a:p>
        </p:txBody>
      </p:sp>
      <p:sp>
        <p:nvSpPr>
          <p:cNvPr id="723" name="Freeform: Shape 722">
            <a:extLst>
              <a:ext uri="{FF2B5EF4-FFF2-40B4-BE49-F238E27FC236}">
                <a16:creationId xmlns:a16="http://schemas.microsoft.com/office/drawing/2014/main" id="{08A54FE0-B162-45EC-B38A-6B1EE32B6953}"/>
              </a:ext>
            </a:extLst>
          </p:cNvPr>
          <p:cNvSpPr/>
          <p:nvPr/>
        </p:nvSpPr>
        <p:spPr>
          <a:xfrm rot="19860000" flipH="1">
            <a:off x="5643745" y="3429644"/>
            <a:ext cx="991560" cy="8835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000000">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sp>
        <p:nvSpPr>
          <p:cNvPr id="733" name="!!B2">
            <a:extLst>
              <a:ext uri="{FF2B5EF4-FFF2-40B4-BE49-F238E27FC236}">
                <a16:creationId xmlns:a16="http://schemas.microsoft.com/office/drawing/2014/main" id="{F427C147-E864-4972-94D2-A9AD76EABBC6}"/>
              </a:ext>
            </a:extLst>
          </p:cNvPr>
          <p:cNvSpPr/>
          <p:nvPr/>
        </p:nvSpPr>
        <p:spPr>
          <a:xfrm rot="19860000" flipH="1">
            <a:off x="5630734" y="3040103"/>
            <a:ext cx="1245374" cy="1314618"/>
          </a:xfrm>
          <a:custGeom>
            <a:avLst/>
            <a:gdLst>
              <a:gd name="connsiteX0" fmla="*/ 336479 w 1245374"/>
              <a:gd name="connsiteY0" fmla="*/ 160268 h 1314618"/>
              <a:gd name="connsiteX1" fmla="*/ 287835 w 1245374"/>
              <a:gd name="connsiteY1" fmla="*/ 205063 h 1314618"/>
              <a:gd name="connsiteX2" fmla="*/ 60856 w 1245374"/>
              <a:gd name="connsiteY2" fmla="*/ 599037 h 1314618"/>
              <a:gd name="connsiteX3" fmla="*/ 6596 w 1245374"/>
              <a:gd name="connsiteY3" fmla="*/ 860463 h 1314618"/>
              <a:gd name="connsiteX4" fmla="*/ 5299 w 1245374"/>
              <a:gd name="connsiteY4" fmla="*/ 886827 h 1314618"/>
              <a:gd name="connsiteX5" fmla="*/ 409533 w 1245374"/>
              <a:gd name="connsiteY5" fmla="*/ 0 h 1314618"/>
              <a:gd name="connsiteX6" fmla="*/ 409294 w 1245374"/>
              <a:gd name="connsiteY6" fmla="*/ 525 h 1314618"/>
              <a:gd name="connsiteX7" fmla="*/ 631444 w 1245374"/>
              <a:gd name="connsiteY7" fmla="*/ 525 h 1314618"/>
              <a:gd name="connsiteX8" fmla="*/ 626915 w 1245374"/>
              <a:gd name="connsiteY8" fmla="*/ 10463 h 1314618"/>
              <a:gd name="connsiteX9" fmla="*/ 626462 w 1245374"/>
              <a:gd name="connsiteY9" fmla="*/ 6053 h 1314618"/>
              <a:gd name="connsiteX10" fmla="*/ 364285 w 1245374"/>
              <a:gd name="connsiteY10" fmla="*/ 134663 h 1314618"/>
              <a:gd name="connsiteX11" fmla="*/ 336480 w 1245374"/>
              <a:gd name="connsiteY11" fmla="*/ 160267 h 1314618"/>
              <a:gd name="connsiteX12" fmla="*/ 5299 w 1245374"/>
              <a:gd name="connsiteY12" fmla="*/ 886828 h 1314618"/>
              <a:gd name="connsiteX13" fmla="*/ 0 w 1245374"/>
              <a:gd name="connsiteY13" fmla="*/ 994625 h 1314618"/>
              <a:gd name="connsiteX14" fmla="*/ 7176 w 1245374"/>
              <a:gd name="connsiteY14" fmla="*/ 1128492 h 1314618"/>
              <a:gd name="connsiteX15" fmla="*/ 38108 w 1245374"/>
              <a:gd name="connsiteY15" fmla="*/ 1302215 h 1314618"/>
              <a:gd name="connsiteX16" fmla="*/ 32454 w 1245374"/>
              <a:gd name="connsiteY16" fmla="*/ 1314618 h 1314618"/>
              <a:gd name="connsiteX17" fmla="*/ 646145 w 1245374"/>
              <a:gd name="connsiteY17" fmla="*/ 1314618 h 1314618"/>
              <a:gd name="connsiteX18" fmla="*/ 652039 w 1245374"/>
              <a:gd name="connsiteY18" fmla="*/ 1301690 h 1314618"/>
              <a:gd name="connsiteX19" fmla="*/ 621106 w 1245374"/>
              <a:gd name="connsiteY19" fmla="*/ 1127967 h 1314618"/>
              <a:gd name="connsiteX20" fmla="*/ 674786 w 1245374"/>
              <a:gd name="connsiteY20" fmla="*/ 598512 h 1314618"/>
              <a:gd name="connsiteX21" fmla="*/ 1240392 w 1245374"/>
              <a:gd name="connsiteY21" fmla="*/ 5528 h 1314618"/>
              <a:gd name="connsiteX22" fmla="*/ 1240845 w 1245374"/>
              <a:gd name="connsiteY22" fmla="*/ 9938 h 1314618"/>
              <a:gd name="connsiteX23" fmla="*/ 1245374 w 1245374"/>
              <a:gd name="connsiteY23" fmla="*/ 0 h 131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5374" h="1314618">
                <a:moveTo>
                  <a:pt x="336479" y="160268"/>
                </a:moveTo>
                <a:lnTo>
                  <a:pt x="287835" y="205063"/>
                </a:lnTo>
                <a:cubicBezTo>
                  <a:pt x="190352" y="307264"/>
                  <a:pt x="111479" y="441959"/>
                  <a:pt x="60856" y="599037"/>
                </a:cubicBezTo>
                <a:cubicBezTo>
                  <a:pt x="33685" y="683349"/>
                  <a:pt x="15570" y="771356"/>
                  <a:pt x="6596" y="860463"/>
                </a:cubicBezTo>
                <a:lnTo>
                  <a:pt x="5299" y="886827"/>
                </a:lnTo>
                <a:close/>
                <a:moveTo>
                  <a:pt x="409533" y="0"/>
                </a:moveTo>
                <a:lnTo>
                  <a:pt x="409294" y="525"/>
                </a:lnTo>
                <a:lnTo>
                  <a:pt x="631444" y="525"/>
                </a:lnTo>
                <a:lnTo>
                  <a:pt x="626915" y="10463"/>
                </a:lnTo>
                <a:lnTo>
                  <a:pt x="626462" y="6053"/>
                </a:lnTo>
                <a:cubicBezTo>
                  <a:pt x="532671" y="26380"/>
                  <a:pt x="443922" y="70672"/>
                  <a:pt x="364285" y="134663"/>
                </a:cubicBezTo>
                <a:lnTo>
                  <a:pt x="336480" y="160267"/>
                </a:lnTo>
                <a:lnTo>
                  <a:pt x="5299" y="886828"/>
                </a:lnTo>
                <a:lnTo>
                  <a:pt x="0" y="994625"/>
                </a:lnTo>
                <a:cubicBezTo>
                  <a:pt x="92" y="1039404"/>
                  <a:pt x="2481" y="1084135"/>
                  <a:pt x="7176" y="1128492"/>
                </a:cubicBezTo>
                <a:lnTo>
                  <a:pt x="38108" y="1302215"/>
                </a:lnTo>
                <a:lnTo>
                  <a:pt x="32454" y="1314618"/>
                </a:lnTo>
                <a:lnTo>
                  <a:pt x="646145" y="1314618"/>
                </a:lnTo>
                <a:lnTo>
                  <a:pt x="652039" y="1301690"/>
                </a:lnTo>
                <a:lnTo>
                  <a:pt x="621106" y="1127967"/>
                </a:lnTo>
                <a:cubicBezTo>
                  <a:pt x="602328" y="950538"/>
                  <a:pt x="620444" y="767136"/>
                  <a:pt x="674786" y="598512"/>
                </a:cubicBezTo>
                <a:cubicBezTo>
                  <a:pt x="776031" y="284355"/>
                  <a:pt x="990282" y="59733"/>
                  <a:pt x="1240392" y="5528"/>
                </a:cubicBezTo>
                <a:lnTo>
                  <a:pt x="1240845" y="9938"/>
                </a:lnTo>
                <a:lnTo>
                  <a:pt x="1245374" y="0"/>
                </a:lnTo>
                <a:close/>
              </a:path>
            </a:pathLst>
          </a:custGeom>
          <a:solidFill>
            <a:srgbClr val="000000">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sp>
        <p:nvSpPr>
          <p:cNvPr id="738" name="Freeform: Shape 737">
            <a:extLst>
              <a:ext uri="{FF2B5EF4-FFF2-40B4-BE49-F238E27FC236}">
                <a16:creationId xmlns:a16="http://schemas.microsoft.com/office/drawing/2014/main" id="{9E376ECA-ACB0-49B0-BD94-9E3CD80C7402}"/>
              </a:ext>
            </a:extLst>
          </p:cNvPr>
          <p:cNvSpPr/>
          <p:nvPr/>
        </p:nvSpPr>
        <p:spPr>
          <a:xfrm rot="19860000" flipH="1">
            <a:off x="5611978" y="2588377"/>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000000">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741" name="!!B3">
            <a:extLst>
              <a:ext uri="{FF2B5EF4-FFF2-40B4-BE49-F238E27FC236}">
                <a16:creationId xmlns:a16="http://schemas.microsoft.com/office/drawing/2014/main" id="{332A2B29-936E-40BD-ACD5-504E56E05A6B}"/>
              </a:ext>
            </a:extLst>
          </p:cNvPr>
          <p:cNvSpPr/>
          <p:nvPr/>
        </p:nvSpPr>
        <p:spPr>
          <a:xfrm rot="19860000" flipH="1">
            <a:off x="8142793" y="3017242"/>
            <a:ext cx="1245374" cy="1314618"/>
          </a:xfrm>
          <a:custGeom>
            <a:avLst/>
            <a:gdLst>
              <a:gd name="connsiteX0" fmla="*/ 336479 w 1245374"/>
              <a:gd name="connsiteY0" fmla="*/ 160268 h 1314618"/>
              <a:gd name="connsiteX1" fmla="*/ 287835 w 1245374"/>
              <a:gd name="connsiteY1" fmla="*/ 205063 h 1314618"/>
              <a:gd name="connsiteX2" fmla="*/ 60856 w 1245374"/>
              <a:gd name="connsiteY2" fmla="*/ 599037 h 1314618"/>
              <a:gd name="connsiteX3" fmla="*/ 6596 w 1245374"/>
              <a:gd name="connsiteY3" fmla="*/ 860463 h 1314618"/>
              <a:gd name="connsiteX4" fmla="*/ 5299 w 1245374"/>
              <a:gd name="connsiteY4" fmla="*/ 886827 h 1314618"/>
              <a:gd name="connsiteX5" fmla="*/ 409533 w 1245374"/>
              <a:gd name="connsiteY5" fmla="*/ 0 h 1314618"/>
              <a:gd name="connsiteX6" fmla="*/ 409294 w 1245374"/>
              <a:gd name="connsiteY6" fmla="*/ 525 h 1314618"/>
              <a:gd name="connsiteX7" fmla="*/ 631444 w 1245374"/>
              <a:gd name="connsiteY7" fmla="*/ 525 h 1314618"/>
              <a:gd name="connsiteX8" fmla="*/ 626915 w 1245374"/>
              <a:gd name="connsiteY8" fmla="*/ 10463 h 1314618"/>
              <a:gd name="connsiteX9" fmla="*/ 626462 w 1245374"/>
              <a:gd name="connsiteY9" fmla="*/ 6053 h 1314618"/>
              <a:gd name="connsiteX10" fmla="*/ 364285 w 1245374"/>
              <a:gd name="connsiteY10" fmla="*/ 134663 h 1314618"/>
              <a:gd name="connsiteX11" fmla="*/ 336480 w 1245374"/>
              <a:gd name="connsiteY11" fmla="*/ 160267 h 1314618"/>
              <a:gd name="connsiteX12" fmla="*/ 5299 w 1245374"/>
              <a:gd name="connsiteY12" fmla="*/ 886828 h 1314618"/>
              <a:gd name="connsiteX13" fmla="*/ 0 w 1245374"/>
              <a:gd name="connsiteY13" fmla="*/ 994625 h 1314618"/>
              <a:gd name="connsiteX14" fmla="*/ 7176 w 1245374"/>
              <a:gd name="connsiteY14" fmla="*/ 1128492 h 1314618"/>
              <a:gd name="connsiteX15" fmla="*/ 38108 w 1245374"/>
              <a:gd name="connsiteY15" fmla="*/ 1302215 h 1314618"/>
              <a:gd name="connsiteX16" fmla="*/ 32454 w 1245374"/>
              <a:gd name="connsiteY16" fmla="*/ 1314618 h 1314618"/>
              <a:gd name="connsiteX17" fmla="*/ 646145 w 1245374"/>
              <a:gd name="connsiteY17" fmla="*/ 1314618 h 1314618"/>
              <a:gd name="connsiteX18" fmla="*/ 652039 w 1245374"/>
              <a:gd name="connsiteY18" fmla="*/ 1301690 h 1314618"/>
              <a:gd name="connsiteX19" fmla="*/ 621106 w 1245374"/>
              <a:gd name="connsiteY19" fmla="*/ 1127967 h 1314618"/>
              <a:gd name="connsiteX20" fmla="*/ 674786 w 1245374"/>
              <a:gd name="connsiteY20" fmla="*/ 598512 h 1314618"/>
              <a:gd name="connsiteX21" fmla="*/ 1240392 w 1245374"/>
              <a:gd name="connsiteY21" fmla="*/ 5528 h 1314618"/>
              <a:gd name="connsiteX22" fmla="*/ 1240845 w 1245374"/>
              <a:gd name="connsiteY22" fmla="*/ 9938 h 1314618"/>
              <a:gd name="connsiteX23" fmla="*/ 1245374 w 1245374"/>
              <a:gd name="connsiteY23" fmla="*/ 0 h 131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5374" h="1314618">
                <a:moveTo>
                  <a:pt x="336479" y="160268"/>
                </a:moveTo>
                <a:lnTo>
                  <a:pt x="287835" y="205063"/>
                </a:lnTo>
                <a:cubicBezTo>
                  <a:pt x="190352" y="307264"/>
                  <a:pt x="111479" y="441959"/>
                  <a:pt x="60856" y="599037"/>
                </a:cubicBezTo>
                <a:cubicBezTo>
                  <a:pt x="33685" y="683349"/>
                  <a:pt x="15570" y="771356"/>
                  <a:pt x="6596" y="860463"/>
                </a:cubicBezTo>
                <a:lnTo>
                  <a:pt x="5299" y="886827"/>
                </a:lnTo>
                <a:close/>
                <a:moveTo>
                  <a:pt x="409533" y="0"/>
                </a:moveTo>
                <a:lnTo>
                  <a:pt x="409294" y="525"/>
                </a:lnTo>
                <a:lnTo>
                  <a:pt x="631444" y="525"/>
                </a:lnTo>
                <a:lnTo>
                  <a:pt x="626915" y="10463"/>
                </a:lnTo>
                <a:lnTo>
                  <a:pt x="626462" y="6053"/>
                </a:lnTo>
                <a:cubicBezTo>
                  <a:pt x="532671" y="26380"/>
                  <a:pt x="443922" y="70672"/>
                  <a:pt x="364285" y="134663"/>
                </a:cubicBezTo>
                <a:lnTo>
                  <a:pt x="336480" y="160267"/>
                </a:lnTo>
                <a:lnTo>
                  <a:pt x="5299" y="886828"/>
                </a:lnTo>
                <a:lnTo>
                  <a:pt x="0" y="994625"/>
                </a:lnTo>
                <a:cubicBezTo>
                  <a:pt x="92" y="1039404"/>
                  <a:pt x="2481" y="1084135"/>
                  <a:pt x="7176" y="1128492"/>
                </a:cubicBezTo>
                <a:lnTo>
                  <a:pt x="38108" y="1302215"/>
                </a:lnTo>
                <a:lnTo>
                  <a:pt x="32454" y="1314618"/>
                </a:lnTo>
                <a:lnTo>
                  <a:pt x="646145" y="1314618"/>
                </a:lnTo>
                <a:lnTo>
                  <a:pt x="652039" y="1301690"/>
                </a:lnTo>
                <a:lnTo>
                  <a:pt x="621106" y="1127967"/>
                </a:lnTo>
                <a:cubicBezTo>
                  <a:pt x="602328" y="950538"/>
                  <a:pt x="620444" y="767136"/>
                  <a:pt x="674786" y="598512"/>
                </a:cubicBezTo>
                <a:cubicBezTo>
                  <a:pt x="776031" y="284355"/>
                  <a:pt x="990282" y="59733"/>
                  <a:pt x="1240392" y="5528"/>
                </a:cubicBezTo>
                <a:lnTo>
                  <a:pt x="1240845" y="9938"/>
                </a:lnTo>
                <a:lnTo>
                  <a:pt x="1245374" y="0"/>
                </a:lnTo>
                <a:close/>
              </a:path>
            </a:pathLst>
          </a:custGeom>
          <a:solidFill>
            <a:srgbClr val="FFFFFF"/>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742" name="Group 741">
            <a:extLst>
              <a:ext uri="{FF2B5EF4-FFF2-40B4-BE49-F238E27FC236}">
                <a16:creationId xmlns:a16="http://schemas.microsoft.com/office/drawing/2014/main" id="{8A8575B0-3F18-4EF6-84B6-25760858ECE0}"/>
              </a:ext>
            </a:extLst>
          </p:cNvPr>
          <p:cNvGrpSpPr/>
          <p:nvPr/>
        </p:nvGrpSpPr>
        <p:grpSpPr>
          <a:xfrm>
            <a:off x="7813964" y="4312920"/>
            <a:ext cx="2144211" cy="1084592"/>
            <a:chOff x="5375564" y="4320540"/>
            <a:chExt cx="2144211" cy="1084592"/>
          </a:xfrm>
        </p:grpSpPr>
        <p:sp>
          <p:nvSpPr>
            <p:cNvPr id="743" name="TextBox 742">
              <a:extLst>
                <a:ext uri="{FF2B5EF4-FFF2-40B4-BE49-F238E27FC236}">
                  <a16:creationId xmlns:a16="http://schemas.microsoft.com/office/drawing/2014/main" id="{BD184EC8-D0F4-4B31-A179-0BD3EA16999C}"/>
                </a:ext>
              </a:extLst>
            </p:cNvPr>
            <p:cNvSpPr txBox="1"/>
            <p:nvPr/>
          </p:nvSpPr>
          <p:spPr>
            <a:xfrm>
              <a:off x="5375564" y="4758801"/>
              <a:ext cx="2144211" cy="646331"/>
            </a:xfrm>
            <a:prstGeom prst="rect">
              <a:avLst/>
            </a:prstGeom>
            <a:noFill/>
          </p:spPr>
          <p:txBody>
            <a:bodyPr wrap="square" rtlCol="0">
              <a:spAutoFit/>
            </a:bodyPr>
            <a:lstStyle/>
            <a:p>
              <a:pPr algn="ctr"/>
              <a:r>
                <a:rPr lang="en-US" dirty="0">
                  <a:solidFill>
                    <a:schemeClr val="bg1"/>
                  </a:solidFill>
                </a:rPr>
                <a:t>Final Surface Estimate</a:t>
              </a:r>
            </a:p>
          </p:txBody>
        </p:sp>
        <p:cxnSp>
          <p:nvCxnSpPr>
            <p:cNvPr id="744" name="Straight Arrow Connector 743">
              <a:extLst>
                <a:ext uri="{FF2B5EF4-FFF2-40B4-BE49-F238E27FC236}">
                  <a16:creationId xmlns:a16="http://schemas.microsoft.com/office/drawing/2014/main" id="{0032C89B-7389-42A1-928C-882AEEE1ABCA}"/>
                </a:ext>
              </a:extLst>
            </p:cNvPr>
            <p:cNvCxnSpPr>
              <a:cxnSpLocks/>
            </p:cNvCxnSpPr>
            <p:nvPr/>
          </p:nvCxnSpPr>
          <p:spPr>
            <a:xfrm flipV="1">
              <a:off x="6667500" y="4320540"/>
              <a:ext cx="60960" cy="49530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36" name="Group 735">
            <a:extLst>
              <a:ext uri="{FF2B5EF4-FFF2-40B4-BE49-F238E27FC236}">
                <a16:creationId xmlns:a16="http://schemas.microsoft.com/office/drawing/2014/main" id="{FA181FFF-D649-474D-BEE2-0712C746BF2E}"/>
              </a:ext>
            </a:extLst>
          </p:cNvPr>
          <p:cNvGrpSpPr/>
          <p:nvPr/>
        </p:nvGrpSpPr>
        <p:grpSpPr>
          <a:xfrm>
            <a:off x="2980899" y="3605530"/>
            <a:ext cx="911016" cy="616189"/>
            <a:chOff x="7004259" y="3727450"/>
            <a:chExt cx="911016" cy="616189"/>
          </a:xfrm>
        </p:grpSpPr>
        <p:grpSp>
          <p:nvGrpSpPr>
            <p:cNvPr id="749" name="Group 748">
              <a:extLst>
                <a:ext uri="{FF2B5EF4-FFF2-40B4-BE49-F238E27FC236}">
                  <a16:creationId xmlns:a16="http://schemas.microsoft.com/office/drawing/2014/main" id="{3A7D3500-6C19-4DF6-B8AC-653AC7A19180}"/>
                </a:ext>
              </a:extLst>
            </p:cNvPr>
            <p:cNvGrpSpPr/>
            <p:nvPr/>
          </p:nvGrpSpPr>
          <p:grpSpPr>
            <a:xfrm>
              <a:off x="7004259" y="3727450"/>
              <a:ext cx="555800" cy="458707"/>
              <a:chOff x="7004259" y="3727450"/>
              <a:chExt cx="555800" cy="458707"/>
            </a:xfrm>
          </p:grpSpPr>
          <p:cxnSp>
            <p:nvCxnSpPr>
              <p:cNvPr id="771" name="Straight Arrow Connector 770">
                <a:extLst>
                  <a:ext uri="{FF2B5EF4-FFF2-40B4-BE49-F238E27FC236}">
                    <a16:creationId xmlns:a16="http://schemas.microsoft.com/office/drawing/2014/main" id="{75740EDC-3D88-47B6-BC61-D507613F82AB}"/>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72" name="Straight Arrow Connector 771">
                <a:extLst>
                  <a:ext uri="{FF2B5EF4-FFF2-40B4-BE49-F238E27FC236}">
                    <a16:creationId xmlns:a16="http://schemas.microsoft.com/office/drawing/2014/main" id="{DB7FC7B5-1B5D-4F8C-B318-30007E0D4168}"/>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73" name="Straight Arrow Connector 772">
                <a:extLst>
                  <a:ext uri="{FF2B5EF4-FFF2-40B4-BE49-F238E27FC236}">
                    <a16:creationId xmlns:a16="http://schemas.microsoft.com/office/drawing/2014/main" id="{11AB19B6-F943-4580-9620-F28AC2F97B66}"/>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74" name="Straight Arrow Connector 773">
                <a:extLst>
                  <a:ext uri="{FF2B5EF4-FFF2-40B4-BE49-F238E27FC236}">
                    <a16:creationId xmlns:a16="http://schemas.microsoft.com/office/drawing/2014/main" id="{85BDD603-55E5-453A-B31C-8A1F95777AFD}"/>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1" name="Group 750">
              <a:extLst>
                <a:ext uri="{FF2B5EF4-FFF2-40B4-BE49-F238E27FC236}">
                  <a16:creationId xmlns:a16="http://schemas.microsoft.com/office/drawing/2014/main" id="{46FBF8CB-2964-405B-97BF-C4740861DEB0}"/>
                </a:ext>
              </a:extLst>
            </p:cNvPr>
            <p:cNvGrpSpPr/>
            <p:nvPr/>
          </p:nvGrpSpPr>
          <p:grpSpPr>
            <a:xfrm>
              <a:off x="7234939" y="4065905"/>
              <a:ext cx="680336" cy="277734"/>
              <a:chOff x="7234939" y="4065905"/>
              <a:chExt cx="680336" cy="277734"/>
            </a:xfrm>
          </p:grpSpPr>
          <p:cxnSp>
            <p:nvCxnSpPr>
              <p:cNvPr id="767" name="Straight Arrow Connector 766">
                <a:extLst>
                  <a:ext uri="{FF2B5EF4-FFF2-40B4-BE49-F238E27FC236}">
                    <a16:creationId xmlns:a16="http://schemas.microsoft.com/office/drawing/2014/main" id="{3EB6346B-E199-4116-95EF-9D11A257EDE2}"/>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8" name="Straight Arrow Connector 767">
                <a:extLst>
                  <a:ext uri="{FF2B5EF4-FFF2-40B4-BE49-F238E27FC236}">
                    <a16:creationId xmlns:a16="http://schemas.microsoft.com/office/drawing/2014/main" id="{BE8381BC-D90F-4C81-BBAF-314C5BFA9086}"/>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9" name="Straight Arrow Connector 768">
                <a:extLst>
                  <a:ext uri="{FF2B5EF4-FFF2-40B4-BE49-F238E27FC236}">
                    <a16:creationId xmlns:a16="http://schemas.microsoft.com/office/drawing/2014/main" id="{7CEEE7CD-7368-4F36-A946-B2D0D110368F}"/>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70" name="Straight Arrow Connector 769">
                <a:extLst>
                  <a:ext uri="{FF2B5EF4-FFF2-40B4-BE49-F238E27FC236}">
                    <a16:creationId xmlns:a16="http://schemas.microsoft.com/office/drawing/2014/main" id="{6748DAB2-A0CA-46A5-BE36-371AE323C0BD}"/>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2" name="Group 751">
              <a:extLst>
                <a:ext uri="{FF2B5EF4-FFF2-40B4-BE49-F238E27FC236}">
                  <a16:creationId xmlns:a16="http://schemas.microsoft.com/office/drawing/2014/main" id="{51CA0E3B-BD3F-4119-8CE7-79210DECD4CC}"/>
                </a:ext>
              </a:extLst>
            </p:cNvPr>
            <p:cNvGrpSpPr/>
            <p:nvPr/>
          </p:nvGrpSpPr>
          <p:grpSpPr>
            <a:xfrm>
              <a:off x="7196839" y="3847465"/>
              <a:ext cx="604136" cy="414894"/>
              <a:chOff x="7196839" y="3847465"/>
              <a:chExt cx="604136" cy="414894"/>
            </a:xfrm>
          </p:grpSpPr>
          <p:cxnSp>
            <p:nvCxnSpPr>
              <p:cNvPr id="763" name="Straight Arrow Connector 762">
                <a:extLst>
                  <a:ext uri="{FF2B5EF4-FFF2-40B4-BE49-F238E27FC236}">
                    <a16:creationId xmlns:a16="http://schemas.microsoft.com/office/drawing/2014/main" id="{7511CCC4-00E8-4567-81C0-6CF7238E0B67}"/>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4" name="Straight Arrow Connector 763">
                <a:extLst>
                  <a:ext uri="{FF2B5EF4-FFF2-40B4-BE49-F238E27FC236}">
                    <a16:creationId xmlns:a16="http://schemas.microsoft.com/office/drawing/2014/main" id="{666E24E1-4D45-486F-B4C6-9B64B78F6DD8}"/>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5" name="Straight Arrow Connector 764">
                <a:extLst>
                  <a:ext uri="{FF2B5EF4-FFF2-40B4-BE49-F238E27FC236}">
                    <a16:creationId xmlns:a16="http://schemas.microsoft.com/office/drawing/2014/main" id="{A9D42407-513D-4300-A5D2-55FB78543DF7}"/>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6" name="Straight Arrow Connector 765">
                <a:extLst>
                  <a:ext uri="{FF2B5EF4-FFF2-40B4-BE49-F238E27FC236}">
                    <a16:creationId xmlns:a16="http://schemas.microsoft.com/office/drawing/2014/main" id="{3C1D81F8-FA48-4408-BE54-FAA06DC2B71E}"/>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3" name="Group 752">
              <a:extLst>
                <a:ext uri="{FF2B5EF4-FFF2-40B4-BE49-F238E27FC236}">
                  <a16:creationId xmlns:a16="http://schemas.microsoft.com/office/drawing/2014/main" id="{90E4A782-3243-4248-89E6-1CB5663A17F6}"/>
                </a:ext>
              </a:extLst>
            </p:cNvPr>
            <p:cNvGrpSpPr/>
            <p:nvPr/>
          </p:nvGrpSpPr>
          <p:grpSpPr>
            <a:xfrm>
              <a:off x="7148579" y="3754755"/>
              <a:ext cx="524126" cy="464424"/>
              <a:chOff x="7148579" y="3754755"/>
              <a:chExt cx="524126" cy="464424"/>
            </a:xfrm>
          </p:grpSpPr>
          <p:cxnSp>
            <p:nvCxnSpPr>
              <p:cNvPr id="759" name="Straight Arrow Connector 758">
                <a:extLst>
                  <a:ext uri="{FF2B5EF4-FFF2-40B4-BE49-F238E27FC236}">
                    <a16:creationId xmlns:a16="http://schemas.microsoft.com/office/drawing/2014/main" id="{6D3E9A1D-F8E9-4227-A7C4-F6E29B50EBA0}"/>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0" name="Straight Arrow Connector 759">
                <a:extLst>
                  <a:ext uri="{FF2B5EF4-FFF2-40B4-BE49-F238E27FC236}">
                    <a16:creationId xmlns:a16="http://schemas.microsoft.com/office/drawing/2014/main" id="{309AC935-0F12-49D9-B18D-743CFB56A057}"/>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1" name="Straight Arrow Connector 760">
                <a:extLst>
                  <a:ext uri="{FF2B5EF4-FFF2-40B4-BE49-F238E27FC236}">
                    <a16:creationId xmlns:a16="http://schemas.microsoft.com/office/drawing/2014/main" id="{F583E7F6-7626-49E1-8687-D95D8979D7C1}"/>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2" name="Straight Arrow Connector 761">
                <a:extLst>
                  <a:ext uri="{FF2B5EF4-FFF2-40B4-BE49-F238E27FC236}">
                    <a16:creationId xmlns:a16="http://schemas.microsoft.com/office/drawing/2014/main" id="{A19BF9B6-769C-41C2-8600-493E300C876C}"/>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4" name="Group 753">
              <a:extLst>
                <a:ext uri="{FF2B5EF4-FFF2-40B4-BE49-F238E27FC236}">
                  <a16:creationId xmlns:a16="http://schemas.microsoft.com/office/drawing/2014/main" id="{442D1AEC-6A3A-446A-8FC8-14000C26C582}"/>
                </a:ext>
              </a:extLst>
            </p:cNvPr>
            <p:cNvGrpSpPr/>
            <p:nvPr/>
          </p:nvGrpSpPr>
          <p:grpSpPr>
            <a:xfrm>
              <a:off x="7227319" y="3965575"/>
              <a:ext cx="661286" cy="342504"/>
              <a:chOff x="7227319" y="3965575"/>
              <a:chExt cx="661286" cy="342504"/>
            </a:xfrm>
          </p:grpSpPr>
          <p:cxnSp>
            <p:nvCxnSpPr>
              <p:cNvPr id="755" name="Straight Arrow Connector 754">
                <a:extLst>
                  <a:ext uri="{FF2B5EF4-FFF2-40B4-BE49-F238E27FC236}">
                    <a16:creationId xmlns:a16="http://schemas.microsoft.com/office/drawing/2014/main" id="{B906C7CC-709F-4767-807A-98AB78A166FB}"/>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56" name="Straight Arrow Connector 755">
                <a:extLst>
                  <a:ext uri="{FF2B5EF4-FFF2-40B4-BE49-F238E27FC236}">
                    <a16:creationId xmlns:a16="http://schemas.microsoft.com/office/drawing/2014/main" id="{F60E26FB-F01A-4DD9-979E-16E5E5910D85}"/>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57" name="Straight Arrow Connector 756">
                <a:extLst>
                  <a:ext uri="{FF2B5EF4-FFF2-40B4-BE49-F238E27FC236}">
                    <a16:creationId xmlns:a16="http://schemas.microsoft.com/office/drawing/2014/main" id="{DC9B7680-AF79-4F4F-BDE9-4C86E0C4581E}"/>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58" name="Straight Arrow Connector 757">
                <a:extLst>
                  <a:ext uri="{FF2B5EF4-FFF2-40B4-BE49-F238E27FC236}">
                    <a16:creationId xmlns:a16="http://schemas.microsoft.com/office/drawing/2014/main" id="{F56F94F1-B793-436B-AFFF-3CDDFE836A98}"/>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775" name="!!D1">
            <a:extLst>
              <a:ext uri="{FF2B5EF4-FFF2-40B4-BE49-F238E27FC236}">
                <a16:creationId xmlns:a16="http://schemas.microsoft.com/office/drawing/2014/main" id="{FB1DBC02-FA03-4F90-B9B5-119886EF68AB}"/>
              </a:ext>
            </a:extLst>
          </p:cNvPr>
          <p:cNvSpPr/>
          <p:nvPr/>
        </p:nvSpPr>
        <p:spPr>
          <a:xfrm rot="19860000" flipH="1">
            <a:off x="3031484" y="3628806"/>
            <a:ext cx="835839" cy="537831"/>
          </a:xfrm>
          <a:custGeom>
            <a:avLst/>
            <a:gdLst>
              <a:gd name="connsiteX0" fmla="*/ 182293 w 835839"/>
              <a:gd name="connsiteY0" fmla="*/ 30202 h 537831"/>
              <a:gd name="connsiteX1" fmla="*/ 24829 w 835839"/>
              <a:gd name="connsiteY1" fmla="*/ 243025 h 537831"/>
              <a:gd name="connsiteX2" fmla="*/ 2929 w 835839"/>
              <a:gd name="connsiteY2" fmla="*/ 459036 h 537831"/>
              <a:gd name="connsiteX3" fmla="*/ 15549 w 835839"/>
              <a:gd name="connsiteY3" fmla="*/ 529913 h 537831"/>
              <a:gd name="connsiteX4" fmla="*/ 13144 w 835839"/>
              <a:gd name="connsiteY4" fmla="*/ 535187 h 537831"/>
              <a:gd name="connsiteX5" fmla="*/ 10925 w 835839"/>
              <a:gd name="connsiteY5" fmla="*/ 535187 h 537831"/>
              <a:gd name="connsiteX6" fmla="*/ 11795 w 835839"/>
              <a:gd name="connsiteY6" fmla="*/ 536756 h 537831"/>
              <a:gd name="connsiteX7" fmla="*/ 109851 w 835839"/>
              <a:gd name="connsiteY7" fmla="*/ 536756 h 537831"/>
              <a:gd name="connsiteX8" fmla="*/ 110038 w 835839"/>
              <a:gd name="connsiteY8" fmla="*/ 536347 h 537831"/>
              <a:gd name="connsiteX9" fmla="*/ 204175 w 835839"/>
              <a:gd name="connsiteY9" fmla="*/ 536347 h 537831"/>
              <a:gd name="connsiteX10" fmla="*/ 204178 w 835839"/>
              <a:gd name="connsiteY10" fmla="*/ 537831 h 537831"/>
              <a:gd name="connsiteX11" fmla="*/ 223706 w 835839"/>
              <a:gd name="connsiteY11" fmla="*/ 537831 h 537831"/>
              <a:gd name="connsiteX12" fmla="*/ 223959 w 835839"/>
              <a:gd name="connsiteY12" fmla="*/ 537275 h 537831"/>
              <a:gd name="connsiteX13" fmla="*/ 378290 w 835839"/>
              <a:gd name="connsiteY13" fmla="*/ 537275 h 537831"/>
              <a:gd name="connsiteX14" fmla="*/ 378291 w 835839"/>
              <a:gd name="connsiteY14" fmla="*/ 537589 h 537831"/>
              <a:gd name="connsiteX15" fmla="*/ 397819 w 835839"/>
              <a:gd name="connsiteY15" fmla="*/ 537589 h 537831"/>
              <a:gd name="connsiteX16" fmla="*/ 397962 w 835839"/>
              <a:gd name="connsiteY16" fmla="*/ 537275 h 537831"/>
              <a:gd name="connsiteX17" fmla="*/ 417248 w 835839"/>
              <a:gd name="connsiteY17" fmla="*/ 537275 h 537831"/>
              <a:gd name="connsiteX18" fmla="*/ 417358 w 835839"/>
              <a:gd name="connsiteY18" fmla="*/ 537033 h 537831"/>
              <a:gd name="connsiteX19" fmla="*/ 591361 w 835839"/>
              <a:gd name="connsiteY19" fmla="*/ 537033 h 537831"/>
              <a:gd name="connsiteX20" fmla="*/ 593766 w 835839"/>
              <a:gd name="connsiteY20" fmla="*/ 531759 h 537831"/>
              <a:gd name="connsiteX21" fmla="*/ 581146 w 835839"/>
              <a:gd name="connsiteY21" fmla="*/ 460882 h 537831"/>
              <a:gd name="connsiteX22" fmla="*/ 603046 w 835839"/>
              <a:gd name="connsiteY22" fmla="*/ 244871 h 537831"/>
              <a:gd name="connsiteX23" fmla="*/ 833807 w 835839"/>
              <a:gd name="connsiteY23" fmla="*/ 2941 h 537831"/>
              <a:gd name="connsiteX24" fmla="*/ 833991 w 835839"/>
              <a:gd name="connsiteY24" fmla="*/ 4741 h 537831"/>
              <a:gd name="connsiteX25" fmla="*/ 835839 w 835839"/>
              <a:gd name="connsiteY25" fmla="*/ 686 h 537831"/>
              <a:gd name="connsiteX26" fmla="*/ 505356 w 835839"/>
              <a:gd name="connsiteY26" fmla="*/ 686 h 537831"/>
              <a:gd name="connsiteX27" fmla="*/ 505197 w 835839"/>
              <a:gd name="connsiteY27" fmla="*/ 928 h 537831"/>
              <a:gd name="connsiteX28" fmla="*/ 462581 w 835839"/>
              <a:gd name="connsiteY28" fmla="*/ 928 h 537831"/>
              <a:gd name="connsiteX29" fmla="*/ 463004 w 835839"/>
              <a:gd name="connsiteY29" fmla="*/ 0 h 537831"/>
              <a:gd name="connsiteX30" fmla="*/ 257093 w 835839"/>
              <a:gd name="connsiteY30" fmla="*/ 0 h 537831"/>
              <a:gd name="connsiteX31" fmla="*/ 255774 w 835839"/>
              <a:gd name="connsiteY31" fmla="*/ 2895 h 537831"/>
              <a:gd name="connsiteX32" fmla="*/ 255590 w 835839"/>
              <a:gd name="connsiteY32" fmla="*/ 1095 h 537831"/>
              <a:gd name="connsiteX33" fmla="*/ 182293 w 835839"/>
              <a:gd name="connsiteY33" fmla="*/ 30202 h 53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35839" h="537831">
                <a:moveTo>
                  <a:pt x="182293" y="30202"/>
                </a:moveTo>
                <a:cubicBezTo>
                  <a:pt x="112723" y="71314"/>
                  <a:pt x="55809" y="146896"/>
                  <a:pt x="24829" y="243025"/>
                </a:cubicBezTo>
                <a:cubicBezTo>
                  <a:pt x="2659" y="311822"/>
                  <a:pt x="-4732" y="386647"/>
                  <a:pt x="2929" y="459036"/>
                </a:cubicBezTo>
                <a:lnTo>
                  <a:pt x="15549" y="529913"/>
                </a:lnTo>
                <a:lnTo>
                  <a:pt x="13144" y="535187"/>
                </a:lnTo>
                <a:lnTo>
                  <a:pt x="10925" y="535187"/>
                </a:lnTo>
                <a:lnTo>
                  <a:pt x="11795" y="536756"/>
                </a:lnTo>
                <a:lnTo>
                  <a:pt x="109851" y="536756"/>
                </a:lnTo>
                <a:lnTo>
                  <a:pt x="110038" y="536347"/>
                </a:lnTo>
                <a:lnTo>
                  <a:pt x="204175" y="536347"/>
                </a:lnTo>
                <a:lnTo>
                  <a:pt x="204178" y="537831"/>
                </a:lnTo>
                <a:lnTo>
                  <a:pt x="223706" y="537831"/>
                </a:lnTo>
                <a:lnTo>
                  <a:pt x="223959" y="537275"/>
                </a:lnTo>
                <a:lnTo>
                  <a:pt x="378290" y="537275"/>
                </a:lnTo>
                <a:lnTo>
                  <a:pt x="378291" y="537589"/>
                </a:lnTo>
                <a:lnTo>
                  <a:pt x="397819" y="537589"/>
                </a:lnTo>
                <a:lnTo>
                  <a:pt x="397962" y="537275"/>
                </a:lnTo>
                <a:lnTo>
                  <a:pt x="417248" y="537275"/>
                </a:lnTo>
                <a:lnTo>
                  <a:pt x="417358" y="537033"/>
                </a:lnTo>
                <a:lnTo>
                  <a:pt x="591361" y="537033"/>
                </a:lnTo>
                <a:lnTo>
                  <a:pt x="593766" y="531759"/>
                </a:lnTo>
                <a:lnTo>
                  <a:pt x="581146" y="460882"/>
                </a:lnTo>
                <a:cubicBezTo>
                  <a:pt x="573485" y="388493"/>
                  <a:pt x="580876" y="313668"/>
                  <a:pt x="603046" y="244871"/>
                </a:cubicBezTo>
                <a:cubicBezTo>
                  <a:pt x="644353" y="116699"/>
                  <a:pt x="731765" y="25056"/>
                  <a:pt x="833807" y="2941"/>
                </a:cubicBezTo>
                <a:lnTo>
                  <a:pt x="833991" y="4741"/>
                </a:lnTo>
                <a:lnTo>
                  <a:pt x="835839" y="686"/>
                </a:lnTo>
                <a:lnTo>
                  <a:pt x="505356" y="686"/>
                </a:lnTo>
                <a:lnTo>
                  <a:pt x="505197" y="928"/>
                </a:lnTo>
                <a:lnTo>
                  <a:pt x="462581" y="928"/>
                </a:lnTo>
                <a:lnTo>
                  <a:pt x="463004" y="0"/>
                </a:lnTo>
                <a:lnTo>
                  <a:pt x="257093" y="0"/>
                </a:lnTo>
                <a:lnTo>
                  <a:pt x="255774" y="2895"/>
                </a:lnTo>
                <a:lnTo>
                  <a:pt x="255590" y="1095"/>
                </a:lnTo>
                <a:cubicBezTo>
                  <a:pt x="230079" y="6624"/>
                  <a:pt x="205483" y="16498"/>
                  <a:pt x="182293" y="30202"/>
                </a:cubicBezTo>
                <a:close/>
              </a:path>
            </a:pathLst>
          </a:custGeom>
          <a:solidFill>
            <a:srgbClr val="4484C4">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776" name="Group 775">
            <a:extLst>
              <a:ext uri="{FF2B5EF4-FFF2-40B4-BE49-F238E27FC236}">
                <a16:creationId xmlns:a16="http://schemas.microsoft.com/office/drawing/2014/main" id="{842188F3-41D1-483A-99FB-5DCD5D1C1FED}"/>
              </a:ext>
            </a:extLst>
          </p:cNvPr>
          <p:cNvGrpSpPr/>
          <p:nvPr/>
        </p:nvGrpSpPr>
        <p:grpSpPr>
          <a:xfrm>
            <a:off x="2911049" y="3399155"/>
            <a:ext cx="1202481" cy="805418"/>
            <a:chOff x="6934409" y="3521075"/>
            <a:chExt cx="1202481" cy="805418"/>
          </a:xfrm>
        </p:grpSpPr>
        <p:grpSp>
          <p:nvGrpSpPr>
            <p:cNvPr id="777" name="Group 776">
              <a:extLst>
                <a:ext uri="{FF2B5EF4-FFF2-40B4-BE49-F238E27FC236}">
                  <a16:creationId xmlns:a16="http://schemas.microsoft.com/office/drawing/2014/main" id="{06AAAAC5-1796-4C60-9571-5C83A4A9E688}"/>
                </a:ext>
              </a:extLst>
            </p:cNvPr>
            <p:cNvGrpSpPr/>
            <p:nvPr/>
          </p:nvGrpSpPr>
          <p:grpSpPr>
            <a:xfrm>
              <a:off x="6934409" y="3521075"/>
              <a:ext cx="555800" cy="458707"/>
              <a:chOff x="6934409" y="3521075"/>
              <a:chExt cx="555800" cy="458707"/>
            </a:xfrm>
          </p:grpSpPr>
          <p:cxnSp>
            <p:nvCxnSpPr>
              <p:cNvPr id="937" name="Straight Arrow Connector 936">
                <a:extLst>
                  <a:ext uri="{FF2B5EF4-FFF2-40B4-BE49-F238E27FC236}">
                    <a16:creationId xmlns:a16="http://schemas.microsoft.com/office/drawing/2014/main" id="{16934589-7FFB-4CE2-A4BF-4B51177201F8}"/>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8" name="Straight Arrow Connector 937">
                <a:extLst>
                  <a:ext uri="{FF2B5EF4-FFF2-40B4-BE49-F238E27FC236}">
                    <a16:creationId xmlns:a16="http://schemas.microsoft.com/office/drawing/2014/main" id="{CED75C5E-A3B7-42DF-8973-48EEAD2095C0}"/>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9" name="Straight Arrow Connector 938">
                <a:extLst>
                  <a:ext uri="{FF2B5EF4-FFF2-40B4-BE49-F238E27FC236}">
                    <a16:creationId xmlns:a16="http://schemas.microsoft.com/office/drawing/2014/main" id="{B08621CF-166E-472A-8947-A06FBE10882F}"/>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40" name="Straight Arrow Connector 939">
                <a:extLst>
                  <a:ext uri="{FF2B5EF4-FFF2-40B4-BE49-F238E27FC236}">
                    <a16:creationId xmlns:a16="http://schemas.microsoft.com/office/drawing/2014/main" id="{7BE1D984-82EA-4965-8AD8-BA05CE9A6018}"/>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14" name="Group 913">
              <a:extLst>
                <a:ext uri="{FF2B5EF4-FFF2-40B4-BE49-F238E27FC236}">
                  <a16:creationId xmlns:a16="http://schemas.microsoft.com/office/drawing/2014/main" id="{8ED03006-0EA3-4420-AF76-7D3D80EC817B}"/>
                </a:ext>
              </a:extLst>
            </p:cNvPr>
            <p:cNvGrpSpPr/>
            <p:nvPr/>
          </p:nvGrpSpPr>
          <p:grpSpPr>
            <a:xfrm>
              <a:off x="7456554" y="4048760"/>
              <a:ext cx="680336" cy="277733"/>
              <a:chOff x="7456554" y="4048760"/>
              <a:chExt cx="680336" cy="277733"/>
            </a:xfrm>
          </p:grpSpPr>
          <p:cxnSp>
            <p:nvCxnSpPr>
              <p:cNvPr id="933" name="Straight Arrow Connector 932">
                <a:extLst>
                  <a:ext uri="{FF2B5EF4-FFF2-40B4-BE49-F238E27FC236}">
                    <a16:creationId xmlns:a16="http://schemas.microsoft.com/office/drawing/2014/main" id="{603AF846-C838-4024-9AE9-CC37B6E09C43}"/>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4" name="Straight Arrow Connector 933">
                <a:extLst>
                  <a:ext uri="{FF2B5EF4-FFF2-40B4-BE49-F238E27FC236}">
                    <a16:creationId xmlns:a16="http://schemas.microsoft.com/office/drawing/2014/main" id="{DBF2B2DD-A11E-4D64-82CE-2365CB042A51}"/>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5" name="Straight Arrow Connector 934">
                <a:extLst>
                  <a:ext uri="{FF2B5EF4-FFF2-40B4-BE49-F238E27FC236}">
                    <a16:creationId xmlns:a16="http://schemas.microsoft.com/office/drawing/2014/main" id="{70EB2E6B-2753-460A-9011-90AD2686FB5D}"/>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6" name="Straight Arrow Connector 935">
                <a:extLst>
                  <a:ext uri="{FF2B5EF4-FFF2-40B4-BE49-F238E27FC236}">
                    <a16:creationId xmlns:a16="http://schemas.microsoft.com/office/drawing/2014/main" id="{FCCF61B9-840D-4211-A915-E76CD72D9593}"/>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15" name="Group 914">
              <a:extLst>
                <a:ext uri="{FF2B5EF4-FFF2-40B4-BE49-F238E27FC236}">
                  <a16:creationId xmlns:a16="http://schemas.microsoft.com/office/drawing/2014/main" id="{202AFAAB-42D3-4743-A01A-8D102674B20A}"/>
                </a:ext>
              </a:extLst>
            </p:cNvPr>
            <p:cNvGrpSpPr/>
            <p:nvPr/>
          </p:nvGrpSpPr>
          <p:grpSpPr>
            <a:xfrm>
              <a:off x="7316219" y="3686175"/>
              <a:ext cx="604136" cy="414894"/>
              <a:chOff x="7316219" y="3686175"/>
              <a:chExt cx="604136" cy="414894"/>
            </a:xfrm>
          </p:grpSpPr>
          <p:cxnSp>
            <p:nvCxnSpPr>
              <p:cNvPr id="929" name="Straight Arrow Connector 928">
                <a:extLst>
                  <a:ext uri="{FF2B5EF4-FFF2-40B4-BE49-F238E27FC236}">
                    <a16:creationId xmlns:a16="http://schemas.microsoft.com/office/drawing/2014/main" id="{EBA40016-9187-4742-BF59-D106EED17491}"/>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0" name="Straight Arrow Connector 929">
                <a:extLst>
                  <a:ext uri="{FF2B5EF4-FFF2-40B4-BE49-F238E27FC236}">
                    <a16:creationId xmlns:a16="http://schemas.microsoft.com/office/drawing/2014/main" id="{495A14D5-A21E-45A3-8966-F1C1639A3889}"/>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1" name="Straight Arrow Connector 930">
                <a:extLst>
                  <a:ext uri="{FF2B5EF4-FFF2-40B4-BE49-F238E27FC236}">
                    <a16:creationId xmlns:a16="http://schemas.microsoft.com/office/drawing/2014/main" id="{FD0A85C4-DBFF-4F38-AE98-40FB8E2541FC}"/>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2" name="Straight Arrow Connector 931">
                <a:extLst>
                  <a:ext uri="{FF2B5EF4-FFF2-40B4-BE49-F238E27FC236}">
                    <a16:creationId xmlns:a16="http://schemas.microsoft.com/office/drawing/2014/main" id="{A150FFFD-8459-4E7C-B737-898A693520F3}"/>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16" name="Group 915">
              <a:extLst>
                <a:ext uri="{FF2B5EF4-FFF2-40B4-BE49-F238E27FC236}">
                  <a16:creationId xmlns:a16="http://schemas.microsoft.com/office/drawing/2014/main" id="{17E6F0DA-0130-46A7-A5E4-0B98FDE7F53B}"/>
                </a:ext>
              </a:extLst>
            </p:cNvPr>
            <p:cNvGrpSpPr/>
            <p:nvPr/>
          </p:nvGrpSpPr>
          <p:grpSpPr>
            <a:xfrm>
              <a:off x="7187314" y="3540760"/>
              <a:ext cx="524126" cy="464424"/>
              <a:chOff x="7187314" y="3540760"/>
              <a:chExt cx="524126" cy="464424"/>
            </a:xfrm>
          </p:grpSpPr>
          <p:cxnSp>
            <p:nvCxnSpPr>
              <p:cNvPr id="923" name="Straight Arrow Connector 922">
                <a:extLst>
                  <a:ext uri="{FF2B5EF4-FFF2-40B4-BE49-F238E27FC236}">
                    <a16:creationId xmlns:a16="http://schemas.microsoft.com/office/drawing/2014/main" id="{C2146C6E-DE37-4374-8928-D2DF0C1CC08E}"/>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25" name="Straight Arrow Connector 924">
                <a:extLst>
                  <a:ext uri="{FF2B5EF4-FFF2-40B4-BE49-F238E27FC236}">
                    <a16:creationId xmlns:a16="http://schemas.microsoft.com/office/drawing/2014/main" id="{F5A3F4C1-97AE-4619-8889-46934ED01E93}"/>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27" name="Straight Arrow Connector 926">
                <a:extLst>
                  <a:ext uri="{FF2B5EF4-FFF2-40B4-BE49-F238E27FC236}">
                    <a16:creationId xmlns:a16="http://schemas.microsoft.com/office/drawing/2014/main" id="{5A78C1C6-6F44-4132-8B19-AF79622FE6E9}"/>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28" name="Straight Arrow Connector 927">
                <a:extLst>
                  <a:ext uri="{FF2B5EF4-FFF2-40B4-BE49-F238E27FC236}">
                    <a16:creationId xmlns:a16="http://schemas.microsoft.com/office/drawing/2014/main" id="{DA201DFC-DB1A-458B-AF44-8CA92E1A48E7}"/>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17" name="Group 916">
              <a:extLst>
                <a:ext uri="{FF2B5EF4-FFF2-40B4-BE49-F238E27FC236}">
                  <a16:creationId xmlns:a16="http://schemas.microsoft.com/office/drawing/2014/main" id="{09E019D5-8902-4B47-BDD1-9F848373C4D2}"/>
                </a:ext>
              </a:extLst>
            </p:cNvPr>
            <p:cNvGrpSpPr/>
            <p:nvPr/>
          </p:nvGrpSpPr>
          <p:grpSpPr>
            <a:xfrm>
              <a:off x="7398769" y="3885565"/>
              <a:ext cx="661286" cy="342504"/>
              <a:chOff x="7398769" y="3885565"/>
              <a:chExt cx="661286" cy="342504"/>
            </a:xfrm>
          </p:grpSpPr>
          <p:cxnSp>
            <p:nvCxnSpPr>
              <p:cNvPr id="918" name="Straight Arrow Connector 917">
                <a:extLst>
                  <a:ext uri="{FF2B5EF4-FFF2-40B4-BE49-F238E27FC236}">
                    <a16:creationId xmlns:a16="http://schemas.microsoft.com/office/drawing/2014/main" id="{56110D2F-EAD4-42EA-9859-7B4BC65AFB44}"/>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19" name="Straight Arrow Connector 918">
                <a:extLst>
                  <a:ext uri="{FF2B5EF4-FFF2-40B4-BE49-F238E27FC236}">
                    <a16:creationId xmlns:a16="http://schemas.microsoft.com/office/drawing/2014/main" id="{F3D36A07-584F-4923-9E1D-B4F398CC171B}"/>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20" name="Straight Arrow Connector 919">
                <a:extLst>
                  <a:ext uri="{FF2B5EF4-FFF2-40B4-BE49-F238E27FC236}">
                    <a16:creationId xmlns:a16="http://schemas.microsoft.com/office/drawing/2014/main" id="{5C9CEDC1-8591-426B-A4DD-1A4BBEF3C8C6}"/>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22" name="Straight Arrow Connector 921">
                <a:extLst>
                  <a:ext uri="{FF2B5EF4-FFF2-40B4-BE49-F238E27FC236}">
                    <a16:creationId xmlns:a16="http://schemas.microsoft.com/office/drawing/2014/main" id="{FF3F333B-FEBD-4F41-BAA9-D9F62412F45D}"/>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941" name="!!C1">
            <a:extLst>
              <a:ext uri="{FF2B5EF4-FFF2-40B4-BE49-F238E27FC236}">
                <a16:creationId xmlns:a16="http://schemas.microsoft.com/office/drawing/2014/main" id="{701169D9-B40D-4D99-98AA-36207B465EC7}"/>
              </a:ext>
            </a:extLst>
          </p:cNvPr>
          <p:cNvSpPr/>
          <p:nvPr/>
        </p:nvSpPr>
        <p:spPr>
          <a:xfrm rot="19860000" flipH="1">
            <a:off x="3045325" y="3355984"/>
            <a:ext cx="991560" cy="8835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449CC4">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942" name="Group 941">
            <a:extLst>
              <a:ext uri="{FF2B5EF4-FFF2-40B4-BE49-F238E27FC236}">
                <a16:creationId xmlns:a16="http://schemas.microsoft.com/office/drawing/2014/main" id="{B59EC40F-D875-41A6-8BC2-8A88D3A53AB5}"/>
              </a:ext>
            </a:extLst>
          </p:cNvPr>
          <p:cNvGrpSpPr/>
          <p:nvPr/>
        </p:nvGrpSpPr>
        <p:grpSpPr>
          <a:xfrm>
            <a:off x="2838024" y="3185795"/>
            <a:ext cx="1504106" cy="1003538"/>
            <a:chOff x="6861384" y="3307715"/>
            <a:chExt cx="1504106" cy="1003538"/>
          </a:xfrm>
        </p:grpSpPr>
        <p:grpSp>
          <p:nvGrpSpPr>
            <p:cNvPr id="943" name="Group 942">
              <a:extLst>
                <a:ext uri="{FF2B5EF4-FFF2-40B4-BE49-F238E27FC236}">
                  <a16:creationId xmlns:a16="http://schemas.microsoft.com/office/drawing/2014/main" id="{CB431ECD-FF70-448D-AF0E-C82319A5C08D}"/>
                </a:ext>
              </a:extLst>
            </p:cNvPr>
            <p:cNvGrpSpPr/>
            <p:nvPr/>
          </p:nvGrpSpPr>
          <p:grpSpPr>
            <a:xfrm>
              <a:off x="6861384" y="3307715"/>
              <a:ext cx="555800" cy="458707"/>
              <a:chOff x="6861384" y="3307715"/>
              <a:chExt cx="555800" cy="458707"/>
            </a:xfrm>
          </p:grpSpPr>
          <p:cxnSp>
            <p:nvCxnSpPr>
              <p:cNvPr id="965" name="Straight Arrow Connector 964">
                <a:extLst>
                  <a:ext uri="{FF2B5EF4-FFF2-40B4-BE49-F238E27FC236}">
                    <a16:creationId xmlns:a16="http://schemas.microsoft.com/office/drawing/2014/main" id="{927A372D-3F74-4DD8-B604-0BF8F3DD6CF3}"/>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6" name="Straight Arrow Connector 965">
                <a:extLst>
                  <a:ext uri="{FF2B5EF4-FFF2-40B4-BE49-F238E27FC236}">
                    <a16:creationId xmlns:a16="http://schemas.microsoft.com/office/drawing/2014/main" id="{FE6BA573-616A-47F3-BE0F-E5DDFE6073C1}"/>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7" name="Straight Arrow Connector 966">
                <a:extLst>
                  <a:ext uri="{FF2B5EF4-FFF2-40B4-BE49-F238E27FC236}">
                    <a16:creationId xmlns:a16="http://schemas.microsoft.com/office/drawing/2014/main" id="{983EA045-3D38-42F0-9FEE-9C835D2FB69E}"/>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8" name="Straight Arrow Connector 967">
                <a:extLst>
                  <a:ext uri="{FF2B5EF4-FFF2-40B4-BE49-F238E27FC236}">
                    <a16:creationId xmlns:a16="http://schemas.microsoft.com/office/drawing/2014/main" id="{D30C2922-B7F4-475F-9F9F-DE6D483B8DD4}"/>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4" name="Group 943">
              <a:extLst>
                <a:ext uri="{FF2B5EF4-FFF2-40B4-BE49-F238E27FC236}">
                  <a16:creationId xmlns:a16="http://schemas.microsoft.com/office/drawing/2014/main" id="{178DD81F-DE49-4676-9699-CBAB9CD98089}"/>
                </a:ext>
              </a:extLst>
            </p:cNvPr>
            <p:cNvGrpSpPr/>
            <p:nvPr/>
          </p:nvGrpSpPr>
          <p:grpSpPr>
            <a:xfrm>
              <a:off x="7685154" y="4033520"/>
              <a:ext cx="680336" cy="277733"/>
              <a:chOff x="7685154" y="4033520"/>
              <a:chExt cx="680336" cy="277733"/>
            </a:xfrm>
          </p:grpSpPr>
          <p:cxnSp>
            <p:nvCxnSpPr>
              <p:cNvPr id="960" name="Straight Arrow Connector 959">
                <a:extLst>
                  <a:ext uri="{FF2B5EF4-FFF2-40B4-BE49-F238E27FC236}">
                    <a16:creationId xmlns:a16="http://schemas.microsoft.com/office/drawing/2014/main" id="{4D0CEE78-43CB-470B-B524-5DCE83C88835}"/>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2" name="Straight Arrow Connector 961">
                <a:extLst>
                  <a:ext uri="{FF2B5EF4-FFF2-40B4-BE49-F238E27FC236}">
                    <a16:creationId xmlns:a16="http://schemas.microsoft.com/office/drawing/2014/main" id="{AD493237-565A-45F0-93F9-D1DF6E4DBF4F}"/>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3" name="Straight Arrow Connector 962">
                <a:extLst>
                  <a:ext uri="{FF2B5EF4-FFF2-40B4-BE49-F238E27FC236}">
                    <a16:creationId xmlns:a16="http://schemas.microsoft.com/office/drawing/2014/main" id="{D80F546A-9345-4C3D-8328-EDE827F258ED}"/>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4" name="Straight Arrow Connector 963">
                <a:extLst>
                  <a:ext uri="{FF2B5EF4-FFF2-40B4-BE49-F238E27FC236}">
                    <a16:creationId xmlns:a16="http://schemas.microsoft.com/office/drawing/2014/main" id="{B0A32F5E-6680-4054-AF1E-3F970480F49F}"/>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5" name="Group 944">
              <a:extLst>
                <a:ext uri="{FF2B5EF4-FFF2-40B4-BE49-F238E27FC236}">
                  <a16:creationId xmlns:a16="http://schemas.microsoft.com/office/drawing/2014/main" id="{35CE2CD9-FE96-4D3E-959E-44915DFDA843}"/>
                </a:ext>
              </a:extLst>
            </p:cNvPr>
            <p:cNvGrpSpPr/>
            <p:nvPr/>
          </p:nvGrpSpPr>
          <p:grpSpPr>
            <a:xfrm>
              <a:off x="7445124" y="3519170"/>
              <a:ext cx="604136" cy="414894"/>
              <a:chOff x="7445124" y="3519170"/>
              <a:chExt cx="604136" cy="414894"/>
            </a:xfrm>
          </p:grpSpPr>
          <p:cxnSp>
            <p:nvCxnSpPr>
              <p:cNvPr id="956" name="Straight Arrow Connector 955">
                <a:extLst>
                  <a:ext uri="{FF2B5EF4-FFF2-40B4-BE49-F238E27FC236}">
                    <a16:creationId xmlns:a16="http://schemas.microsoft.com/office/drawing/2014/main" id="{05FD32D8-F8E4-4B7A-875E-50011078C13F}"/>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7" name="Straight Arrow Connector 956">
                <a:extLst>
                  <a:ext uri="{FF2B5EF4-FFF2-40B4-BE49-F238E27FC236}">
                    <a16:creationId xmlns:a16="http://schemas.microsoft.com/office/drawing/2014/main" id="{34666F81-7C85-4162-93B2-869305F0246A}"/>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8" name="Straight Arrow Connector 957">
                <a:extLst>
                  <a:ext uri="{FF2B5EF4-FFF2-40B4-BE49-F238E27FC236}">
                    <a16:creationId xmlns:a16="http://schemas.microsoft.com/office/drawing/2014/main" id="{A93E1E8D-9F51-42FF-98B0-12F1BBEE3F00}"/>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9" name="Straight Arrow Connector 958">
                <a:extLst>
                  <a:ext uri="{FF2B5EF4-FFF2-40B4-BE49-F238E27FC236}">
                    <a16:creationId xmlns:a16="http://schemas.microsoft.com/office/drawing/2014/main" id="{B8403FCD-E218-4626-88D8-F2684C525667}"/>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6" name="Group 945">
              <a:extLst>
                <a:ext uri="{FF2B5EF4-FFF2-40B4-BE49-F238E27FC236}">
                  <a16:creationId xmlns:a16="http://schemas.microsoft.com/office/drawing/2014/main" id="{785637EF-66D2-408C-BB42-5DAD8BD089C6}"/>
                </a:ext>
              </a:extLst>
            </p:cNvPr>
            <p:cNvGrpSpPr/>
            <p:nvPr/>
          </p:nvGrpSpPr>
          <p:grpSpPr>
            <a:xfrm>
              <a:off x="7226049" y="3326765"/>
              <a:ext cx="524126" cy="464424"/>
              <a:chOff x="7226049" y="3326765"/>
              <a:chExt cx="524126" cy="464424"/>
            </a:xfrm>
          </p:grpSpPr>
          <p:cxnSp>
            <p:nvCxnSpPr>
              <p:cNvPr id="952" name="Straight Arrow Connector 951">
                <a:extLst>
                  <a:ext uri="{FF2B5EF4-FFF2-40B4-BE49-F238E27FC236}">
                    <a16:creationId xmlns:a16="http://schemas.microsoft.com/office/drawing/2014/main" id="{04EC9F22-6827-4FF8-8701-FF4DC805A3D5}"/>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3" name="Straight Arrow Connector 952">
                <a:extLst>
                  <a:ext uri="{FF2B5EF4-FFF2-40B4-BE49-F238E27FC236}">
                    <a16:creationId xmlns:a16="http://schemas.microsoft.com/office/drawing/2014/main" id="{1D2791C8-7A69-417A-8AD5-A17D94A3D0A4}"/>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4" name="Straight Arrow Connector 953">
                <a:extLst>
                  <a:ext uri="{FF2B5EF4-FFF2-40B4-BE49-F238E27FC236}">
                    <a16:creationId xmlns:a16="http://schemas.microsoft.com/office/drawing/2014/main" id="{D233AB0C-BB21-429B-8A4F-B402FA0F02B5}"/>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5" name="Straight Arrow Connector 954">
                <a:extLst>
                  <a:ext uri="{FF2B5EF4-FFF2-40B4-BE49-F238E27FC236}">
                    <a16:creationId xmlns:a16="http://schemas.microsoft.com/office/drawing/2014/main" id="{362E5539-61A0-43A4-B421-E99434B7B162}"/>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7" name="Group 946">
              <a:extLst>
                <a:ext uri="{FF2B5EF4-FFF2-40B4-BE49-F238E27FC236}">
                  <a16:creationId xmlns:a16="http://schemas.microsoft.com/office/drawing/2014/main" id="{3A2EE283-48A7-4D83-94B2-DA791059D406}"/>
                </a:ext>
              </a:extLst>
            </p:cNvPr>
            <p:cNvGrpSpPr/>
            <p:nvPr/>
          </p:nvGrpSpPr>
          <p:grpSpPr>
            <a:xfrm>
              <a:off x="7608954" y="3793490"/>
              <a:ext cx="661286" cy="342504"/>
              <a:chOff x="7608954" y="3793490"/>
              <a:chExt cx="661286" cy="342504"/>
            </a:xfrm>
          </p:grpSpPr>
          <p:cxnSp>
            <p:nvCxnSpPr>
              <p:cNvPr id="948" name="Straight Arrow Connector 947">
                <a:extLst>
                  <a:ext uri="{FF2B5EF4-FFF2-40B4-BE49-F238E27FC236}">
                    <a16:creationId xmlns:a16="http://schemas.microsoft.com/office/drawing/2014/main" id="{A683F53F-5A6B-4BD5-B79D-750677664908}"/>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49" name="Straight Arrow Connector 948">
                <a:extLst>
                  <a:ext uri="{FF2B5EF4-FFF2-40B4-BE49-F238E27FC236}">
                    <a16:creationId xmlns:a16="http://schemas.microsoft.com/office/drawing/2014/main" id="{A52EF49E-0E26-418E-A84B-A81F11E2B348}"/>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0" name="Straight Arrow Connector 949">
                <a:extLst>
                  <a:ext uri="{FF2B5EF4-FFF2-40B4-BE49-F238E27FC236}">
                    <a16:creationId xmlns:a16="http://schemas.microsoft.com/office/drawing/2014/main" id="{409F0AB5-7069-4C6B-95CB-A9BFC6387594}"/>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1" name="Straight Arrow Connector 950">
                <a:extLst>
                  <a:ext uri="{FF2B5EF4-FFF2-40B4-BE49-F238E27FC236}">
                    <a16:creationId xmlns:a16="http://schemas.microsoft.com/office/drawing/2014/main" id="{D322D533-95EB-4A47-8F31-29FB3380ADF6}"/>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969" name="!!B1">
            <a:extLst>
              <a:ext uri="{FF2B5EF4-FFF2-40B4-BE49-F238E27FC236}">
                <a16:creationId xmlns:a16="http://schemas.microsoft.com/office/drawing/2014/main" id="{AC751438-9D3F-4FBE-B138-D4139E304E22}"/>
              </a:ext>
            </a:extLst>
          </p:cNvPr>
          <p:cNvSpPr/>
          <p:nvPr/>
        </p:nvSpPr>
        <p:spPr>
          <a:xfrm rot="19860000" flipH="1">
            <a:off x="3032314" y="2966443"/>
            <a:ext cx="1245374" cy="1314618"/>
          </a:xfrm>
          <a:custGeom>
            <a:avLst/>
            <a:gdLst>
              <a:gd name="connsiteX0" fmla="*/ 336479 w 1245374"/>
              <a:gd name="connsiteY0" fmla="*/ 160268 h 1314618"/>
              <a:gd name="connsiteX1" fmla="*/ 287835 w 1245374"/>
              <a:gd name="connsiteY1" fmla="*/ 205063 h 1314618"/>
              <a:gd name="connsiteX2" fmla="*/ 60856 w 1245374"/>
              <a:gd name="connsiteY2" fmla="*/ 599037 h 1314618"/>
              <a:gd name="connsiteX3" fmla="*/ 6596 w 1245374"/>
              <a:gd name="connsiteY3" fmla="*/ 860463 h 1314618"/>
              <a:gd name="connsiteX4" fmla="*/ 5299 w 1245374"/>
              <a:gd name="connsiteY4" fmla="*/ 886827 h 1314618"/>
              <a:gd name="connsiteX5" fmla="*/ 409533 w 1245374"/>
              <a:gd name="connsiteY5" fmla="*/ 0 h 1314618"/>
              <a:gd name="connsiteX6" fmla="*/ 409294 w 1245374"/>
              <a:gd name="connsiteY6" fmla="*/ 525 h 1314618"/>
              <a:gd name="connsiteX7" fmla="*/ 631444 w 1245374"/>
              <a:gd name="connsiteY7" fmla="*/ 525 h 1314618"/>
              <a:gd name="connsiteX8" fmla="*/ 626915 w 1245374"/>
              <a:gd name="connsiteY8" fmla="*/ 10463 h 1314618"/>
              <a:gd name="connsiteX9" fmla="*/ 626462 w 1245374"/>
              <a:gd name="connsiteY9" fmla="*/ 6053 h 1314618"/>
              <a:gd name="connsiteX10" fmla="*/ 364285 w 1245374"/>
              <a:gd name="connsiteY10" fmla="*/ 134663 h 1314618"/>
              <a:gd name="connsiteX11" fmla="*/ 336480 w 1245374"/>
              <a:gd name="connsiteY11" fmla="*/ 160267 h 1314618"/>
              <a:gd name="connsiteX12" fmla="*/ 5299 w 1245374"/>
              <a:gd name="connsiteY12" fmla="*/ 886828 h 1314618"/>
              <a:gd name="connsiteX13" fmla="*/ 0 w 1245374"/>
              <a:gd name="connsiteY13" fmla="*/ 994625 h 1314618"/>
              <a:gd name="connsiteX14" fmla="*/ 7176 w 1245374"/>
              <a:gd name="connsiteY14" fmla="*/ 1128492 h 1314618"/>
              <a:gd name="connsiteX15" fmla="*/ 38108 w 1245374"/>
              <a:gd name="connsiteY15" fmla="*/ 1302215 h 1314618"/>
              <a:gd name="connsiteX16" fmla="*/ 32454 w 1245374"/>
              <a:gd name="connsiteY16" fmla="*/ 1314618 h 1314618"/>
              <a:gd name="connsiteX17" fmla="*/ 646145 w 1245374"/>
              <a:gd name="connsiteY17" fmla="*/ 1314618 h 1314618"/>
              <a:gd name="connsiteX18" fmla="*/ 652039 w 1245374"/>
              <a:gd name="connsiteY18" fmla="*/ 1301690 h 1314618"/>
              <a:gd name="connsiteX19" fmla="*/ 621106 w 1245374"/>
              <a:gd name="connsiteY19" fmla="*/ 1127967 h 1314618"/>
              <a:gd name="connsiteX20" fmla="*/ 674786 w 1245374"/>
              <a:gd name="connsiteY20" fmla="*/ 598512 h 1314618"/>
              <a:gd name="connsiteX21" fmla="*/ 1240392 w 1245374"/>
              <a:gd name="connsiteY21" fmla="*/ 5528 h 1314618"/>
              <a:gd name="connsiteX22" fmla="*/ 1240845 w 1245374"/>
              <a:gd name="connsiteY22" fmla="*/ 9938 h 1314618"/>
              <a:gd name="connsiteX23" fmla="*/ 1245374 w 1245374"/>
              <a:gd name="connsiteY23" fmla="*/ 0 h 131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5374" h="1314618">
                <a:moveTo>
                  <a:pt x="336479" y="160268"/>
                </a:moveTo>
                <a:lnTo>
                  <a:pt x="287835" y="205063"/>
                </a:lnTo>
                <a:cubicBezTo>
                  <a:pt x="190352" y="307264"/>
                  <a:pt x="111479" y="441959"/>
                  <a:pt x="60856" y="599037"/>
                </a:cubicBezTo>
                <a:cubicBezTo>
                  <a:pt x="33685" y="683349"/>
                  <a:pt x="15570" y="771356"/>
                  <a:pt x="6596" y="860463"/>
                </a:cubicBezTo>
                <a:lnTo>
                  <a:pt x="5299" y="886827"/>
                </a:lnTo>
                <a:close/>
                <a:moveTo>
                  <a:pt x="409533" y="0"/>
                </a:moveTo>
                <a:lnTo>
                  <a:pt x="409294" y="525"/>
                </a:lnTo>
                <a:lnTo>
                  <a:pt x="631444" y="525"/>
                </a:lnTo>
                <a:lnTo>
                  <a:pt x="626915" y="10463"/>
                </a:lnTo>
                <a:lnTo>
                  <a:pt x="626462" y="6053"/>
                </a:lnTo>
                <a:cubicBezTo>
                  <a:pt x="532671" y="26380"/>
                  <a:pt x="443922" y="70672"/>
                  <a:pt x="364285" y="134663"/>
                </a:cubicBezTo>
                <a:lnTo>
                  <a:pt x="336480" y="160267"/>
                </a:lnTo>
                <a:lnTo>
                  <a:pt x="5299" y="886828"/>
                </a:lnTo>
                <a:lnTo>
                  <a:pt x="0" y="994625"/>
                </a:lnTo>
                <a:cubicBezTo>
                  <a:pt x="92" y="1039404"/>
                  <a:pt x="2481" y="1084135"/>
                  <a:pt x="7176" y="1128492"/>
                </a:cubicBezTo>
                <a:lnTo>
                  <a:pt x="38108" y="1302215"/>
                </a:lnTo>
                <a:lnTo>
                  <a:pt x="32454" y="1314618"/>
                </a:lnTo>
                <a:lnTo>
                  <a:pt x="646145" y="1314618"/>
                </a:lnTo>
                <a:lnTo>
                  <a:pt x="652039" y="1301690"/>
                </a:lnTo>
                <a:lnTo>
                  <a:pt x="621106" y="1127967"/>
                </a:lnTo>
                <a:cubicBezTo>
                  <a:pt x="602328" y="950538"/>
                  <a:pt x="620444" y="767136"/>
                  <a:pt x="674786" y="598512"/>
                </a:cubicBezTo>
                <a:cubicBezTo>
                  <a:pt x="776031" y="284355"/>
                  <a:pt x="990282" y="59733"/>
                  <a:pt x="1240392" y="5528"/>
                </a:cubicBezTo>
                <a:lnTo>
                  <a:pt x="1240845" y="9938"/>
                </a:lnTo>
                <a:lnTo>
                  <a:pt x="1245374" y="0"/>
                </a:lnTo>
                <a:close/>
              </a:path>
            </a:pathLst>
          </a:custGeom>
          <a:solidFill>
            <a:srgbClr val="5944C4">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970" name="Group 969">
            <a:extLst>
              <a:ext uri="{FF2B5EF4-FFF2-40B4-BE49-F238E27FC236}">
                <a16:creationId xmlns:a16="http://schemas.microsoft.com/office/drawing/2014/main" id="{29270AFE-5B29-4A6B-89ED-003284548BE4}"/>
              </a:ext>
            </a:extLst>
          </p:cNvPr>
          <p:cNvGrpSpPr/>
          <p:nvPr/>
        </p:nvGrpSpPr>
        <p:grpSpPr>
          <a:xfrm>
            <a:off x="2735154" y="2882900"/>
            <a:ext cx="1888916" cy="1283573"/>
            <a:chOff x="6758514" y="3004820"/>
            <a:chExt cx="1888916" cy="1283573"/>
          </a:xfrm>
        </p:grpSpPr>
        <p:grpSp>
          <p:nvGrpSpPr>
            <p:cNvPr id="971" name="Group 970">
              <a:extLst>
                <a:ext uri="{FF2B5EF4-FFF2-40B4-BE49-F238E27FC236}">
                  <a16:creationId xmlns:a16="http://schemas.microsoft.com/office/drawing/2014/main" id="{B6C23F50-234B-4023-B30B-E5E45104C696}"/>
                </a:ext>
              </a:extLst>
            </p:cNvPr>
            <p:cNvGrpSpPr/>
            <p:nvPr/>
          </p:nvGrpSpPr>
          <p:grpSpPr>
            <a:xfrm>
              <a:off x="7282564" y="3030855"/>
              <a:ext cx="524126" cy="464424"/>
              <a:chOff x="7282564" y="3030855"/>
              <a:chExt cx="524126" cy="464424"/>
            </a:xfrm>
          </p:grpSpPr>
          <p:cxnSp>
            <p:nvCxnSpPr>
              <p:cNvPr id="992" name="Straight Arrow Connector 991">
                <a:extLst>
                  <a:ext uri="{FF2B5EF4-FFF2-40B4-BE49-F238E27FC236}">
                    <a16:creationId xmlns:a16="http://schemas.microsoft.com/office/drawing/2014/main" id="{B82D064A-9970-43F2-9BDA-DD164384D7FF}"/>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93" name="Straight Arrow Connector 992">
                <a:extLst>
                  <a:ext uri="{FF2B5EF4-FFF2-40B4-BE49-F238E27FC236}">
                    <a16:creationId xmlns:a16="http://schemas.microsoft.com/office/drawing/2014/main" id="{CE08EC2A-1370-4315-B02B-D45F83CF24D0}"/>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94" name="Straight Arrow Connector 993">
                <a:extLst>
                  <a:ext uri="{FF2B5EF4-FFF2-40B4-BE49-F238E27FC236}">
                    <a16:creationId xmlns:a16="http://schemas.microsoft.com/office/drawing/2014/main" id="{07D944AA-8B07-49C5-820F-22F12FEB8023}"/>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95" name="Straight Arrow Connector 994">
                <a:extLst>
                  <a:ext uri="{FF2B5EF4-FFF2-40B4-BE49-F238E27FC236}">
                    <a16:creationId xmlns:a16="http://schemas.microsoft.com/office/drawing/2014/main" id="{26F840E4-2977-46FB-B3FE-616CD2C08AF2}"/>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72" name="Group 971">
              <a:extLst>
                <a:ext uri="{FF2B5EF4-FFF2-40B4-BE49-F238E27FC236}">
                  <a16:creationId xmlns:a16="http://schemas.microsoft.com/office/drawing/2014/main" id="{BAE150F4-1BC8-47D6-BE8F-4A7F62F15F21}"/>
                </a:ext>
              </a:extLst>
            </p:cNvPr>
            <p:cNvGrpSpPr/>
            <p:nvPr/>
          </p:nvGrpSpPr>
          <p:grpSpPr>
            <a:xfrm>
              <a:off x="6758514" y="3004820"/>
              <a:ext cx="555800" cy="458707"/>
              <a:chOff x="6758514" y="3004820"/>
              <a:chExt cx="555800" cy="458707"/>
            </a:xfrm>
          </p:grpSpPr>
          <p:cxnSp>
            <p:nvCxnSpPr>
              <p:cNvPr id="988" name="Straight Arrow Connector 987">
                <a:extLst>
                  <a:ext uri="{FF2B5EF4-FFF2-40B4-BE49-F238E27FC236}">
                    <a16:creationId xmlns:a16="http://schemas.microsoft.com/office/drawing/2014/main" id="{C5E340D7-A4B7-4089-B9F4-31C4EFD5EE2D}"/>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9" name="Straight Arrow Connector 988">
                <a:extLst>
                  <a:ext uri="{FF2B5EF4-FFF2-40B4-BE49-F238E27FC236}">
                    <a16:creationId xmlns:a16="http://schemas.microsoft.com/office/drawing/2014/main" id="{3CD35CEF-9A9A-41B0-B807-33CA49B8239E}"/>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90" name="Straight Arrow Connector 989">
                <a:extLst>
                  <a:ext uri="{FF2B5EF4-FFF2-40B4-BE49-F238E27FC236}">
                    <a16:creationId xmlns:a16="http://schemas.microsoft.com/office/drawing/2014/main" id="{8BC49C00-B18B-4CFD-A36C-59C18DF7BFE3}"/>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91" name="Straight Arrow Connector 990">
                <a:extLst>
                  <a:ext uri="{FF2B5EF4-FFF2-40B4-BE49-F238E27FC236}">
                    <a16:creationId xmlns:a16="http://schemas.microsoft.com/office/drawing/2014/main" id="{C07440A8-DEF6-4B0E-99D8-91E117DE775D}"/>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73" name="Group 972">
              <a:extLst>
                <a:ext uri="{FF2B5EF4-FFF2-40B4-BE49-F238E27FC236}">
                  <a16:creationId xmlns:a16="http://schemas.microsoft.com/office/drawing/2014/main" id="{3AB211CB-357D-4446-B4E0-25FC225C49E5}"/>
                </a:ext>
              </a:extLst>
            </p:cNvPr>
            <p:cNvGrpSpPr/>
            <p:nvPr/>
          </p:nvGrpSpPr>
          <p:grpSpPr>
            <a:xfrm>
              <a:off x="7607049" y="3303905"/>
              <a:ext cx="604136" cy="414894"/>
              <a:chOff x="7607049" y="3303905"/>
              <a:chExt cx="604136" cy="414894"/>
            </a:xfrm>
          </p:grpSpPr>
          <p:cxnSp>
            <p:nvCxnSpPr>
              <p:cNvPr id="984" name="Straight Arrow Connector 983">
                <a:extLst>
                  <a:ext uri="{FF2B5EF4-FFF2-40B4-BE49-F238E27FC236}">
                    <a16:creationId xmlns:a16="http://schemas.microsoft.com/office/drawing/2014/main" id="{A01AA9FE-C54F-450B-BCB3-60805A7A86BD}"/>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5" name="Straight Arrow Connector 984">
                <a:extLst>
                  <a:ext uri="{FF2B5EF4-FFF2-40B4-BE49-F238E27FC236}">
                    <a16:creationId xmlns:a16="http://schemas.microsoft.com/office/drawing/2014/main" id="{46774EE2-E4C2-480A-858B-A22A9E928430}"/>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6" name="Straight Arrow Connector 985">
                <a:extLst>
                  <a:ext uri="{FF2B5EF4-FFF2-40B4-BE49-F238E27FC236}">
                    <a16:creationId xmlns:a16="http://schemas.microsoft.com/office/drawing/2014/main" id="{366A1CEA-F86D-40E8-AB14-94E9B3274A9E}"/>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7" name="Straight Arrow Connector 986">
                <a:extLst>
                  <a:ext uri="{FF2B5EF4-FFF2-40B4-BE49-F238E27FC236}">
                    <a16:creationId xmlns:a16="http://schemas.microsoft.com/office/drawing/2014/main" id="{431929DA-8B2A-4169-B6F7-090F2B4D0D96}"/>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74" name="Group 973">
              <a:extLst>
                <a:ext uri="{FF2B5EF4-FFF2-40B4-BE49-F238E27FC236}">
                  <a16:creationId xmlns:a16="http://schemas.microsoft.com/office/drawing/2014/main" id="{DD89D7D6-FF7B-4684-B6EC-80C6466A6311}"/>
                </a:ext>
              </a:extLst>
            </p:cNvPr>
            <p:cNvGrpSpPr/>
            <p:nvPr/>
          </p:nvGrpSpPr>
          <p:grpSpPr>
            <a:xfrm>
              <a:off x="7848984" y="3686810"/>
              <a:ext cx="661286" cy="342504"/>
              <a:chOff x="7848984" y="3686810"/>
              <a:chExt cx="661286" cy="342504"/>
            </a:xfrm>
          </p:grpSpPr>
          <p:cxnSp>
            <p:nvCxnSpPr>
              <p:cNvPr id="980" name="Straight Arrow Connector 979">
                <a:extLst>
                  <a:ext uri="{FF2B5EF4-FFF2-40B4-BE49-F238E27FC236}">
                    <a16:creationId xmlns:a16="http://schemas.microsoft.com/office/drawing/2014/main" id="{90574608-A53A-4EA8-B9B3-22581CB20EBE}"/>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1" name="Straight Arrow Connector 980">
                <a:extLst>
                  <a:ext uri="{FF2B5EF4-FFF2-40B4-BE49-F238E27FC236}">
                    <a16:creationId xmlns:a16="http://schemas.microsoft.com/office/drawing/2014/main" id="{817AC5AF-19A4-429E-969A-91CF40C2721A}"/>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2" name="Straight Arrow Connector 981">
                <a:extLst>
                  <a:ext uri="{FF2B5EF4-FFF2-40B4-BE49-F238E27FC236}">
                    <a16:creationId xmlns:a16="http://schemas.microsoft.com/office/drawing/2014/main" id="{B394F152-DC8B-4E84-B566-0FEBAAE7E462}"/>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3" name="Straight Arrow Connector 982">
                <a:extLst>
                  <a:ext uri="{FF2B5EF4-FFF2-40B4-BE49-F238E27FC236}">
                    <a16:creationId xmlns:a16="http://schemas.microsoft.com/office/drawing/2014/main" id="{22A5C85C-F96B-44C8-A4DA-C186F6C3E8C3}"/>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75" name="Group 974">
              <a:extLst>
                <a:ext uri="{FF2B5EF4-FFF2-40B4-BE49-F238E27FC236}">
                  <a16:creationId xmlns:a16="http://schemas.microsoft.com/office/drawing/2014/main" id="{DEFC0433-FD21-4D85-A5D1-5E7E992E83E1}"/>
                </a:ext>
              </a:extLst>
            </p:cNvPr>
            <p:cNvGrpSpPr/>
            <p:nvPr/>
          </p:nvGrpSpPr>
          <p:grpSpPr>
            <a:xfrm>
              <a:off x="7967094" y="4010660"/>
              <a:ext cx="680336" cy="277733"/>
              <a:chOff x="7967094" y="4010660"/>
              <a:chExt cx="680336" cy="277733"/>
            </a:xfrm>
          </p:grpSpPr>
          <p:cxnSp>
            <p:nvCxnSpPr>
              <p:cNvPr id="976" name="Straight Arrow Connector 975">
                <a:extLst>
                  <a:ext uri="{FF2B5EF4-FFF2-40B4-BE49-F238E27FC236}">
                    <a16:creationId xmlns:a16="http://schemas.microsoft.com/office/drawing/2014/main" id="{FFA320B8-1F6B-4F3A-AAEE-96DE5EA4BDE2}"/>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77" name="Straight Arrow Connector 976">
                <a:extLst>
                  <a:ext uri="{FF2B5EF4-FFF2-40B4-BE49-F238E27FC236}">
                    <a16:creationId xmlns:a16="http://schemas.microsoft.com/office/drawing/2014/main" id="{111C7244-8368-4E13-A6F7-36AFA2F1539A}"/>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78" name="Straight Arrow Connector 977">
                <a:extLst>
                  <a:ext uri="{FF2B5EF4-FFF2-40B4-BE49-F238E27FC236}">
                    <a16:creationId xmlns:a16="http://schemas.microsoft.com/office/drawing/2014/main" id="{2A42659C-37FE-469D-8199-ADD1BE84CC50}"/>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79" name="Straight Arrow Connector 978">
                <a:extLst>
                  <a:ext uri="{FF2B5EF4-FFF2-40B4-BE49-F238E27FC236}">
                    <a16:creationId xmlns:a16="http://schemas.microsoft.com/office/drawing/2014/main" id="{7291F31C-B044-4197-8BC0-3F42C24EB2D5}"/>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996" name="!!A1">
            <a:extLst>
              <a:ext uri="{FF2B5EF4-FFF2-40B4-BE49-F238E27FC236}">
                <a16:creationId xmlns:a16="http://schemas.microsoft.com/office/drawing/2014/main" id="{5E834A45-1748-4A23-BC60-0D465D7EB372}"/>
              </a:ext>
            </a:extLst>
          </p:cNvPr>
          <p:cNvSpPr/>
          <p:nvPr/>
        </p:nvSpPr>
        <p:spPr>
          <a:xfrm rot="19860000" flipH="1">
            <a:off x="3013558" y="2514717"/>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9148C8">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997" name="Group 996">
            <a:extLst>
              <a:ext uri="{FF2B5EF4-FFF2-40B4-BE49-F238E27FC236}">
                <a16:creationId xmlns:a16="http://schemas.microsoft.com/office/drawing/2014/main" id="{08C3AF7C-A7BD-4C6F-B310-36FA88E9499F}"/>
              </a:ext>
            </a:extLst>
          </p:cNvPr>
          <p:cNvGrpSpPr/>
          <p:nvPr/>
        </p:nvGrpSpPr>
        <p:grpSpPr>
          <a:xfrm>
            <a:off x="2617044" y="2526665"/>
            <a:ext cx="2370881" cy="1611233"/>
            <a:chOff x="6640404" y="2648585"/>
            <a:chExt cx="2370881" cy="1611233"/>
          </a:xfrm>
        </p:grpSpPr>
        <p:grpSp>
          <p:nvGrpSpPr>
            <p:cNvPr id="998" name="Group 997">
              <a:extLst>
                <a:ext uri="{FF2B5EF4-FFF2-40B4-BE49-F238E27FC236}">
                  <a16:creationId xmlns:a16="http://schemas.microsoft.com/office/drawing/2014/main" id="{760952AE-9EB4-4AC1-BC57-4E75D699E54D}"/>
                </a:ext>
              </a:extLst>
            </p:cNvPr>
            <p:cNvGrpSpPr/>
            <p:nvPr/>
          </p:nvGrpSpPr>
          <p:grpSpPr>
            <a:xfrm>
              <a:off x="7345429" y="2703830"/>
              <a:ext cx="524126" cy="464424"/>
              <a:chOff x="7345429" y="2703830"/>
              <a:chExt cx="524126" cy="464424"/>
            </a:xfrm>
          </p:grpSpPr>
          <p:cxnSp>
            <p:nvCxnSpPr>
              <p:cNvPr id="1019" name="Straight Arrow Connector 1018">
                <a:extLst>
                  <a:ext uri="{FF2B5EF4-FFF2-40B4-BE49-F238E27FC236}">
                    <a16:creationId xmlns:a16="http://schemas.microsoft.com/office/drawing/2014/main" id="{F880BD63-CCE0-4096-8CDB-602EB8DF8C44}"/>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20" name="Straight Arrow Connector 1019">
                <a:extLst>
                  <a:ext uri="{FF2B5EF4-FFF2-40B4-BE49-F238E27FC236}">
                    <a16:creationId xmlns:a16="http://schemas.microsoft.com/office/drawing/2014/main" id="{D53641BA-6C27-44A3-BC74-D8D5E5A4D95A}"/>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21" name="Straight Arrow Connector 1020">
                <a:extLst>
                  <a:ext uri="{FF2B5EF4-FFF2-40B4-BE49-F238E27FC236}">
                    <a16:creationId xmlns:a16="http://schemas.microsoft.com/office/drawing/2014/main" id="{7D3CFA61-8E6A-4483-A589-633BA4704E8A}"/>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22" name="Straight Arrow Connector 1021">
                <a:extLst>
                  <a:ext uri="{FF2B5EF4-FFF2-40B4-BE49-F238E27FC236}">
                    <a16:creationId xmlns:a16="http://schemas.microsoft.com/office/drawing/2014/main" id="{E5C11584-754C-4E73-9406-6976B8D70FE1}"/>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9" name="Group 998">
              <a:extLst>
                <a:ext uri="{FF2B5EF4-FFF2-40B4-BE49-F238E27FC236}">
                  <a16:creationId xmlns:a16="http://schemas.microsoft.com/office/drawing/2014/main" id="{32AC2D47-5281-4E5F-ABA6-A40EC79E152A}"/>
                </a:ext>
              </a:extLst>
            </p:cNvPr>
            <p:cNvGrpSpPr/>
            <p:nvPr/>
          </p:nvGrpSpPr>
          <p:grpSpPr>
            <a:xfrm>
              <a:off x="6640404" y="2648585"/>
              <a:ext cx="555800" cy="458707"/>
              <a:chOff x="6640404" y="2648585"/>
              <a:chExt cx="555800" cy="458707"/>
            </a:xfrm>
          </p:grpSpPr>
          <p:cxnSp>
            <p:nvCxnSpPr>
              <p:cNvPr id="1015" name="Straight Arrow Connector 1014">
                <a:extLst>
                  <a:ext uri="{FF2B5EF4-FFF2-40B4-BE49-F238E27FC236}">
                    <a16:creationId xmlns:a16="http://schemas.microsoft.com/office/drawing/2014/main" id="{821ECB6A-54D5-465B-9315-15B554B2ABB8}"/>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6" name="Straight Arrow Connector 1015">
                <a:extLst>
                  <a:ext uri="{FF2B5EF4-FFF2-40B4-BE49-F238E27FC236}">
                    <a16:creationId xmlns:a16="http://schemas.microsoft.com/office/drawing/2014/main" id="{71C651F3-A070-4150-A3C1-984A79FEEFB1}"/>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7" name="Straight Arrow Connector 1016">
                <a:extLst>
                  <a:ext uri="{FF2B5EF4-FFF2-40B4-BE49-F238E27FC236}">
                    <a16:creationId xmlns:a16="http://schemas.microsoft.com/office/drawing/2014/main" id="{9AC58369-50BA-4A38-9DED-021F0A98BE3E}"/>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8" name="Straight Arrow Connector 1017">
                <a:extLst>
                  <a:ext uri="{FF2B5EF4-FFF2-40B4-BE49-F238E27FC236}">
                    <a16:creationId xmlns:a16="http://schemas.microsoft.com/office/drawing/2014/main" id="{0BA3E39B-6E41-40A8-8583-9A30E0729567}"/>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00" name="Group 999">
              <a:extLst>
                <a:ext uri="{FF2B5EF4-FFF2-40B4-BE49-F238E27FC236}">
                  <a16:creationId xmlns:a16="http://schemas.microsoft.com/office/drawing/2014/main" id="{6A35E0B2-DEB8-4ACF-A90A-D92B9B3A6927}"/>
                </a:ext>
              </a:extLst>
            </p:cNvPr>
            <p:cNvGrpSpPr/>
            <p:nvPr/>
          </p:nvGrpSpPr>
          <p:grpSpPr>
            <a:xfrm>
              <a:off x="7801359" y="3046730"/>
              <a:ext cx="604136" cy="414894"/>
              <a:chOff x="7801359" y="3046730"/>
              <a:chExt cx="604136" cy="414894"/>
            </a:xfrm>
          </p:grpSpPr>
          <p:cxnSp>
            <p:nvCxnSpPr>
              <p:cNvPr id="1011" name="Straight Arrow Connector 1010">
                <a:extLst>
                  <a:ext uri="{FF2B5EF4-FFF2-40B4-BE49-F238E27FC236}">
                    <a16:creationId xmlns:a16="http://schemas.microsoft.com/office/drawing/2014/main" id="{8231E9F0-8126-41ED-B519-6A9353D70685}"/>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2" name="Straight Arrow Connector 1011">
                <a:extLst>
                  <a:ext uri="{FF2B5EF4-FFF2-40B4-BE49-F238E27FC236}">
                    <a16:creationId xmlns:a16="http://schemas.microsoft.com/office/drawing/2014/main" id="{DEEDAC2E-C6B1-4CF7-ADAD-21013744D32A}"/>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3" name="Straight Arrow Connector 1012">
                <a:extLst>
                  <a:ext uri="{FF2B5EF4-FFF2-40B4-BE49-F238E27FC236}">
                    <a16:creationId xmlns:a16="http://schemas.microsoft.com/office/drawing/2014/main" id="{9D3AA005-C0C4-40C6-9081-82B97B65E0AB}"/>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4" name="Straight Arrow Connector 1013">
                <a:extLst>
                  <a:ext uri="{FF2B5EF4-FFF2-40B4-BE49-F238E27FC236}">
                    <a16:creationId xmlns:a16="http://schemas.microsoft.com/office/drawing/2014/main" id="{8EF1C756-51AC-483D-9B5D-CA39CA6906B9}"/>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01" name="Group 1000">
              <a:extLst>
                <a:ext uri="{FF2B5EF4-FFF2-40B4-BE49-F238E27FC236}">
                  <a16:creationId xmlns:a16="http://schemas.microsoft.com/office/drawing/2014/main" id="{43798066-96CD-49C1-9BC6-49835E052F81}"/>
                </a:ext>
              </a:extLst>
            </p:cNvPr>
            <p:cNvGrpSpPr/>
            <p:nvPr/>
          </p:nvGrpSpPr>
          <p:grpSpPr>
            <a:xfrm>
              <a:off x="8138544" y="3557270"/>
              <a:ext cx="661286" cy="342504"/>
              <a:chOff x="8138544" y="3557270"/>
              <a:chExt cx="661286" cy="342504"/>
            </a:xfrm>
          </p:grpSpPr>
          <p:cxnSp>
            <p:nvCxnSpPr>
              <p:cNvPr id="1007" name="Straight Arrow Connector 1006">
                <a:extLst>
                  <a:ext uri="{FF2B5EF4-FFF2-40B4-BE49-F238E27FC236}">
                    <a16:creationId xmlns:a16="http://schemas.microsoft.com/office/drawing/2014/main" id="{11FE64D2-67C8-4E67-9514-743A643675A8}"/>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8" name="Straight Arrow Connector 1007">
                <a:extLst>
                  <a:ext uri="{FF2B5EF4-FFF2-40B4-BE49-F238E27FC236}">
                    <a16:creationId xmlns:a16="http://schemas.microsoft.com/office/drawing/2014/main" id="{3E4C7E43-3C59-48CF-9238-46B2B033535F}"/>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9" name="Straight Arrow Connector 1008">
                <a:extLst>
                  <a:ext uri="{FF2B5EF4-FFF2-40B4-BE49-F238E27FC236}">
                    <a16:creationId xmlns:a16="http://schemas.microsoft.com/office/drawing/2014/main" id="{C70358EF-9523-41B3-B36E-A01DEDCC8F5C}"/>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0" name="Straight Arrow Connector 1009">
                <a:extLst>
                  <a:ext uri="{FF2B5EF4-FFF2-40B4-BE49-F238E27FC236}">
                    <a16:creationId xmlns:a16="http://schemas.microsoft.com/office/drawing/2014/main" id="{246217C8-6D03-4265-813B-6FF38CF39A62}"/>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02" name="Group 1001">
              <a:extLst>
                <a:ext uri="{FF2B5EF4-FFF2-40B4-BE49-F238E27FC236}">
                  <a16:creationId xmlns:a16="http://schemas.microsoft.com/office/drawing/2014/main" id="{BFA112E4-5759-406E-B235-83301447F316}"/>
                </a:ext>
              </a:extLst>
            </p:cNvPr>
            <p:cNvGrpSpPr/>
            <p:nvPr/>
          </p:nvGrpSpPr>
          <p:grpSpPr>
            <a:xfrm>
              <a:off x="8330949" y="3982085"/>
              <a:ext cx="680336" cy="277733"/>
              <a:chOff x="8330949" y="3982085"/>
              <a:chExt cx="680336" cy="277733"/>
            </a:xfrm>
          </p:grpSpPr>
          <p:cxnSp>
            <p:nvCxnSpPr>
              <p:cNvPr id="1003" name="Straight Arrow Connector 1002">
                <a:extLst>
                  <a:ext uri="{FF2B5EF4-FFF2-40B4-BE49-F238E27FC236}">
                    <a16:creationId xmlns:a16="http://schemas.microsoft.com/office/drawing/2014/main" id="{BC07EC78-04B0-4810-92C8-5B78BABD3451}"/>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4" name="Straight Arrow Connector 1003">
                <a:extLst>
                  <a:ext uri="{FF2B5EF4-FFF2-40B4-BE49-F238E27FC236}">
                    <a16:creationId xmlns:a16="http://schemas.microsoft.com/office/drawing/2014/main" id="{4100617F-9ADD-45D2-94B9-9C3D3109020C}"/>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5" name="Straight Arrow Connector 1004">
                <a:extLst>
                  <a:ext uri="{FF2B5EF4-FFF2-40B4-BE49-F238E27FC236}">
                    <a16:creationId xmlns:a16="http://schemas.microsoft.com/office/drawing/2014/main" id="{D460EB24-7E0C-4188-AE1C-AD2B3229C821}"/>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6" name="Straight Arrow Connector 1005">
                <a:extLst>
                  <a:ext uri="{FF2B5EF4-FFF2-40B4-BE49-F238E27FC236}">
                    <a16:creationId xmlns:a16="http://schemas.microsoft.com/office/drawing/2014/main" id="{5A8C5173-D7B1-4A47-AF3F-195849FC786B}"/>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721" name="Group 720">
            <a:extLst>
              <a:ext uri="{FF2B5EF4-FFF2-40B4-BE49-F238E27FC236}">
                <a16:creationId xmlns:a16="http://schemas.microsoft.com/office/drawing/2014/main" id="{2447B06B-F98D-4A73-AEF9-5ADE20DF1724}"/>
              </a:ext>
            </a:extLst>
          </p:cNvPr>
          <p:cNvGrpSpPr/>
          <p:nvPr/>
        </p:nvGrpSpPr>
        <p:grpSpPr>
          <a:xfrm>
            <a:off x="5606823" y="2480162"/>
            <a:ext cx="1523186" cy="1919026"/>
            <a:chOff x="7735343" y="1306682"/>
            <a:chExt cx="1523186" cy="1919026"/>
          </a:xfrm>
        </p:grpSpPr>
        <p:sp>
          <p:nvSpPr>
            <p:cNvPr id="734" name="Freeform: Shape 733">
              <a:extLst>
                <a:ext uri="{FF2B5EF4-FFF2-40B4-BE49-F238E27FC236}">
                  <a16:creationId xmlns:a16="http://schemas.microsoft.com/office/drawing/2014/main" id="{2E8A5A71-28C9-4F20-9D12-40239FB16E4B}"/>
                </a:ext>
              </a:extLst>
            </p:cNvPr>
            <p:cNvSpPr/>
            <p:nvPr/>
          </p:nvSpPr>
          <p:spPr>
            <a:xfrm rot="19860000" flipH="1">
              <a:off x="7735343" y="1396663"/>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no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921" name="Straight Connector 920">
              <a:extLst>
                <a:ext uri="{FF2B5EF4-FFF2-40B4-BE49-F238E27FC236}">
                  <a16:creationId xmlns:a16="http://schemas.microsoft.com/office/drawing/2014/main" id="{604C6A86-5196-47E4-80A8-55C3ED7E280A}"/>
                </a:ext>
              </a:extLst>
            </p:cNvPr>
            <p:cNvCxnSpPr>
              <a:cxnSpLocks/>
            </p:cNvCxnSpPr>
            <p:nvPr/>
          </p:nvCxnSpPr>
          <p:spPr>
            <a:xfrm flipV="1">
              <a:off x="7970446" y="1306682"/>
              <a:ext cx="436777" cy="239722"/>
            </a:xfrm>
            <a:prstGeom prst="line">
              <a:avLst/>
            </a:prstGeom>
            <a:ln w="28575" cap="rnd">
              <a:solidFill>
                <a:srgbClr val="1C1C1C"/>
              </a:solidFill>
              <a:headEnd type="none"/>
              <a:tailEnd type="none" w="lg" len="lg"/>
            </a:ln>
          </p:spPr>
          <p:style>
            <a:lnRef idx="1">
              <a:schemeClr val="accent1"/>
            </a:lnRef>
            <a:fillRef idx="0">
              <a:schemeClr val="accent1"/>
            </a:fillRef>
            <a:effectRef idx="0">
              <a:schemeClr val="accent1"/>
            </a:effectRef>
            <a:fontRef idx="minor">
              <a:schemeClr val="tx1"/>
            </a:fontRef>
          </p:style>
        </p:cxnSp>
      </p:grpSp>
      <p:sp>
        <p:nvSpPr>
          <p:cNvPr id="924" name="Rectangle 923">
            <a:extLst>
              <a:ext uri="{FF2B5EF4-FFF2-40B4-BE49-F238E27FC236}">
                <a16:creationId xmlns:a16="http://schemas.microsoft.com/office/drawing/2014/main" id="{17FB834A-6826-4486-9487-B4A0D3F54A25}"/>
              </a:ext>
            </a:extLst>
          </p:cNvPr>
          <p:cNvSpPr/>
          <p:nvPr/>
        </p:nvSpPr>
        <p:spPr>
          <a:xfrm>
            <a:off x="2590284" y="999362"/>
            <a:ext cx="2447364" cy="4254445"/>
          </a:xfrm>
          <a:prstGeom prst="rect">
            <a:avLst/>
          </a:prstGeom>
          <a:solidFill>
            <a:srgbClr val="1C1C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6" name="Rectangle 925">
            <a:extLst>
              <a:ext uri="{FF2B5EF4-FFF2-40B4-BE49-F238E27FC236}">
                <a16:creationId xmlns:a16="http://schemas.microsoft.com/office/drawing/2014/main" id="{5469EF8E-81EC-4956-AAC2-12118B7D37C8}"/>
              </a:ext>
            </a:extLst>
          </p:cNvPr>
          <p:cNvSpPr/>
          <p:nvPr/>
        </p:nvSpPr>
        <p:spPr>
          <a:xfrm>
            <a:off x="7630086" y="942828"/>
            <a:ext cx="2447364" cy="4673882"/>
          </a:xfrm>
          <a:prstGeom prst="rect">
            <a:avLst/>
          </a:prstGeom>
          <a:solidFill>
            <a:srgbClr val="1C1C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3" name="Rectangle 1022">
            <a:extLst>
              <a:ext uri="{FF2B5EF4-FFF2-40B4-BE49-F238E27FC236}">
                <a16:creationId xmlns:a16="http://schemas.microsoft.com/office/drawing/2014/main" id="{9A79AACE-D596-47B4-8195-065F58C688A8}"/>
              </a:ext>
            </a:extLst>
          </p:cNvPr>
          <p:cNvSpPr/>
          <p:nvPr/>
        </p:nvSpPr>
        <p:spPr>
          <a:xfrm>
            <a:off x="5031477" y="1142456"/>
            <a:ext cx="2556062" cy="4338919"/>
          </a:xfrm>
          <a:prstGeom prst="rect">
            <a:avLst/>
          </a:prstGeom>
          <a:solidFill>
            <a:srgbClr val="1C1C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456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10649E-6 3.83366E-6 L -0.24386 -0.01877 " pathEditMode="relative" rAng="0" ptsTypes="AA">
                                      <p:cBhvr>
                                        <p:cTn id="6" dur="2000" fill="hold"/>
                                        <p:tgtEl>
                                          <p:spTgt spid="924"/>
                                        </p:tgtEl>
                                        <p:attrNameLst>
                                          <p:attrName>ppt_x</p:attrName>
                                          <p:attrName>ppt_y</p:attrName>
                                        </p:attrNameLst>
                                      </p:cBhvr>
                                      <p:rCtr x="-12193" y="-952"/>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94455E-6 -9.80118E-8 L -0.2522 -0.0098 " pathEditMode="relative" rAng="0" ptsTypes="AA">
                                      <p:cBhvr>
                                        <p:cTn id="10" dur="2000" fill="hold"/>
                                        <p:tgtEl>
                                          <p:spTgt spid="1023"/>
                                        </p:tgtEl>
                                        <p:attrNameLst>
                                          <p:attrName>ppt_x</p:attrName>
                                          <p:attrName>ppt_y</p:attrName>
                                        </p:attrNameLst>
                                      </p:cBhvr>
                                      <p:rCtr x="-12618" y="-5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 grpId="0" animBg="1"/>
      <p:bldP spid="1023"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65CE39AD-13E7-4F60-B3EB-6A5D205D1D3A}"/>
              </a:ext>
            </a:extLst>
          </p:cNvPr>
          <p:cNvSpPr/>
          <p:nvPr/>
        </p:nvSpPr>
        <p:spPr>
          <a:xfrm rot="19860000" flipH="1">
            <a:off x="1750798" y="1673630"/>
            <a:ext cx="1224880" cy="1206279"/>
          </a:xfrm>
          <a:custGeom>
            <a:avLst/>
            <a:gdLst>
              <a:gd name="connsiteX0" fmla="*/ 237546 w 1224880"/>
              <a:gd name="connsiteY0" fmla="*/ 283 h 1206279"/>
              <a:gd name="connsiteX1" fmla="*/ 237508 w 1224880"/>
              <a:gd name="connsiteY1" fmla="*/ 366 h 1206279"/>
              <a:gd name="connsiteX2" fmla="*/ 579272 w 1224880"/>
              <a:gd name="connsiteY2" fmla="*/ 366 h 1206279"/>
              <a:gd name="connsiteX3" fmla="*/ 575117 w 1224880"/>
              <a:gd name="connsiteY3" fmla="*/ 9483 h 1206279"/>
              <a:gd name="connsiteX4" fmla="*/ 574702 w 1224880"/>
              <a:gd name="connsiteY4" fmla="*/ 5437 h 1206279"/>
              <a:gd name="connsiteX5" fmla="*/ 55830 w 1224880"/>
              <a:gd name="connsiteY5" fmla="*/ 549425 h 1206279"/>
              <a:gd name="connsiteX6" fmla="*/ 6585 w 1224880"/>
              <a:gd name="connsiteY6" fmla="*/ 1035134 h 1206279"/>
              <a:gd name="connsiteX7" fmla="*/ 34962 w 1224880"/>
              <a:gd name="connsiteY7" fmla="*/ 1194502 h 1206279"/>
              <a:gd name="connsiteX8" fmla="*/ 29593 w 1224880"/>
              <a:gd name="connsiteY8" fmla="*/ 1206279 h 1206279"/>
              <a:gd name="connsiteX9" fmla="*/ 454607 w 1224880"/>
              <a:gd name="connsiteY9" fmla="*/ 1206279 h 1206279"/>
              <a:gd name="connsiteX10" fmla="*/ 454737 w 1224880"/>
              <a:gd name="connsiteY10" fmla="*/ 1205996 h 1206279"/>
              <a:gd name="connsiteX11" fmla="*/ 675163 w 1224880"/>
              <a:gd name="connsiteY11" fmla="*/ 1205996 h 1206279"/>
              <a:gd name="connsiteX12" fmla="*/ 680570 w 1224880"/>
              <a:gd name="connsiteY12" fmla="*/ 1194135 h 1206279"/>
              <a:gd name="connsiteX13" fmla="*/ 652193 w 1224880"/>
              <a:gd name="connsiteY13" fmla="*/ 1034767 h 1206279"/>
              <a:gd name="connsiteX14" fmla="*/ 701438 w 1224880"/>
              <a:gd name="connsiteY14" fmla="*/ 549059 h 1206279"/>
              <a:gd name="connsiteX15" fmla="*/ 1220310 w 1224880"/>
              <a:gd name="connsiteY15" fmla="*/ 5071 h 1206279"/>
              <a:gd name="connsiteX16" fmla="*/ 1220725 w 1224880"/>
              <a:gd name="connsiteY16" fmla="*/ 9117 h 1206279"/>
              <a:gd name="connsiteX17" fmla="*/ 1224880 w 1224880"/>
              <a:gd name="connsiteY17" fmla="*/ 0 h 1206279"/>
              <a:gd name="connsiteX18" fmla="*/ 458102 w 1224880"/>
              <a:gd name="connsiteY18" fmla="*/ 0 h 1206279"/>
              <a:gd name="connsiteX19" fmla="*/ 458064 w 1224880"/>
              <a:gd name="connsiteY19" fmla="*/ 83 h 1206279"/>
              <a:gd name="connsiteX20" fmla="*/ 799828 w 1224880"/>
              <a:gd name="connsiteY20" fmla="*/ 83 h 1206279"/>
              <a:gd name="connsiteX21" fmla="*/ 799737 w 1224880"/>
              <a:gd name="connsiteY21" fmla="*/ 283 h 1206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4880" h="1206279">
                <a:moveTo>
                  <a:pt x="237546" y="283"/>
                </a:moveTo>
                <a:lnTo>
                  <a:pt x="237508" y="366"/>
                </a:lnTo>
                <a:lnTo>
                  <a:pt x="579272" y="366"/>
                </a:lnTo>
                <a:lnTo>
                  <a:pt x="575117" y="9483"/>
                </a:lnTo>
                <a:lnTo>
                  <a:pt x="574702" y="5437"/>
                </a:lnTo>
                <a:cubicBezTo>
                  <a:pt x="345258" y="55164"/>
                  <a:pt x="148710" y="261226"/>
                  <a:pt x="55830" y="549425"/>
                </a:cubicBezTo>
                <a:cubicBezTo>
                  <a:pt x="5978" y="704117"/>
                  <a:pt x="-10641" y="872364"/>
                  <a:pt x="6585" y="1035134"/>
                </a:cubicBezTo>
                <a:lnTo>
                  <a:pt x="34962" y="1194502"/>
                </a:lnTo>
                <a:lnTo>
                  <a:pt x="29593" y="1206279"/>
                </a:lnTo>
                <a:lnTo>
                  <a:pt x="454607" y="1206279"/>
                </a:lnTo>
                <a:lnTo>
                  <a:pt x="454737" y="1205996"/>
                </a:lnTo>
                <a:lnTo>
                  <a:pt x="675163" y="1205996"/>
                </a:lnTo>
                <a:lnTo>
                  <a:pt x="680570" y="1194135"/>
                </a:lnTo>
                <a:lnTo>
                  <a:pt x="652193" y="1034767"/>
                </a:lnTo>
                <a:cubicBezTo>
                  <a:pt x="634967" y="871999"/>
                  <a:pt x="651586" y="703751"/>
                  <a:pt x="701438" y="549059"/>
                </a:cubicBezTo>
                <a:cubicBezTo>
                  <a:pt x="794318" y="260860"/>
                  <a:pt x="990866" y="54798"/>
                  <a:pt x="1220310" y="5071"/>
                </a:cubicBezTo>
                <a:lnTo>
                  <a:pt x="1220725" y="9117"/>
                </a:lnTo>
                <a:lnTo>
                  <a:pt x="1224880" y="0"/>
                </a:lnTo>
                <a:lnTo>
                  <a:pt x="458102" y="0"/>
                </a:lnTo>
                <a:lnTo>
                  <a:pt x="458064" y="83"/>
                </a:lnTo>
                <a:lnTo>
                  <a:pt x="799828" y="83"/>
                </a:lnTo>
                <a:lnTo>
                  <a:pt x="799737" y="283"/>
                </a:lnTo>
                <a:close/>
              </a:path>
            </a:pathLst>
          </a:custGeom>
          <a:solidFill>
            <a:srgbClr val="FFFFFF"/>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3" name="Group 2">
            <a:extLst>
              <a:ext uri="{FF2B5EF4-FFF2-40B4-BE49-F238E27FC236}">
                <a16:creationId xmlns:a16="http://schemas.microsoft.com/office/drawing/2014/main" id="{E4AA8931-9413-43F1-B680-BCAFA0597A52}"/>
              </a:ext>
            </a:extLst>
          </p:cNvPr>
          <p:cNvGrpSpPr/>
          <p:nvPr/>
        </p:nvGrpSpPr>
        <p:grpSpPr>
          <a:xfrm>
            <a:off x="167640" y="1039982"/>
            <a:ext cx="3343980" cy="3397739"/>
            <a:chOff x="167640" y="1039982"/>
            <a:chExt cx="3343980" cy="3397739"/>
          </a:xfrm>
        </p:grpSpPr>
        <p:sp>
          <p:nvSpPr>
            <p:cNvPr id="355" name="Oval 354">
              <a:extLst>
                <a:ext uri="{FF2B5EF4-FFF2-40B4-BE49-F238E27FC236}">
                  <a16:creationId xmlns:a16="http://schemas.microsoft.com/office/drawing/2014/main" id="{B43F3FE0-6D56-4CA4-9748-04BDEA19C974}"/>
                </a:ext>
              </a:extLst>
            </p:cNvPr>
            <p:cNvSpPr/>
            <p:nvPr/>
          </p:nvSpPr>
          <p:spPr>
            <a:xfrm>
              <a:off x="774516" y="1397269"/>
              <a:ext cx="2737104" cy="2669455"/>
            </a:xfrm>
            <a:prstGeom prst="ellipse">
              <a:avLst/>
            </a:prstGeom>
            <a:gradFill flip="none" rotWithShape="1">
              <a:gsLst>
                <a:gs pos="43000">
                  <a:schemeClr val="bg1"/>
                </a:gs>
                <a:gs pos="33000">
                  <a:schemeClr val="accent5">
                    <a:lumMod val="75000"/>
                  </a:schemeClr>
                </a:gs>
                <a:gs pos="57000">
                  <a:srgbClr val="7030A0"/>
                </a:gs>
              </a:gsLst>
              <a:path path="circle">
                <a:fillToRect l="50000" t="50000" r="50000" b="50000"/>
              </a:path>
              <a:tileRect/>
            </a:gra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a:extLst>
                <a:ext uri="{FF2B5EF4-FFF2-40B4-BE49-F238E27FC236}">
                  <a16:creationId xmlns:a16="http://schemas.microsoft.com/office/drawing/2014/main" id="{390E6219-A77D-48F0-8EAF-FB2F3456D88E}"/>
                </a:ext>
              </a:extLst>
            </p:cNvPr>
            <p:cNvSpPr>
              <a:spLocks noChangeAspect="1"/>
            </p:cNvSpPr>
            <p:nvPr/>
          </p:nvSpPr>
          <p:spPr>
            <a:xfrm>
              <a:off x="1659936" y="2374205"/>
              <a:ext cx="796937" cy="777240"/>
            </a:xfrm>
            <a:prstGeom prst="ellipse">
              <a:avLst/>
            </a:prstGeom>
            <a:solidFill>
              <a:srgbClr val="1C1C1C"/>
            </a:soli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Freeform: Shape 356">
              <a:extLst>
                <a:ext uri="{FF2B5EF4-FFF2-40B4-BE49-F238E27FC236}">
                  <a16:creationId xmlns:a16="http://schemas.microsoft.com/office/drawing/2014/main" id="{24D7A087-4571-4751-9AA5-3169652DFC8E}"/>
                </a:ext>
              </a:extLst>
            </p:cNvPr>
            <p:cNvSpPr/>
            <p:nvPr/>
          </p:nvSpPr>
          <p:spPr>
            <a:xfrm>
              <a:off x="167640" y="1433186"/>
              <a:ext cx="2914894" cy="3004535"/>
            </a:xfrm>
            <a:custGeom>
              <a:avLst/>
              <a:gdLst>
                <a:gd name="connsiteX0" fmla="*/ 1852448 w 2680138"/>
                <a:gd name="connsiteY0" fmla="*/ 1127234 h 2601310"/>
                <a:gd name="connsiteX1" fmla="*/ 2672255 w 2680138"/>
                <a:gd name="connsiteY1" fmla="*/ 1206062 h 2601310"/>
                <a:gd name="connsiteX2" fmla="*/ 2680138 w 2680138"/>
                <a:gd name="connsiteY2" fmla="*/ 2246586 h 2601310"/>
                <a:gd name="connsiteX3" fmla="*/ 2246586 w 2680138"/>
                <a:gd name="connsiteY3" fmla="*/ 2601310 h 2601310"/>
                <a:gd name="connsiteX4" fmla="*/ 977462 w 2680138"/>
                <a:gd name="connsiteY4" fmla="*/ 2561896 h 2601310"/>
                <a:gd name="connsiteX5" fmla="*/ 0 w 2680138"/>
                <a:gd name="connsiteY5" fmla="*/ 1411013 h 2601310"/>
                <a:gd name="connsiteX6" fmla="*/ 504496 w 2680138"/>
                <a:gd name="connsiteY6" fmla="*/ 0 h 2601310"/>
                <a:gd name="connsiteX7" fmla="*/ 874986 w 2680138"/>
                <a:gd name="connsiteY7" fmla="*/ 23648 h 2601310"/>
                <a:gd name="connsiteX8" fmla="*/ 1403131 w 2680138"/>
                <a:gd name="connsiteY8" fmla="*/ 796158 h 2601310"/>
                <a:gd name="connsiteX9" fmla="*/ 1852448 w 2680138"/>
                <a:gd name="connsiteY9" fmla="*/ 1127234 h 2601310"/>
                <a:gd name="connsiteX0" fmla="*/ 1852448 w 2680138"/>
                <a:gd name="connsiteY0" fmla="*/ 1473944 h 2948020"/>
                <a:gd name="connsiteX1" fmla="*/ 2672255 w 2680138"/>
                <a:gd name="connsiteY1" fmla="*/ 1552772 h 2948020"/>
                <a:gd name="connsiteX2" fmla="*/ 2680138 w 2680138"/>
                <a:gd name="connsiteY2" fmla="*/ 2593296 h 2948020"/>
                <a:gd name="connsiteX3" fmla="*/ 2246586 w 2680138"/>
                <a:gd name="connsiteY3" fmla="*/ 2948020 h 2948020"/>
                <a:gd name="connsiteX4" fmla="*/ 977462 w 2680138"/>
                <a:gd name="connsiteY4" fmla="*/ 2908606 h 2948020"/>
                <a:gd name="connsiteX5" fmla="*/ 0 w 2680138"/>
                <a:gd name="connsiteY5" fmla="*/ 1757723 h 2948020"/>
                <a:gd name="connsiteX6" fmla="*/ 603556 w 2680138"/>
                <a:gd name="connsiteY6" fmla="*/ 0 h 2948020"/>
                <a:gd name="connsiteX7" fmla="*/ 874986 w 2680138"/>
                <a:gd name="connsiteY7" fmla="*/ 370358 h 2948020"/>
                <a:gd name="connsiteX8" fmla="*/ 1403131 w 2680138"/>
                <a:gd name="connsiteY8" fmla="*/ 1142868 h 2948020"/>
                <a:gd name="connsiteX9" fmla="*/ 1852448 w 2680138"/>
                <a:gd name="connsiteY9" fmla="*/ 1473944 h 2948020"/>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78453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63556 w 2680138"/>
                <a:gd name="connsiteY7" fmla="*/ 334163 h 2961355"/>
                <a:gd name="connsiteX8" fmla="*/ 1403131 w 2680138"/>
                <a:gd name="connsiteY8" fmla="*/ 1156203 h 2961355"/>
                <a:gd name="connsiteX9" fmla="*/ 1852448 w 2680138"/>
                <a:gd name="connsiteY9" fmla="*/ 1487279 h 2961355"/>
                <a:gd name="connsiteX0" fmla="*/ 2020088 w 2847778"/>
                <a:gd name="connsiteY0" fmla="*/ 1487279 h 2961355"/>
                <a:gd name="connsiteX1" fmla="*/ 2839895 w 2847778"/>
                <a:gd name="connsiteY1" fmla="*/ 1566107 h 2961355"/>
                <a:gd name="connsiteX2" fmla="*/ 2847778 w 2847778"/>
                <a:gd name="connsiteY2" fmla="*/ 2606631 h 2961355"/>
                <a:gd name="connsiteX3" fmla="*/ 2414226 w 2847778"/>
                <a:gd name="connsiteY3" fmla="*/ 2961355 h 2961355"/>
                <a:gd name="connsiteX4" fmla="*/ 1145102 w 2847778"/>
                <a:gd name="connsiteY4" fmla="*/ 2921941 h 2961355"/>
                <a:gd name="connsiteX5" fmla="*/ 0 w 2847778"/>
                <a:gd name="connsiteY5" fmla="*/ 1689778 h 2961355"/>
                <a:gd name="connsiteX6" fmla="*/ 997891 w 2847778"/>
                <a:gd name="connsiteY6" fmla="*/ 0 h 2961355"/>
                <a:gd name="connsiteX7" fmla="*/ 1031196 w 2847778"/>
                <a:gd name="connsiteY7" fmla="*/ 334163 h 2961355"/>
                <a:gd name="connsiteX8" fmla="*/ 1570771 w 2847778"/>
                <a:gd name="connsiteY8" fmla="*/ 1156203 h 2961355"/>
                <a:gd name="connsiteX9" fmla="*/ 2020088 w 2847778"/>
                <a:gd name="connsiteY9" fmla="*/ 1487279 h 296135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99383 h 3004535"/>
                <a:gd name="connsiteX9" fmla="*/ 2020088 w 2847778"/>
                <a:gd name="connsiteY9" fmla="*/ 1530459 h 300453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80333 h 3004535"/>
                <a:gd name="connsiteX9" fmla="*/ 2020088 w 2847778"/>
                <a:gd name="connsiteY9" fmla="*/ 1530459 h 3004535"/>
                <a:gd name="connsiteX0" fmla="*/ 2020088 w 2911088"/>
                <a:gd name="connsiteY0" fmla="*/ 153045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2020088 w 2911088"/>
                <a:gd name="connsiteY9" fmla="*/ 1530459 h 3004535"/>
                <a:gd name="connsiteX0" fmla="*/ 1888008 w 2911088"/>
                <a:gd name="connsiteY0" fmla="*/ 143901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1888008 w 2911088"/>
                <a:gd name="connsiteY9" fmla="*/ 1439019 h 3004535"/>
                <a:gd name="connsiteX0" fmla="*/ 1888008 w 2914894"/>
                <a:gd name="connsiteY0" fmla="*/ 143901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39019 h 3004535"/>
                <a:gd name="connsiteX0" fmla="*/ 1888008 w 2914894"/>
                <a:gd name="connsiteY0" fmla="*/ 145806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21696 w 2914894"/>
                <a:gd name="connsiteY7" fmla="*/ 14302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47911 w 2914894"/>
                <a:gd name="connsiteY8" fmla="*/ 1186048 h 3004535"/>
                <a:gd name="connsiteX9" fmla="*/ 1888008 w 2914894"/>
                <a:gd name="connsiteY9" fmla="*/ 1458069 h 300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4894" h="3004535">
                  <a:moveTo>
                    <a:pt x="1888008" y="1458069"/>
                  </a:moveTo>
                  <a:cubicBezTo>
                    <a:pt x="2161277" y="1484345"/>
                    <a:pt x="2641556" y="1400131"/>
                    <a:pt x="2914825" y="1426407"/>
                  </a:cubicBezTo>
                  <a:cubicBezTo>
                    <a:pt x="2917453" y="1773248"/>
                    <a:pt x="2845150" y="2302970"/>
                    <a:pt x="2847778" y="2649811"/>
                  </a:cubicBezTo>
                  <a:lnTo>
                    <a:pt x="2414226" y="3004535"/>
                  </a:lnTo>
                  <a:lnTo>
                    <a:pt x="1145102" y="2965121"/>
                  </a:lnTo>
                  <a:lnTo>
                    <a:pt x="0" y="1732958"/>
                  </a:lnTo>
                  <a:lnTo>
                    <a:pt x="1107111" y="0"/>
                  </a:lnTo>
                  <a:lnTo>
                    <a:pt x="1206456" y="150648"/>
                  </a:lnTo>
                  <a:lnTo>
                    <a:pt x="1547911" y="1186048"/>
                  </a:lnTo>
                  <a:lnTo>
                    <a:pt x="1888008" y="1458069"/>
                  </a:lnTo>
                  <a:close/>
                </a:path>
              </a:pathLst>
            </a:custGeom>
            <a:solidFill>
              <a:srgbClr val="1C1C1C"/>
            </a:solidFill>
            <a:ln w="7620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8" name="Freeform: Shape 357">
              <a:extLst>
                <a:ext uri="{FF2B5EF4-FFF2-40B4-BE49-F238E27FC236}">
                  <a16:creationId xmlns:a16="http://schemas.microsoft.com/office/drawing/2014/main" id="{F4C888FC-4873-4AB3-9CFD-7B98E02902EA}"/>
                </a:ext>
              </a:extLst>
            </p:cNvPr>
            <p:cNvSpPr/>
            <p:nvPr/>
          </p:nvSpPr>
          <p:spPr>
            <a:xfrm rot="19860000" flipH="1">
              <a:off x="1769599" y="1119802"/>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7432A6"/>
            </a:solid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359" name="Straight Connector 358">
              <a:extLst>
                <a:ext uri="{FF2B5EF4-FFF2-40B4-BE49-F238E27FC236}">
                  <a16:creationId xmlns:a16="http://schemas.microsoft.com/office/drawing/2014/main" id="{50D0E2C4-4632-475E-B0F5-4A45D025402C}"/>
                </a:ext>
              </a:extLst>
            </p:cNvPr>
            <p:cNvCxnSpPr>
              <a:cxnSpLocks/>
            </p:cNvCxnSpPr>
            <p:nvPr/>
          </p:nvCxnSpPr>
          <p:spPr>
            <a:xfrm flipV="1">
              <a:off x="1994542" y="1039982"/>
              <a:ext cx="436777" cy="239722"/>
            </a:xfrm>
            <a:prstGeom prst="line">
              <a:avLst/>
            </a:prstGeom>
            <a:ln w="28575" cap="rnd">
              <a:solidFill>
                <a:srgbClr val="1C1C1C"/>
              </a:solidFill>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27F1EB17-E96C-414D-924F-B04AD48038D8}"/>
                </a:ext>
              </a:extLst>
            </p:cNvPr>
            <p:cNvCxnSpPr>
              <a:cxnSpLocks/>
            </p:cNvCxnSpPr>
            <p:nvPr/>
          </p:nvCxnSpPr>
          <p:spPr>
            <a:xfrm flipV="1">
              <a:off x="2182760" y="2814471"/>
              <a:ext cx="844292" cy="444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10D9BC43-46EA-42ED-A472-C394ED2D6780}"/>
                </a:ext>
              </a:extLst>
            </p:cNvPr>
            <p:cNvCxnSpPr>
              <a:cxnSpLocks/>
            </p:cNvCxnSpPr>
            <p:nvPr/>
          </p:nvCxnSpPr>
          <p:spPr>
            <a:xfrm>
              <a:off x="1415680" y="1604173"/>
              <a:ext cx="300759" cy="9086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50" name="Straight Connector 349" hidden="1">
            <a:extLst>
              <a:ext uri="{FF2B5EF4-FFF2-40B4-BE49-F238E27FC236}">
                <a16:creationId xmlns:a16="http://schemas.microsoft.com/office/drawing/2014/main" id="{B93EFBEB-675E-4018-B1CB-7E652D1759AB}"/>
              </a:ext>
            </a:extLst>
          </p:cNvPr>
          <p:cNvCxnSpPr>
            <a:cxnSpLocks/>
          </p:cNvCxnSpPr>
          <p:nvPr/>
        </p:nvCxnSpPr>
        <p:spPr>
          <a:xfrm flipV="1">
            <a:off x="2177496" y="2522098"/>
            <a:ext cx="584772" cy="3430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hidden="1">
            <a:extLst>
              <a:ext uri="{FF2B5EF4-FFF2-40B4-BE49-F238E27FC236}">
                <a16:creationId xmlns:a16="http://schemas.microsoft.com/office/drawing/2014/main" id="{AEE49925-8DF2-41C0-B427-937858E486A5}"/>
              </a:ext>
            </a:extLst>
          </p:cNvPr>
          <p:cNvCxnSpPr>
            <a:cxnSpLocks/>
          </p:cNvCxnSpPr>
          <p:nvPr/>
        </p:nvCxnSpPr>
        <p:spPr>
          <a:xfrm flipV="1">
            <a:off x="2758521" y="2482215"/>
            <a:ext cx="832485" cy="419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hidden="1">
            <a:extLst>
              <a:ext uri="{FF2B5EF4-FFF2-40B4-BE49-F238E27FC236}">
                <a16:creationId xmlns:a16="http://schemas.microsoft.com/office/drawing/2014/main" id="{722E741D-7A62-4EA6-9E89-4DE8B47B54E3}"/>
              </a:ext>
            </a:extLst>
          </p:cNvPr>
          <p:cNvCxnSpPr>
            <a:cxnSpLocks/>
          </p:cNvCxnSpPr>
          <p:nvPr/>
        </p:nvCxnSpPr>
        <p:spPr>
          <a:xfrm flipV="1">
            <a:off x="1711761" y="2181736"/>
            <a:ext cx="562827" cy="3171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hidden="1">
            <a:extLst>
              <a:ext uri="{FF2B5EF4-FFF2-40B4-BE49-F238E27FC236}">
                <a16:creationId xmlns:a16="http://schemas.microsoft.com/office/drawing/2014/main" id="{6659AA4D-3FCA-4DA5-A8A8-0C01CAF5174E}"/>
              </a:ext>
            </a:extLst>
          </p:cNvPr>
          <p:cNvCxnSpPr>
            <a:cxnSpLocks/>
          </p:cNvCxnSpPr>
          <p:nvPr/>
        </p:nvCxnSpPr>
        <p:spPr>
          <a:xfrm>
            <a:off x="1990372" y="1284743"/>
            <a:ext cx="297614" cy="8983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4" name="Partial Circle 734" hidden="1">
            <a:extLst>
              <a:ext uri="{FF2B5EF4-FFF2-40B4-BE49-F238E27FC236}">
                <a16:creationId xmlns:a16="http://schemas.microsoft.com/office/drawing/2014/main" id="{5F123C47-4A09-4ED5-80DF-5C563EB91FAB}"/>
              </a:ext>
            </a:extLst>
          </p:cNvPr>
          <p:cNvSpPr>
            <a:spLocks noChangeAspect="1"/>
          </p:cNvSpPr>
          <p:nvPr/>
        </p:nvSpPr>
        <p:spPr>
          <a:xfrm>
            <a:off x="2407655" y="2092898"/>
            <a:ext cx="600710" cy="266701"/>
          </a:xfrm>
          <a:custGeom>
            <a:avLst/>
            <a:gdLst>
              <a:gd name="connsiteX0" fmla="*/ 187468 w 796937"/>
              <a:gd name="connsiteY0" fmla="*/ 58957 h 777240"/>
              <a:gd name="connsiteX1" fmla="*/ 527450 w 796937"/>
              <a:gd name="connsiteY1" fmla="*/ 20922 h 777240"/>
              <a:gd name="connsiteX2" fmla="*/ 774867 w 796937"/>
              <a:gd name="connsiteY2" fmla="*/ 261076 h 777240"/>
              <a:gd name="connsiteX3" fmla="*/ 398469 w 796937"/>
              <a:gd name="connsiteY3" fmla="*/ 388620 h 777240"/>
              <a:gd name="connsiteX4" fmla="*/ 187468 w 796937"/>
              <a:gd name="connsiteY4" fmla="*/ 58957 h 777240"/>
              <a:gd name="connsiteX0" fmla="*/ 211001 w 587399"/>
              <a:gd name="connsiteY0" fmla="*/ 388621 h 480061"/>
              <a:gd name="connsiteX1" fmla="*/ 0 w 587399"/>
              <a:gd name="connsiteY1" fmla="*/ 58958 h 480061"/>
              <a:gd name="connsiteX2" fmla="*/ 339982 w 587399"/>
              <a:gd name="connsiteY2" fmla="*/ 20923 h 480061"/>
              <a:gd name="connsiteX3" fmla="*/ 587399 w 587399"/>
              <a:gd name="connsiteY3" fmla="*/ 261077 h 480061"/>
              <a:gd name="connsiteX4" fmla="*/ 302441 w 587399"/>
              <a:gd name="connsiteY4" fmla="*/ 480061 h 480061"/>
              <a:gd name="connsiteX0" fmla="*/ 211001 w 587399"/>
              <a:gd name="connsiteY0" fmla="*/ 388621 h 388621"/>
              <a:gd name="connsiteX1" fmla="*/ 0 w 587399"/>
              <a:gd name="connsiteY1" fmla="*/ 58958 h 388621"/>
              <a:gd name="connsiteX2" fmla="*/ 339982 w 587399"/>
              <a:gd name="connsiteY2" fmla="*/ 20923 h 388621"/>
              <a:gd name="connsiteX3" fmla="*/ 587399 w 587399"/>
              <a:gd name="connsiteY3" fmla="*/ 261077 h 388621"/>
              <a:gd name="connsiteX4" fmla="*/ 424361 w 587399"/>
              <a:gd name="connsiteY4" fmla="*/ 299721 h 388621"/>
              <a:gd name="connsiteX0" fmla="*/ 211001 w 587399"/>
              <a:gd name="connsiteY0" fmla="*/ 388621 h 388621"/>
              <a:gd name="connsiteX1" fmla="*/ 0 w 587399"/>
              <a:gd name="connsiteY1" fmla="*/ 58958 h 388621"/>
              <a:gd name="connsiteX2" fmla="*/ 339982 w 587399"/>
              <a:gd name="connsiteY2" fmla="*/ 20923 h 388621"/>
              <a:gd name="connsiteX3" fmla="*/ 587399 w 587399"/>
              <a:gd name="connsiteY3" fmla="*/ 261077 h 388621"/>
              <a:gd name="connsiteX4" fmla="*/ 548821 w 587399"/>
              <a:gd name="connsiteY4" fmla="*/ 248921 h 388621"/>
              <a:gd name="connsiteX0" fmla="*/ 211001 w 587673"/>
              <a:gd name="connsiteY0" fmla="*/ 388621 h 388621"/>
              <a:gd name="connsiteX1" fmla="*/ 0 w 587673"/>
              <a:gd name="connsiteY1" fmla="*/ 58958 h 388621"/>
              <a:gd name="connsiteX2" fmla="*/ 339982 w 587673"/>
              <a:gd name="connsiteY2" fmla="*/ 20923 h 388621"/>
              <a:gd name="connsiteX3" fmla="*/ 587399 w 587673"/>
              <a:gd name="connsiteY3" fmla="*/ 261077 h 388621"/>
              <a:gd name="connsiteX4" fmla="*/ 548821 w 587673"/>
              <a:gd name="connsiteY4" fmla="*/ 248921 h 388621"/>
              <a:gd name="connsiteX0" fmla="*/ 211001 w 589093"/>
              <a:gd name="connsiteY0" fmla="*/ 388621 h 388621"/>
              <a:gd name="connsiteX1" fmla="*/ 0 w 589093"/>
              <a:gd name="connsiteY1" fmla="*/ 58958 h 388621"/>
              <a:gd name="connsiteX2" fmla="*/ 339982 w 589093"/>
              <a:gd name="connsiteY2" fmla="*/ 20923 h 388621"/>
              <a:gd name="connsiteX3" fmla="*/ 587399 w 589093"/>
              <a:gd name="connsiteY3" fmla="*/ 261077 h 388621"/>
              <a:gd name="connsiteX4" fmla="*/ 586921 w 589093"/>
              <a:gd name="connsiteY4" fmla="*/ 281941 h 388621"/>
              <a:gd name="connsiteX0" fmla="*/ 211001 w 594541"/>
              <a:gd name="connsiteY0" fmla="*/ 388621 h 388621"/>
              <a:gd name="connsiteX1" fmla="*/ 0 w 594541"/>
              <a:gd name="connsiteY1" fmla="*/ 58958 h 388621"/>
              <a:gd name="connsiteX2" fmla="*/ 339982 w 594541"/>
              <a:gd name="connsiteY2" fmla="*/ 20923 h 388621"/>
              <a:gd name="connsiteX3" fmla="*/ 587399 w 594541"/>
              <a:gd name="connsiteY3" fmla="*/ 261077 h 388621"/>
              <a:gd name="connsiteX4" fmla="*/ 594541 w 594541"/>
              <a:gd name="connsiteY4" fmla="*/ 266701 h 388621"/>
              <a:gd name="connsiteX0" fmla="*/ 0 w 604520"/>
              <a:gd name="connsiteY0" fmla="*/ 76201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04520"/>
              <a:gd name="connsiteY0" fmla="*/ 76201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19760"/>
              <a:gd name="connsiteY0" fmla="*/ 60961 h 266701"/>
              <a:gd name="connsiteX1" fmla="*/ 25219 w 619760"/>
              <a:gd name="connsiteY1" fmla="*/ 58958 h 266701"/>
              <a:gd name="connsiteX2" fmla="*/ 365201 w 619760"/>
              <a:gd name="connsiteY2" fmla="*/ 20923 h 266701"/>
              <a:gd name="connsiteX3" fmla="*/ 612618 w 619760"/>
              <a:gd name="connsiteY3" fmla="*/ 261077 h 266701"/>
              <a:gd name="connsiteX4" fmla="*/ 619760 w 619760"/>
              <a:gd name="connsiteY4" fmla="*/ 266701 h 266701"/>
              <a:gd name="connsiteX0" fmla="*/ 0 w 604520"/>
              <a:gd name="connsiteY0" fmla="*/ 74296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00710"/>
              <a:gd name="connsiteY0" fmla="*/ 66676 h 266701"/>
              <a:gd name="connsiteX1" fmla="*/ 6169 w 600710"/>
              <a:gd name="connsiteY1" fmla="*/ 58958 h 266701"/>
              <a:gd name="connsiteX2" fmla="*/ 346151 w 600710"/>
              <a:gd name="connsiteY2" fmla="*/ 20923 h 266701"/>
              <a:gd name="connsiteX3" fmla="*/ 593568 w 600710"/>
              <a:gd name="connsiteY3" fmla="*/ 261077 h 266701"/>
              <a:gd name="connsiteX4" fmla="*/ 600710 w 600710"/>
              <a:gd name="connsiteY4" fmla="*/ 266701 h 26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710" h="266701">
                <a:moveTo>
                  <a:pt x="0" y="66676"/>
                </a:moveTo>
                <a:lnTo>
                  <a:pt x="6169" y="58958"/>
                </a:lnTo>
                <a:cubicBezTo>
                  <a:pt x="107860" y="-2952"/>
                  <a:pt x="232727" y="-16921"/>
                  <a:pt x="346151" y="20923"/>
                </a:cubicBezTo>
                <a:cubicBezTo>
                  <a:pt x="462100" y="59610"/>
                  <a:pt x="553348" y="148179"/>
                  <a:pt x="593568" y="261077"/>
                </a:cubicBezTo>
                <a:cubicBezTo>
                  <a:pt x="597642" y="260412"/>
                  <a:pt x="600710" y="266701"/>
                  <a:pt x="600710" y="266701"/>
                </a:cubicBezTo>
              </a:path>
            </a:pathLst>
          </a:custGeom>
          <a:noFill/>
          <a:ln w="6350">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411F98B8-D446-4CFD-8C25-44A65C8A459E}"/>
              </a:ext>
            </a:extLst>
          </p:cNvPr>
          <p:cNvSpPr txBox="1">
            <a:spLocks/>
          </p:cNvSpPr>
          <p:nvPr/>
        </p:nvSpPr>
        <p:spPr>
          <a:xfrm>
            <a:off x="0" y="42676"/>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can we capture all ambiguous surfaces in one function?</a:t>
            </a:r>
          </a:p>
        </p:txBody>
      </p:sp>
      <p:sp>
        <p:nvSpPr>
          <p:cNvPr id="21" name="TextBox 20">
            <a:extLst>
              <a:ext uri="{FF2B5EF4-FFF2-40B4-BE49-F238E27FC236}">
                <a16:creationId xmlns:a16="http://schemas.microsoft.com/office/drawing/2014/main" id="{56B4B38B-7094-4B6C-B53A-72AA2CA532D1}"/>
              </a:ext>
            </a:extLst>
          </p:cNvPr>
          <p:cNvSpPr txBox="1"/>
          <p:nvPr/>
        </p:nvSpPr>
        <p:spPr>
          <a:xfrm>
            <a:off x="68572" y="1965544"/>
            <a:ext cx="1370925" cy="646331"/>
          </a:xfrm>
          <a:prstGeom prst="rect">
            <a:avLst/>
          </a:prstGeom>
          <a:noFill/>
        </p:spPr>
        <p:txBody>
          <a:bodyPr wrap="square" rtlCol="0">
            <a:spAutoFit/>
          </a:bodyPr>
          <a:lstStyle/>
          <a:p>
            <a:pPr algn="ctr"/>
            <a:r>
              <a:rPr lang="en-US" dirty="0">
                <a:solidFill>
                  <a:schemeClr val="bg1"/>
                </a:solidFill>
              </a:rPr>
              <a:t>0 at surface of object</a:t>
            </a:r>
          </a:p>
        </p:txBody>
      </p:sp>
      <p:sp>
        <p:nvSpPr>
          <p:cNvPr id="22" name="TextBox 21">
            <a:extLst>
              <a:ext uri="{FF2B5EF4-FFF2-40B4-BE49-F238E27FC236}">
                <a16:creationId xmlns:a16="http://schemas.microsoft.com/office/drawing/2014/main" id="{5D12BD16-520E-4CA3-9F6B-E4926C92D11F}"/>
              </a:ext>
            </a:extLst>
          </p:cNvPr>
          <p:cNvSpPr txBox="1"/>
          <p:nvPr/>
        </p:nvSpPr>
        <p:spPr>
          <a:xfrm>
            <a:off x="193963" y="1331658"/>
            <a:ext cx="1370925" cy="646331"/>
          </a:xfrm>
          <a:prstGeom prst="rect">
            <a:avLst/>
          </a:prstGeom>
          <a:noFill/>
        </p:spPr>
        <p:txBody>
          <a:bodyPr wrap="square" rtlCol="0">
            <a:spAutoFit/>
          </a:bodyPr>
          <a:lstStyle/>
          <a:p>
            <a:pPr algn="ctr"/>
            <a:r>
              <a:rPr lang="en-US" dirty="0">
                <a:solidFill>
                  <a:srgbClr val="7432A6"/>
                </a:solidFill>
              </a:rPr>
              <a:t>Positive values</a:t>
            </a:r>
          </a:p>
        </p:txBody>
      </p:sp>
      <p:sp>
        <p:nvSpPr>
          <p:cNvPr id="23" name="TextBox 22">
            <a:extLst>
              <a:ext uri="{FF2B5EF4-FFF2-40B4-BE49-F238E27FC236}">
                <a16:creationId xmlns:a16="http://schemas.microsoft.com/office/drawing/2014/main" id="{A732C360-A26B-45E3-B8C2-AFF7238B4E54}"/>
              </a:ext>
            </a:extLst>
          </p:cNvPr>
          <p:cNvSpPr txBox="1"/>
          <p:nvPr/>
        </p:nvSpPr>
        <p:spPr>
          <a:xfrm>
            <a:off x="672103" y="2608348"/>
            <a:ext cx="1370925" cy="646331"/>
          </a:xfrm>
          <a:prstGeom prst="rect">
            <a:avLst/>
          </a:prstGeom>
          <a:noFill/>
        </p:spPr>
        <p:txBody>
          <a:bodyPr wrap="square" rtlCol="0">
            <a:spAutoFit/>
          </a:bodyPr>
          <a:lstStyle/>
          <a:p>
            <a:pPr algn="ctr"/>
            <a:r>
              <a:rPr lang="en-US" dirty="0">
                <a:solidFill>
                  <a:srgbClr val="307ABD"/>
                </a:solidFill>
              </a:rPr>
              <a:t>Negative values</a:t>
            </a:r>
          </a:p>
        </p:txBody>
      </p:sp>
      <p:cxnSp>
        <p:nvCxnSpPr>
          <p:cNvPr id="24" name="Straight Arrow Connector 23">
            <a:extLst>
              <a:ext uri="{FF2B5EF4-FFF2-40B4-BE49-F238E27FC236}">
                <a16:creationId xmlns:a16="http://schemas.microsoft.com/office/drawing/2014/main" id="{82E50B8E-F2D9-4BDD-82DC-DF6F3D9DB8D9}"/>
              </a:ext>
            </a:extLst>
          </p:cNvPr>
          <p:cNvCxnSpPr>
            <a:cxnSpLocks/>
          </p:cNvCxnSpPr>
          <p:nvPr/>
        </p:nvCxnSpPr>
        <p:spPr>
          <a:xfrm flipH="1" flipV="1">
            <a:off x="1320074" y="1647872"/>
            <a:ext cx="156301" cy="464773"/>
          </a:xfrm>
          <a:prstGeom prst="straightConnector1">
            <a:avLst/>
          </a:prstGeom>
          <a:ln w="38100">
            <a:solidFill>
              <a:srgbClr val="7432A6"/>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24D0253-1300-4113-9554-AE6C2462026D}"/>
              </a:ext>
            </a:extLst>
          </p:cNvPr>
          <p:cNvCxnSpPr>
            <a:cxnSpLocks/>
          </p:cNvCxnSpPr>
          <p:nvPr/>
        </p:nvCxnSpPr>
        <p:spPr>
          <a:xfrm flipH="1" flipV="1">
            <a:off x="1482000" y="2108883"/>
            <a:ext cx="153737" cy="457152"/>
          </a:xfrm>
          <a:prstGeom prst="straightConnector1">
            <a:avLst/>
          </a:prstGeom>
          <a:ln w="38100">
            <a:solidFill>
              <a:srgbClr val="307ABD"/>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B19C328-3D08-48C9-B86E-CA49ACD17D44}"/>
              </a:ext>
            </a:extLst>
          </p:cNvPr>
          <p:cNvSpPr txBox="1"/>
          <p:nvPr/>
        </p:nvSpPr>
        <p:spPr>
          <a:xfrm>
            <a:off x="3611872" y="1173064"/>
            <a:ext cx="1370925" cy="923330"/>
          </a:xfrm>
          <a:prstGeom prst="rect">
            <a:avLst/>
          </a:prstGeom>
          <a:noFill/>
        </p:spPr>
        <p:txBody>
          <a:bodyPr wrap="square" rtlCol="0">
            <a:spAutoFit/>
          </a:bodyPr>
          <a:lstStyle/>
          <a:p>
            <a:pPr algn="ctr"/>
            <a:r>
              <a:rPr lang="en-US" dirty="0">
                <a:solidFill>
                  <a:schemeClr val="bg1"/>
                </a:solidFill>
              </a:rPr>
              <a:t>Signed Distance Function</a:t>
            </a:r>
          </a:p>
        </p:txBody>
      </p:sp>
      <p:grpSp>
        <p:nvGrpSpPr>
          <p:cNvPr id="164" name="Group 163">
            <a:extLst>
              <a:ext uri="{FF2B5EF4-FFF2-40B4-BE49-F238E27FC236}">
                <a16:creationId xmlns:a16="http://schemas.microsoft.com/office/drawing/2014/main" id="{6AE7C967-14DA-40F5-BC95-DC44F4BFF330}"/>
              </a:ext>
            </a:extLst>
          </p:cNvPr>
          <p:cNvGrpSpPr/>
          <p:nvPr/>
        </p:nvGrpSpPr>
        <p:grpSpPr>
          <a:xfrm>
            <a:off x="1352124" y="3766693"/>
            <a:ext cx="2370881" cy="1695054"/>
            <a:chOff x="1352124" y="3766693"/>
            <a:chExt cx="2370881" cy="1695054"/>
          </a:xfrm>
        </p:grpSpPr>
        <p:grpSp>
          <p:nvGrpSpPr>
            <p:cNvPr id="29" name="Group 28">
              <a:extLst>
                <a:ext uri="{FF2B5EF4-FFF2-40B4-BE49-F238E27FC236}">
                  <a16:creationId xmlns:a16="http://schemas.microsoft.com/office/drawing/2014/main" id="{6DB13CE7-E698-41CB-9A80-319E3BAD65E5}"/>
                </a:ext>
              </a:extLst>
            </p:cNvPr>
            <p:cNvGrpSpPr/>
            <p:nvPr/>
          </p:nvGrpSpPr>
          <p:grpSpPr>
            <a:xfrm>
              <a:off x="1715979" y="4845558"/>
              <a:ext cx="911016" cy="616189"/>
              <a:chOff x="7004259" y="3727450"/>
              <a:chExt cx="911016" cy="616189"/>
            </a:xfrm>
          </p:grpSpPr>
          <p:grpSp>
            <p:nvGrpSpPr>
              <p:cNvPr id="30" name="Group 29">
                <a:extLst>
                  <a:ext uri="{FF2B5EF4-FFF2-40B4-BE49-F238E27FC236}">
                    <a16:creationId xmlns:a16="http://schemas.microsoft.com/office/drawing/2014/main" id="{B99DC0B3-B25D-4408-A213-50ECCE128170}"/>
                  </a:ext>
                </a:extLst>
              </p:cNvPr>
              <p:cNvGrpSpPr/>
              <p:nvPr/>
            </p:nvGrpSpPr>
            <p:grpSpPr>
              <a:xfrm>
                <a:off x="7004259" y="3727450"/>
                <a:ext cx="555800" cy="458707"/>
                <a:chOff x="7004259" y="3727450"/>
                <a:chExt cx="555800" cy="458707"/>
              </a:xfrm>
            </p:grpSpPr>
            <p:cxnSp>
              <p:nvCxnSpPr>
                <p:cNvPr id="51" name="Straight Arrow Connector 50">
                  <a:extLst>
                    <a:ext uri="{FF2B5EF4-FFF2-40B4-BE49-F238E27FC236}">
                      <a16:creationId xmlns:a16="http://schemas.microsoft.com/office/drawing/2014/main" id="{C1E11325-CF11-4DE0-9BBD-138437038B2F}"/>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17C3B734-B9BD-4806-9332-6E8DBB136CD2}"/>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3931F6E7-9F5F-48B1-9E16-E8FCB4BCA3DD}"/>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75A0290-9E51-42EB-8B01-A33EA2009433}"/>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6FB6B2D4-BC11-4278-A9B8-DF8B61D2B5CD}"/>
                  </a:ext>
                </a:extLst>
              </p:cNvPr>
              <p:cNvGrpSpPr/>
              <p:nvPr/>
            </p:nvGrpSpPr>
            <p:grpSpPr>
              <a:xfrm>
                <a:off x="7234939" y="4065905"/>
                <a:ext cx="680336" cy="277734"/>
                <a:chOff x="7234939" y="4065905"/>
                <a:chExt cx="680336" cy="277734"/>
              </a:xfrm>
            </p:grpSpPr>
            <p:cxnSp>
              <p:nvCxnSpPr>
                <p:cNvPr id="47" name="Straight Arrow Connector 46">
                  <a:extLst>
                    <a:ext uri="{FF2B5EF4-FFF2-40B4-BE49-F238E27FC236}">
                      <a16:creationId xmlns:a16="http://schemas.microsoft.com/office/drawing/2014/main" id="{18C0C2B6-7E16-4335-B4D4-717440C336C2}"/>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74EA43E-EC0F-475B-9A49-49BD633C24F1}"/>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B894D190-47BE-43BB-A0B8-81E6CB3B3128}"/>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3DD16BC6-49AA-4FCE-9315-0609EA780571}"/>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9507220A-7E96-4C30-8EC8-FEC8CE3B33D3}"/>
                  </a:ext>
                </a:extLst>
              </p:cNvPr>
              <p:cNvGrpSpPr/>
              <p:nvPr/>
            </p:nvGrpSpPr>
            <p:grpSpPr>
              <a:xfrm>
                <a:off x="7196839" y="3847465"/>
                <a:ext cx="604136" cy="414894"/>
                <a:chOff x="7196839" y="3847465"/>
                <a:chExt cx="604136" cy="414894"/>
              </a:xfrm>
            </p:grpSpPr>
            <p:cxnSp>
              <p:nvCxnSpPr>
                <p:cNvPr id="43" name="Straight Arrow Connector 42">
                  <a:extLst>
                    <a:ext uri="{FF2B5EF4-FFF2-40B4-BE49-F238E27FC236}">
                      <a16:creationId xmlns:a16="http://schemas.microsoft.com/office/drawing/2014/main" id="{5380B3D6-96BC-4BA5-BEB7-8E5E41AD1966}"/>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62D4DDF-6E73-47D4-8687-4E2039D0D4A7}"/>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2240180F-BB0D-4294-8FB9-D1B56E86D2E1}"/>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2608FE5B-CDF9-4ED9-AE9D-E5EF67982187}"/>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B51DEB2E-C828-4B3B-8259-B51B8A7D7F9E}"/>
                  </a:ext>
                </a:extLst>
              </p:cNvPr>
              <p:cNvGrpSpPr/>
              <p:nvPr/>
            </p:nvGrpSpPr>
            <p:grpSpPr>
              <a:xfrm>
                <a:off x="7148579" y="3754755"/>
                <a:ext cx="524126" cy="464424"/>
                <a:chOff x="7148579" y="3754755"/>
                <a:chExt cx="524126" cy="464424"/>
              </a:xfrm>
            </p:grpSpPr>
            <p:cxnSp>
              <p:nvCxnSpPr>
                <p:cNvPr id="39" name="Straight Arrow Connector 38">
                  <a:extLst>
                    <a:ext uri="{FF2B5EF4-FFF2-40B4-BE49-F238E27FC236}">
                      <a16:creationId xmlns:a16="http://schemas.microsoft.com/office/drawing/2014/main" id="{3B59F510-70EE-498A-9BB6-1A4AE635F3FE}"/>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058DC5B-767B-4D26-8E11-6BE932558DE8}"/>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477BAF1-C144-41CE-8070-5C68606F9D61}"/>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730866C-969D-446D-ACB0-249F6D84890A}"/>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55537D03-5411-464A-9065-8F7885078567}"/>
                  </a:ext>
                </a:extLst>
              </p:cNvPr>
              <p:cNvGrpSpPr/>
              <p:nvPr/>
            </p:nvGrpSpPr>
            <p:grpSpPr>
              <a:xfrm>
                <a:off x="7227319" y="3965575"/>
                <a:ext cx="661286" cy="342504"/>
                <a:chOff x="7227319" y="3965575"/>
                <a:chExt cx="661286" cy="342504"/>
              </a:xfrm>
            </p:grpSpPr>
            <p:cxnSp>
              <p:nvCxnSpPr>
                <p:cNvPr id="35" name="Straight Arrow Connector 34">
                  <a:extLst>
                    <a:ext uri="{FF2B5EF4-FFF2-40B4-BE49-F238E27FC236}">
                      <a16:creationId xmlns:a16="http://schemas.microsoft.com/office/drawing/2014/main" id="{012FCF8F-6FD6-4AD7-9765-8507AACEEAE3}"/>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9C76572-CBEE-444D-A82C-F3CDD6E3E250}"/>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D01F4EA-D4F6-4D7F-988A-F1B78E0ADA9C}"/>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E449BE5-9C40-4EB8-A548-A818BD018D3B}"/>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5" name="Group 54">
              <a:extLst>
                <a:ext uri="{FF2B5EF4-FFF2-40B4-BE49-F238E27FC236}">
                  <a16:creationId xmlns:a16="http://schemas.microsoft.com/office/drawing/2014/main" id="{2A3FC24A-6C35-4975-8215-48CFAD711A41}"/>
                </a:ext>
              </a:extLst>
            </p:cNvPr>
            <p:cNvGrpSpPr/>
            <p:nvPr/>
          </p:nvGrpSpPr>
          <p:grpSpPr>
            <a:xfrm>
              <a:off x="1646129" y="4639183"/>
              <a:ext cx="1202481" cy="805418"/>
              <a:chOff x="6934409" y="3521075"/>
              <a:chExt cx="1202481" cy="805418"/>
            </a:xfrm>
          </p:grpSpPr>
          <p:grpSp>
            <p:nvGrpSpPr>
              <p:cNvPr id="56" name="Group 55">
                <a:extLst>
                  <a:ext uri="{FF2B5EF4-FFF2-40B4-BE49-F238E27FC236}">
                    <a16:creationId xmlns:a16="http://schemas.microsoft.com/office/drawing/2014/main" id="{1C25DF2F-C740-4168-927B-837C4C38B71C}"/>
                  </a:ext>
                </a:extLst>
              </p:cNvPr>
              <p:cNvGrpSpPr/>
              <p:nvPr/>
            </p:nvGrpSpPr>
            <p:grpSpPr>
              <a:xfrm>
                <a:off x="6934409" y="3521075"/>
                <a:ext cx="555800" cy="458707"/>
                <a:chOff x="6934409" y="3521075"/>
                <a:chExt cx="555800" cy="458707"/>
              </a:xfrm>
            </p:grpSpPr>
            <p:cxnSp>
              <p:nvCxnSpPr>
                <p:cNvPr id="77" name="Straight Arrow Connector 76">
                  <a:extLst>
                    <a:ext uri="{FF2B5EF4-FFF2-40B4-BE49-F238E27FC236}">
                      <a16:creationId xmlns:a16="http://schemas.microsoft.com/office/drawing/2014/main" id="{2C989ABA-00DA-4EDF-A33F-3643BCD90685}"/>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E9771B4F-38DD-4F4D-85B1-FA7E6FD25901}"/>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58DA55B4-D210-46BE-852D-55B1EFC1B717}"/>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3D0BD2DC-DE55-4A8F-8CAE-EB430744324C}"/>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1DE38E73-D7D2-451B-A6AB-5271E020D748}"/>
                  </a:ext>
                </a:extLst>
              </p:cNvPr>
              <p:cNvGrpSpPr/>
              <p:nvPr/>
            </p:nvGrpSpPr>
            <p:grpSpPr>
              <a:xfrm>
                <a:off x="7456554" y="4048760"/>
                <a:ext cx="680336" cy="277733"/>
                <a:chOff x="7456554" y="4048760"/>
                <a:chExt cx="680336" cy="277733"/>
              </a:xfrm>
            </p:grpSpPr>
            <p:cxnSp>
              <p:nvCxnSpPr>
                <p:cNvPr id="73" name="Straight Arrow Connector 72">
                  <a:extLst>
                    <a:ext uri="{FF2B5EF4-FFF2-40B4-BE49-F238E27FC236}">
                      <a16:creationId xmlns:a16="http://schemas.microsoft.com/office/drawing/2014/main" id="{C1EA47CB-37B5-4E71-850E-83FED4172E0E}"/>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F3F48539-BCA7-42D5-9939-90B425D5C7CC}"/>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57178521-074E-4214-BB43-C811371FACEC}"/>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40612514-D27F-4CE7-B743-7C9F9727CB1D}"/>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D583A15F-46AD-4205-BDEE-27CD638BAE15}"/>
                  </a:ext>
                </a:extLst>
              </p:cNvPr>
              <p:cNvGrpSpPr/>
              <p:nvPr/>
            </p:nvGrpSpPr>
            <p:grpSpPr>
              <a:xfrm>
                <a:off x="7316219" y="3686175"/>
                <a:ext cx="604136" cy="414894"/>
                <a:chOff x="7316219" y="3686175"/>
                <a:chExt cx="604136" cy="414894"/>
              </a:xfrm>
            </p:grpSpPr>
            <p:cxnSp>
              <p:nvCxnSpPr>
                <p:cNvPr id="69" name="Straight Arrow Connector 68">
                  <a:extLst>
                    <a:ext uri="{FF2B5EF4-FFF2-40B4-BE49-F238E27FC236}">
                      <a16:creationId xmlns:a16="http://schemas.microsoft.com/office/drawing/2014/main" id="{8309B2E0-FC23-479F-B4AE-A81B10FBD526}"/>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D33DE3AA-118D-458F-A0A4-D3F7E5357D48}"/>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D7BBD95D-6734-4785-9478-FBA975CE6182}"/>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C1392158-DC5B-47D1-80E0-2591AA9A1E9D}"/>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B2EE1484-37FF-49FD-B556-2C3D9C86F831}"/>
                  </a:ext>
                </a:extLst>
              </p:cNvPr>
              <p:cNvGrpSpPr/>
              <p:nvPr/>
            </p:nvGrpSpPr>
            <p:grpSpPr>
              <a:xfrm>
                <a:off x="7187314" y="3540760"/>
                <a:ext cx="524126" cy="464424"/>
                <a:chOff x="7187314" y="3540760"/>
                <a:chExt cx="524126" cy="464424"/>
              </a:xfrm>
            </p:grpSpPr>
            <p:cxnSp>
              <p:nvCxnSpPr>
                <p:cNvPr id="65" name="Straight Arrow Connector 64">
                  <a:extLst>
                    <a:ext uri="{FF2B5EF4-FFF2-40B4-BE49-F238E27FC236}">
                      <a16:creationId xmlns:a16="http://schemas.microsoft.com/office/drawing/2014/main" id="{87884436-F1B5-487C-B21A-AB8D72FB2288}"/>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B28DD925-630B-476E-8042-457842BC3A31}"/>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2FA09578-B62C-45D8-91D5-19A87CEAA228}"/>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EBB771C6-8235-406B-A743-02A8AA9C5841}"/>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C1D4F848-4958-4DDD-97D3-A3D58C855AFB}"/>
                  </a:ext>
                </a:extLst>
              </p:cNvPr>
              <p:cNvGrpSpPr/>
              <p:nvPr/>
            </p:nvGrpSpPr>
            <p:grpSpPr>
              <a:xfrm>
                <a:off x="7398769" y="3885565"/>
                <a:ext cx="661286" cy="342504"/>
                <a:chOff x="7398769" y="3885565"/>
                <a:chExt cx="661286" cy="342504"/>
              </a:xfrm>
            </p:grpSpPr>
            <p:cxnSp>
              <p:nvCxnSpPr>
                <p:cNvPr id="61" name="Straight Arrow Connector 60">
                  <a:extLst>
                    <a:ext uri="{FF2B5EF4-FFF2-40B4-BE49-F238E27FC236}">
                      <a16:creationId xmlns:a16="http://schemas.microsoft.com/office/drawing/2014/main" id="{A2B67831-948F-41F3-8B52-4414EC84351D}"/>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DC4E8ECE-2D11-463D-844E-2A3A4E2A9C08}"/>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2C756E9D-7B98-418D-B914-91F610FC48F7}"/>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70F10DF0-DE6C-412C-BEC1-C0E24EB45DF5}"/>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1" name="Group 80">
              <a:extLst>
                <a:ext uri="{FF2B5EF4-FFF2-40B4-BE49-F238E27FC236}">
                  <a16:creationId xmlns:a16="http://schemas.microsoft.com/office/drawing/2014/main" id="{F65235FF-0C13-4D06-AEE9-F001EDA17981}"/>
                </a:ext>
              </a:extLst>
            </p:cNvPr>
            <p:cNvGrpSpPr/>
            <p:nvPr/>
          </p:nvGrpSpPr>
          <p:grpSpPr>
            <a:xfrm>
              <a:off x="1573104" y="4425823"/>
              <a:ext cx="1504106" cy="1003538"/>
              <a:chOff x="6861384" y="3307715"/>
              <a:chExt cx="1504106" cy="1003538"/>
            </a:xfrm>
          </p:grpSpPr>
          <p:grpSp>
            <p:nvGrpSpPr>
              <p:cNvPr id="82" name="Group 81">
                <a:extLst>
                  <a:ext uri="{FF2B5EF4-FFF2-40B4-BE49-F238E27FC236}">
                    <a16:creationId xmlns:a16="http://schemas.microsoft.com/office/drawing/2014/main" id="{BCB9F15D-4E6C-4AD3-BAE6-90073F460969}"/>
                  </a:ext>
                </a:extLst>
              </p:cNvPr>
              <p:cNvGrpSpPr/>
              <p:nvPr/>
            </p:nvGrpSpPr>
            <p:grpSpPr>
              <a:xfrm>
                <a:off x="6861384" y="3307715"/>
                <a:ext cx="555800" cy="458707"/>
                <a:chOff x="6861384" y="3307715"/>
                <a:chExt cx="555800" cy="458707"/>
              </a:xfrm>
            </p:grpSpPr>
            <p:cxnSp>
              <p:nvCxnSpPr>
                <p:cNvPr id="103" name="Straight Arrow Connector 102">
                  <a:extLst>
                    <a:ext uri="{FF2B5EF4-FFF2-40B4-BE49-F238E27FC236}">
                      <a16:creationId xmlns:a16="http://schemas.microsoft.com/office/drawing/2014/main" id="{B0E82909-461B-432E-9CB1-384BE97AE401}"/>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37280DB5-571E-4E16-9F7B-1947DBDB6D9C}"/>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26316453-97F5-4C5C-8AC3-327EB7F6B4FF}"/>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20C3933D-2B05-45F5-890C-5609612D8489}"/>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99AF4BA3-458F-4B69-8CF2-EBB9F2DDCC90}"/>
                  </a:ext>
                </a:extLst>
              </p:cNvPr>
              <p:cNvGrpSpPr/>
              <p:nvPr/>
            </p:nvGrpSpPr>
            <p:grpSpPr>
              <a:xfrm>
                <a:off x="7685154" y="4033520"/>
                <a:ext cx="680336" cy="277733"/>
                <a:chOff x="7685154" y="4033520"/>
                <a:chExt cx="680336" cy="277733"/>
              </a:xfrm>
            </p:grpSpPr>
            <p:cxnSp>
              <p:nvCxnSpPr>
                <p:cNvPr id="99" name="Straight Arrow Connector 98">
                  <a:extLst>
                    <a:ext uri="{FF2B5EF4-FFF2-40B4-BE49-F238E27FC236}">
                      <a16:creationId xmlns:a16="http://schemas.microsoft.com/office/drawing/2014/main" id="{FC30B1DB-036C-4321-8F9D-25C9F858C069}"/>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1F9F3776-46E7-4AC1-8518-D62585A4E54B}"/>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6B693832-19B3-4057-B64D-62E39E712693}"/>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5CE3C6E2-FF47-4827-9433-10D4857109A4}"/>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2D6D8088-EBBC-440E-99C3-997BB4D7FC1B}"/>
                  </a:ext>
                </a:extLst>
              </p:cNvPr>
              <p:cNvGrpSpPr/>
              <p:nvPr/>
            </p:nvGrpSpPr>
            <p:grpSpPr>
              <a:xfrm>
                <a:off x="7445124" y="3519170"/>
                <a:ext cx="604136" cy="414894"/>
                <a:chOff x="7445124" y="3519170"/>
                <a:chExt cx="604136" cy="414894"/>
              </a:xfrm>
            </p:grpSpPr>
            <p:cxnSp>
              <p:nvCxnSpPr>
                <p:cNvPr id="95" name="Straight Arrow Connector 94">
                  <a:extLst>
                    <a:ext uri="{FF2B5EF4-FFF2-40B4-BE49-F238E27FC236}">
                      <a16:creationId xmlns:a16="http://schemas.microsoft.com/office/drawing/2014/main" id="{DD3BCA9D-85E8-497E-AFC9-55A574D8FB8E}"/>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919BDFBF-0DE4-4A06-88E1-9911743D6A7E}"/>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AB8DD64C-F230-4917-A3FD-AA12B41ADADC}"/>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34B6C606-F77B-45F8-AE44-A6B2F48C91BD}"/>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5BADA77C-20A7-4315-9D8A-4D7AE5E72FE6}"/>
                  </a:ext>
                </a:extLst>
              </p:cNvPr>
              <p:cNvGrpSpPr/>
              <p:nvPr/>
            </p:nvGrpSpPr>
            <p:grpSpPr>
              <a:xfrm>
                <a:off x="7226049" y="3326765"/>
                <a:ext cx="524126" cy="464424"/>
                <a:chOff x="7226049" y="3326765"/>
                <a:chExt cx="524126" cy="464424"/>
              </a:xfrm>
            </p:grpSpPr>
            <p:cxnSp>
              <p:nvCxnSpPr>
                <p:cNvPr id="91" name="Straight Arrow Connector 90">
                  <a:extLst>
                    <a:ext uri="{FF2B5EF4-FFF2-40B4-BE49-F238E27FC236}">
                      <a16:creationId xmlns:a16="http://schemas.microsoft.com/office/drawing/2014/main" id="{6894F4D8-0131-41CD-AEB6-DD1DE9194A4D}"/>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8F8AFD94-EE20-4D3D-887B-A273E5AABBD6}"/>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CE79F4BD-713E-4F89-94B2-B55026E274D1}"/>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42312016-0BAC-4983-9E0E-729BE9FF83D6}"/>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3C6AF1A3-CEAE-4DCE-A158-F50FCC835EBA}"/>
                  </a:ext>
                </a:extLst>
              </p:cNvPr>
              <p:cNvGrpSpPr/>
              <p:nvPr/>
            </p:nvGrpSpPr>
            <p:grpSpPr>
              <a:xfrm>
                <a:off x="7608954" y="3793490"/>
                <a:ext cx="661286" cy="342504"/>
                <a:chOff x="7608954" y="3793490"/>
                <a:chExt cx="661286" cy="342504"/>
              </a:xfrm>
            </p:grpSpPr>
            <p:cxnSp>
              <p:nvCxnSpPr>
                <p:cNvPr id="87" name="Straight Arrow Connector 86">
                  <a:extLst>
                    <a:ext uri="{FF2B5EF4-FFF2-40B4-BE49-F238E27FC236}">
                      <a16:creationId xmlns:a16="http://schemas.microsoft.com/office/drawing/2014/main" id="{2F90854C-93EE-4E06-92B1-B69B8EE465A8}"/>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95777537-9A1B-447C-A94E-B26807FF707B}"/>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45459BBF-E19E-414D-8C41-092A1143B108}"/>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9705CC55-C861-4682-9D37-EE282AD20807}"/>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07" name="Group 106">
              <a:extLst>
                <a:ext uri="{FF2B5EF4-FFF2-40B4-BE49-F238E27FC236}">
                  <a16:creationId xmlns:a16="http://schemas.microsoft.com/office/drawing/2014/main" id="{13424571-A4F5-43BC-A33C-DDA71C1B96B4}"/>
                </a:ext>
              </a:extLst>
            </p:cNvPr>
            <p:cNvGrpSpPr/>
            <p:nvPr/>
          </p:nvGrpSpPr>
          <p:grpSpPr>
            <a:xfrm>
              <a:off x="1470234" y="4122928"/>
              <a:ext cx="1888916" cy="1283573"/>
              <a:chOff x="6758514" y="3004820"/>
              <a:chExt cx="1888916" cy="1283573"/>
            </a:xfrm>
          </p:grpSpPr>
          <p:grpSp>
            <p:nvGrpSpPr>
              <p:cNvPr id="108" name="Group 107">
                <a:extLst>
                  <a:ext uri="{FF2B5EF4-FFF2-40B4-BE49-F238E27FC236}">
                    <a16:creationId xmlns:a16="http://schemas.microsoft.com/office/drawing/2014/main" id="{C36E8354-B57F-4315-AD6C-1E2336D09E4F}"/>
                  </a:ext>
                </a:extLst>
              </p:cNvPr>
              <p:cNvGrpSpPr/>
              <p:nvPr/>
            </p:nvGrpSpPr>
            <p:grpSpPr>
              <a:xfrm>
                <a:off x="7282564" y="3030855"/>
                <a:ext cx="524126" cy="464424"/>
                <a:chOff x="7282564" y="3030855"/>
                <a:chExt cx="524126" cy="464424"/>
              </a:xfrm>
            </p:grpSpPr>
            <p:cxnSp>
              <p:nvCxnSpPr>
                <p:cNvPr id="129" name="Straight Arrow Connector 128">
                  <a:extLst>
                    <a:ext uri="{FF2B5EF4-FFF2-40B4-BE49-F238E27FC236}">
                      <a16:creationId xmlns:a16="http://schemas.microsoft.com/office/drawing/2014/main" id="{892D604E-B6A0-4435-9C72-3BFDCB0C7D1B}"/>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725E02D9-6D25-4F86-9799-76F31694B028}"/>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9670FD70-B866-473A-AAD9-A09832B4C691}"/>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C6DD89FF-2A66-46C1-9A65-0DC242BBC182}"/>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F59270C9-E21A-43F3-8790-D124EEE53DFC}"/>
                  </a:ext>
                </a:extLst>
              </p:cNvPr>
              <p:cNvGrpSpPr/>
              <p:nvPr/>
            </p:nvGrpSpPr>
            <p:grpSpPr>
              <a:xfrm>
                <a:off x="6758514" y="3004820"/>
                <a:ext cx="555800" cy="458707"/>
                <a:chOff x="6758514" y="3004820"/>
                <a:chExt cx="555800" cy="458707"/>
              </a:xfrm>
            </p:grpSpPr>
            <p:cxnSp>
              <p:nvCxnSpPr>
                <p:cNvPr id="125" name="Straight Arrow Connector 124">
                  <a:extLst>
                    <a:ext uri="{FF2B5EF4-FFF2-40B4-BE49-F238E27FC236}">
                      <a16:creationId xmlns:a16="http://schemas.microsoft.com/office/drawing/2014/main" id="{804A17BA-B746-4368-B1B5-D34EB60CEA84}"/>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750155B5-1260-4FD9-AA3B-4361B81710D1}"/>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5DB01D6C-750E-4015-BAF0-2AAE01F18E0F}"/>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B179456E-E43E-43AF-B1BF-79780CDFA95C}"/>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92045FE5-A640-43C8-8FDC-9A06AB4F18FA}"/>
                  </a:ext>
                </a:extLst>
              </p:cNvPr>
              <p:cNvGrpSpPr/>
              <p:nvPr/>
            </p:nvGrpSpPr>
            <p:grpSpPr>
              <a:xfrm>
                <a:off x="7607049" y="3303905"/>
                <a:ext cx="604136" cy="414894"/>
                <a:chOff x="7607049" y="3303905"/>
                <a:chExt cx="604136" cy="414894"/>
              </a:xfrm>
            </p:grpSpPr>
            <p:cxnSp>
              <p:nvCxnSpPr>
                <p:cNvPr id="121" name="Straight Arrow Connector 120">
                  <a:extLst>
                    <a:ext uri="{FF2B5EF4-FFF2-40B4-BE49-F238E27FC236}">
                      <a16:creationId xmlns:a16="http://schemas.microsoft.com/office/drawing/2014/main" id="{7E1BAE43-70E9-40C8-97B9-0738395D178E}"/>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B1A8608A-6F70-424D-9CC1-991AB6C68260}"/>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1E2578DC-C9C5-475A-8C25-807A0A969436}"/>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CB5D65B2-DDD1-4AB4-9F04-7BB75B705EE4}"/>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EF8EB00F-1551-4714-9270-289619EAB468}"/>
                  </a:ext>
                </a:extLst>
              </p:cNvPr>
              <p:cNvGrpSpPr/>
              <p:nvPr/>
            </p:nvGrpSpPr>
            <p:grpSpPr>
              <a:xfrm>
                <a:off x="7848984" y="3686810"/>
                <a:ext cx="661286" cy="342504"/>
                <a:chOff x="7848984" y="3686810"/>
                <a:chExt cx="661286" cy="342504"/>
              </a:xfrm>
            </p:grpSpPr>
            <p:cxnSp>
              <p:nvCxnSpPr>
                <p:cNvPr id="117" name="Straight Arrow Connector 116">
                  <a:extLst>
                    <a:ext uri="{FF2B5EF4-FFF2-40B4-BE49-F238E27FC236}">
                      <a16:creationId xmlns:a16="http://schemas.microsoft.com/office/drawing/2014/main" id="{7C9FC072-13A5-479A-822D-9A9FD00C6937}"/>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C285BB6D-6353-42AE-BF71-7BCF6D448F71}"/>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FDB2F1A1-EB9C-4A44-BA23-9CB06B9BF646}"/>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732143FA-E593-4B85-A166-347829B0523A}"/>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F046148D-7DAB-4673-9D74-2F0096310240}"/>
                  </a:ext>
                </a:extLst>
              </p:cNvPr>
              <p:cNvGrpSpPr/>
              <p:nvPr/>
            </p:nvGrpSpPr>
            <p:grpSpPr>
              <a:xfrm>
                <a:off x="7967094" y="4010660"/>
                <a:ext cx="680336" cy="277733"/>
                <a:chOff x="7967094" y="4010660"/>
                <a:chExt cx="680336" cy="277733"/>
              </a:xfrm>
            </p:grpSpPr>
            <p:cxnSp>
              <p:nvCxnSpPr>
                <p:cNvPr id="113" name="Straight Arrow Connector 112">
                  <a:extLst>
                    <a:ext uri="{FF2B5EF4-FFF2-40B4-BE49-F238E27FC236}">
                      <a16:creationId xmlns:a16="http://schemas.microsoft.com/office/drawing/2014/main" id="{38BF0DAB-A084-4936-B500-1EFD10E30489}"/>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28EDEC3B-CA2C-4D1C-AEA6-ECA0818F88BD}"/>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4802B831-565E-423E-8F97-69D8BD3AF799}"/>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3B44B6C0-DA6D-4A7E-9ADA-0C2C21D73134}"/>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33" name="Group 132">
              <a:extLst>
                <a:ext uri="{FF2B5EF4-FFF2-40B4-BE49-F238E27FC236}">
                  <a16:creationId xmlns:a16="http://schemas.microsoft.com/office/drawing/2014/main" id="{3B8C41F0-CB42-4411-B206-7DAF588E01F2}"/>
                </a:ext>
              </a:extLst>
            </p:cNvPr>
            <p:cNvGrpSpPr/>
            <p:nvPr/>
          </p:nvGrpSpPr>
          <p:grpSpPr>
            <a:xfrm>
              <a:off x="1352124" y="3766693"/>
              <a:ext cx="2370881" cy="1611233"/>
              <a:chOff x="6640404" y="2648585"/>
              <a:chExt cx="2370881" cy="1611233"/>
            </a:xfrm>
          </p:grpSpPr>
          <p:grpSp>
            <p:nvGrpSpPr>
              <p:cNvPr id="134" name="Group 133">
                <a:extLst>
                  <a:ext uri="{FF2B5EF4-FFF2-40B4-BE49-F238E27FC236}">
                    <a16:creationId xmlns:a16="http://schemas.microsoft.com/office/drawing/2014/main" id="{3743BDD9-1468-4812-A5AF-A2CAD7E2D3FC}"/>
                  </a:ext>
                </a:extLst>
              </p:cNvPr>
              <p:cNvGrpSpPr/>
              <p:nvPr/>
            </p:nvGrpSpPr>
            <p:grpSpPr>
              <a:xfrm>
                <a:off x="7345429" y="2703830"/>
                <a:ext cx="524126" cy="464424"/>
                <a:chOff x="7345429" y="2703830"/>
                <a:chExt cx="524126" cy="464424"/>
              </a:xfrm>
            </p:grpSpPr>
            <p:cxnSp>
              <p:nvCxnSpPr>
                <p:cNvPr id="155" name="Straight Arrow Connector 154">
                  <a:extLst>
                    <a:ext uri="{FF2B5EF4-FFF2-40B4-BE49-F238E27FC236}">
                      <a16:creationId xmlns:a16="http://schemas.microsoft.com/office/drawing/2014/main" id="{E1FA295E-27C0-48B4-B3E5-EE62907ACD73}"/>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42D323EB-FE0D-42DA-AD04-3E7829CC232B}"/>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C95D5285-0549-4881-84F5-FC57C510B6DC}"/>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1BD3F035-FFF1-4417-8012-FE1AD0468ED5}"/>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88162CB2-6174-4373-9C05-FF138A42FA27}"/>
                  </a:ext>
                </a:extLst>
              </p:cNvPr>
              <p:cNvGrpSpPr/>
              <p:nvPr/>
            </p:nvGrpSpPr>
            <p:grpSpPr>
              <a:xfrm>
                <a:off x="6640404" y="2648585"/>
                <a:ext cx="555800" cy="458707"/>
                <a:chOff x="6640404" y="2648585"/>
                <a:chExt cx="555800" cy="458707"/>
              </a:xfrm>
            </p:grpSpPr>
            <p:cxnSp>
              <p:nvCxnSpPr>
                <p:cNvPr id="151" name="Straight Arrow Connector 150">
                  <a:extLst>
                    <a:ext uri="{FF2B5EF4-FFF2-40B4-BE49-F238E27FC236}">
                      <a16:creationId xmlns:a16="http://schemas.microsoft.com/office/drawing/2014/main" id="{C4467665-FF62-4E41-A435-B0465C3A033B}"/>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367BE563-4CE5-450A-8885-68A64848E670}"/>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A63C1735-C828-4BC7-A576-50AAC3461D87}"/>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EDEBCB88-ECA8-4A40-A199-C294553B0094}"/>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E287CC0A-E83D-41EB-A6B7-13D3E5BD94C6}"/>
                  </a:ext>
                </a:extLst>
              </p:cNvPr>
              <p:cNvGrpSpPr/>
              <p:nvPr/>
            </p:nvGrpSpPr>
            <p:grpSpPr>
              <a:xfrm>
                <a:off x="7801359" y="3046730"/>
                <a:ext cx="604136" cy="414894"/>
                <a:chOff x="7801359" y="3046730"/>
                <a:chExt cx="604136" cy="414894"/>
              </a:xfrm>
            </p:grpSpPr>
            <p:cxnSp>
              <p:nvCxnSpPr>
                <p:cNvPr id="147" name="Straight Arrow Connector 146">
                  <a:extLst>
                    <a:ext uri="{FF2B5EF4-FFF2-40B4-BE49-F238E27FC236}">
                      <a16:creationId xmlns:a16="http://schemas.microsoft.com/office/drawing/2014/main" id="{FEC0541F-1F10-4E57-AA2D-38E708DB3726}"/>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815F8E0B-5450-4687-9EE2-90EE8C313603}"/>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7C46D681-9F66-4CA5-B522-39B98E5E828D}"/>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5B10E9E4-2D6A-46D6-9673-0A34B876EDB1}"/>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DAF81423-834B-442E-94D9-CBBD57AD65BA}"/>
                  </a:ext>
                </a:extLst>
              </p:cNvPr>
              <p:cNvGrpSpPr/>
              <p:nvPr/>
            </p:nvGrpSpPr>
            <p:grpSpPr>
              <a:xfrm>
                <a:off x="8138544" y="3557270"/>
                <a:ext cx="661286" cy="342504"/>
                <a:chOff x="8138544" y="3557270"/>
                <a:chExt cx="661286" cy="342504"/>
              </a:xfrm>
            </p:grpSpPr>
            <p:cxnSp>
              <p:nvCxnSpPr>
                <p:cNvPr id="143" name="Straight Arrow Connector 142">
                  <a:extLst>
                    <a:ext uri="{FF2B5EF4-FFF2-40B4-BE49-F238E27FC236}">
                      <a16:creationId xmlns:a16="http://schemas.microsoft.com/office/drawing/2014/main" id="{D5744385-8826-4EDE-962D-837179E80C8B}"/>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DCBD12CB-4427-430F-8AD3-497AE8859BF4}"/>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F73F34FC-CADA-45B5-A573-88B49B6F7A85}"/>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A9BBDEB2-9EB0-49AB-8210-6E1B248C1645}"/>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8" name="Group 137">
                <a:extLst>
                  <a:ext uri="{FF2B5EF4-FFF2-40B4-BE49-F238E27FC236}">
                    <a16:creationId xmlns:a16="http://schemas.microsoft.com/office/drawing/2014/main" id="{DEDEED8B-B1C1-466A-8672-693C67E9E684}"/>
                  </a:ext>
                </a:extLst>
              </p:cNvPr>
              <p:cNvGrpSpPr/>
              <p:nvPr/>
            </p:nvGrpSpPr>
            <p:grpSpPr>
              <a:xfrm>
                <a:off x="8330949" y="3982085"/>
                <a:ext cx="680336" cy="277733"/>
                <a:chOff x="8330949" y="3982085"/>
                <a:chExt cx="680336" cy="277733"/>
              </a:xfrm>
            </p:grpSpPr>
            <p:cxnSp>
              <p:nvCxnSpPr>
                <p:cNvPr id="139" name="Straight Arrow Connector 138">
                  <a:extLst>
                    <a:ext uri="{FF2B5EF4-FFF2-40B4-BE49-F238E27FC236}">
                      <a16:creationId xmlns:a16="http://schemas.microsoft.com/office/drawing/2014/main" id="{F93371EB-9BF0-43B4-9A09-EF484A2C411F}"/>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7F35C45E-6523-4865-AA5D-123AEB475BFE}"/>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C388D60A-2F94-4A4C-B0E4-60DFC0E691A8}"/>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F726BEEB-EDF7-4FAE-BC77-EE601D37C027}"/>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163" name="Group 162">
            <a:extLst>
              <a:ext uri="{FF2B5EF4-FFF2-40B4-BE49-F238E27FC236}">
                <a16:creationId xmlns:a16="http://schemas.microsoft.com/office/drawing/2014/main" id="{D4AE72AE-A37C-4E88-803B-9D55F9F04589}"/>
              </a:ext>
            </a:extLst>
          </p:cNvPr>
          <p:cNvGrpSpPr/>
          <p:nvPr/>
        </p:nvGrpSpPr>
        <p:grpSpPr>
          <a:xfrm>
            <a:off x="2545080" y="3055620"/>
            <a:ext cx="567829" cy="548640"/>
            <a:chOff x="2545080" y="2956560"/>
            <a:chExt cx="567829" cy="548640"/>
          </a:xfrm>
        </p:grpSpPr>
        <p:cxnSp>
          <p:nvCxnSpPr>
            <p:cNvPr id="160" name="Straight Arrow Connector 159">
              <a:extLst>
                <a:ext uri="{FF2B5EF4-FFF2-40B4-BE49-F238E27FC236}">
                  <a16:creationId xmlns:a16="http://schemas.microsoft.com/office/drawing/2014/main" id="{F2E741F0-148D-4561-8EF9-58759308A568}"/>
                </a:ext>
              </a:extLst>
            </p:cNvPr>
            <p:cNvCxnSpPr/>
            <p:nvPr/>
          </p:nvCxnSpPr>
          <p:spPr>
            <a:xfrm>
              <a:off x="2545080" y="2956560"/>
              <a:ext cx="0" cy="54864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2" name="TextBox 161">
                  <a:extLst>
                    <a:ext uri="{FF2B5EF4-FFF2-40B4-BE49-F238E27FC236}">
                      <a16:creationId xmlns:a16="http://schemas.microsoft.com/office/drawing/2014/main" id="{8EC08260-1891-4CC0-846B-92EBB4FA2516}"/>
                    </a:ext>
                  </a:extLst>
                </p:cNvPr>
                <p:cNvSpPr txBox="1"/>
                <p:nvPr/>
              </p:nvSpPr>
              <p:spPr>
                <a:xfrm>
                  <a:off x="2796540" y="2964180"/>
                  <a:ext cx="316369" cy="5259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chemeClr val="bg1"/>
                                </a:solidFill>
                                <a:latin typeface="Cambria Math" panose="02040503050406030204" pitchFamily="18" charset="0"/>
                              </a:rPr>
                            </m:ctrlPr>
                          </m:fPr>
                          <m:num>
                            <m:r>
                              <a:rPr lang="en-US" b="0" i="1" smtClean="0">
                                <a:solidFill>
                                  <a:schemeClr val="bg1"/>
                                </a:solidFill>
                                <a:latin typeface="Cambria Math" panose="02040503050406030204" pitchFamily="18" charset="0"/>
                              </a:rPr>
                              <m:t>𝑑</m:t>
                            </m:r>
                          </m:num>
                          <m:den>
                            <m:r>
                              <a:rPr lang="en-US" b="0" i="1" smtClean="0">
                                <a:solidFill>
                                  <a:schemeClr val="bg1"/>
                                </a:solidFill>
                                <a:latin typeface="Cambria Math" panose="02040503050406030204" pitchFamily="18" charset="0"/>
                              </a:rPr>
                              <m:t>𝑑𝑥</m:t>
                            </m:r>
                          </m:den>
                        </m:f>
                      </m:oMath>
                    </m:oMathPara>
                  </a14:m>
                  <a:endParaRPr lang="en-US" dirty="0"/>
                </a:p>
              </p:txBody>
            </p:sp>
          </mc:Choice>
          <mc:Fallback xmlns="">
            <p:sp>
              <p:nvSpPr>
                <p:cNvPr id="162" name="TextBox 161">
                  <a:extLst>
                    <a:ext uri="{FF2B5EF4-FFF2-40B4-BE49-F238E27FC236}">
                      <a16:creationId xmlns:a16="http://schemas.microsoft.com/office/drawing/2014/main" id="{8EC08260-1891-4CC0-846B-92EBB4FA2516}"/>
                    </a:ext>
                  </a:extLst>
                </p:cNvPr>
                <p:cNvSpPr txBox="1">
                  <a:spLocks noRot="1" noChangeAspect="1" noMove="1" noResize="1" noEditPoints="1" noAdjustHandles="1" noChangeArrowheads="1" noChangeShapeType="1" noTextEdit="1"/>
                </p:cNvSpPr>
                <p:nvPr/>
              </p:nvSpPr>
              <p:spPr>
                <a:xfrm>
                  <a:off x="2796540" y="2964180"/>
                  <a:ext cx="316369" cy="525913"/>
                </a:xfrm>
                <a:prstGeom prst="rect">
                  <a:avLst/>
                </a:prstGeom>
                <a:blipFill>
                  <a:blip r:embed="rId2"/>
                  <a:stretch>
                    <a:fillRect/>
                  </a:stretch>
                </a:blipFill>
              </p:spPr>
              <p:txBody>
                <a:bodyPr/>
                <a:lstStyle/>
                <a:p>
                  <a:r>
                    <a:rPr lang="en-US">
                      <a:noFill/>
                    </a:rPr>
                    <a:t> </a:t>
                  </a:r>
                </a:p>
              </p:txBody>
            </p:sp>
          </mc:Fallback>
        </mc:AlternateContent>
      </p:grpSp>
      <p:sp>
        <p:nvSpPr>
          <p:cNvPr id="165" name="TextBox 164">
            <a:extLst>
              <a:ext uri="{FF2B5EF4-FFF2-40B4-BE49-F238E27FC236}">
                <a16:creationId xmlns:a16="http://schemas.microsoft.com/office/drawing/2014/main" id="{A1571846-9C86-41FB-95D2-0F7038EBE8CD}"/>
              </a:ext>
            </a:extLst>
          </p:cNvPr>
          <p:cNvSpPr txBox="1"/>
          <p:nvPr/>
        </p:nvSpPr>
        <p:spPr>
          <a:xfrm>
            <a:off x="3611872" y="3420964"/>
            <a:ext cx="1370925" cy="923330"/>
          </a:xfrm>
          <a:prstGeom prst="rect">
            <a:avLst/>
          </a:prstGeom>
          <a:noFill/>
        </p:spPr>
        <p:txBody>
          <a:bodyPr wrap="square" rtlCol="0">
            <a:spAutoFit/>
          </a:bodyPr>
          <a:lstStyle/>
          <a:p>
            <a:pPr algn="ctr"/>
            <a:r>
              <a:rPr lang="en-US" dirty="0">
                <a:solidFill>
                  <a:schemeClr val="bg1"/>
                </a:solidFill>
              </a:rPr>
              <a:t>Normal Vector </a:t>
            </a:r>
          </a:p>
          <a:p>
            <a:pPr algn="ctr"/>
            <a:r>
              <a:rPr lang="en-US" dirty="0">
                <a:solidFill>
                  <a:schemeClr val="bg1"/>
                </a:solidFill>
              </a:rPr>
              <a:t>Field</a:t>
            </a:r>
          </a:p>
        </p:txBody>
      </p:sp>
      <p:grpSp>
        <p:nvGrpSpPr>
          <p:cNvPr id="167" name="Group 166">
            <a:extLst>
              <a:ext uri="{FF2B5EF4-FFF2-40B4-BE49-F238E27FC236}">
                <a16:creationId xmlns:a16="http://schemas.microsoft.com/office/drawing/2014/main" id="{04162FBF-6E88-4D89-9DDC-A8FAEF8A8194}"/>
              </a:ext>
            </a:extLst>
          </p:cNvPr>
          <p:cNvGrpSpPr/>
          <p:nvPr/>
        </p:nvGrpSpPr>
        <p:grpSpPr>
          <a:xfrm>
            <a:off x="6335604" y="1145413"/>
            <a:ext cx="2370881" cy="1695054"/>
            <a:chOff x="1352124" y="3766693"/>
            <a:chExt cx="2370881" cy="1695054"/>
          </a:xfrm>
        </p:grpSpPr>
        <p:grpSp>
          <p:nvGrpSpPr>
            <p:cNvPr id="168" name="Group 167">
              <a:extLst>
                <a:ext uri="{FF2B5EF4-FFF2-40B4-BE49-F238E27FC236}">
                  <a16:creationId xmlns:a16="http://schemas.microsoft.com/office/drawing/2014/main" id="{B8B79747-F16E-4D9C-B062-412462EDC767}"/>
                </a:ext>
              </a:extLst>
            </p:cNvPr>
            <p:cNvGrpSpPr/>
            <p:nvPr/>
          </p:nvGrpSpPr>
          <p:grpSpPr>
            <a:xfrm>
              <a:off x="1715979" y="4845558"/>
              <a:ext cx="911016" cy="616189"/>
              <a:chOff x="7004259" y="3727450"/>
              <a:chExt cx="911016" cy="616189"/>
            </a:xfrm>
          </p:grpSpPr>
          <p:grpSp>
            <p:nvGrpSpPr>
              <p:cNvPr id="273" name="Group 272">
                <a:extLst>
                  <a:ext uri="{FF2B5EF4-FFF2-40B4-BE49-F238E27FC236}">
                    <a16:creationId xmlns:a16="http://schemas.microsoft.com/office/drawing/2014/main" id="{9A9A55F6-7160-4130-AC16-2D0B36CFB5F6}"/>
                  </a:ext>
                </a:extLst>
              </p:cNvPr>
              <p:cNvGrpSpPr/>
              <p:nvPr/>
            </p:nvGrpSpPr>
            <p:grpSpPr>
              <a:xfrm>
                <a:off x="7004259" y="3727450"/>
                <a:ext cx="555800" cy="458707"/>
                <a:chOff x="7004259" y="3727450"/>
                <a:chExt cx="555800" cy="458707"/>
              </a:xfrm>
            </p:grpSpPr>
            <p:cxnSp>
              <p:nvCxnSpPr>
                <p:cNvPr id="294" name="Straight Arrow Connector 293">
                  <a:extLst>
                    <a:ext uri="{FF2B5EF4-FFF2-40B4-BE49-F238E27FC236}">
                      <a16:creationId xmlns:a16="http://schemas.microsoft.com/office/drawing/2014/main" id="{F8F7EBB3-2198-45D9-A40A-4F6968CA0E7B}"/>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5" name="Straight Arrow Connector 294">
                  <a:extLst>
                    <a:ext uri="{FF2B5EF4-FFF2-40B4-BE49-F238E27FC236}">
                      <a16:creationId xmlns:a16="http://schemas.microsoft.com/office/drawing/2014/main" id="{584C8C90-9ACF-4B8C-87BA-0449DEE34020}"/>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6" name="Straight Arrow Connector 295">
                  <a:extLst>
                    <a:ext uri="{FF2B5EF4-FFF2-40B4-BE49-F238E27FC236}">
                      <a16:creationId xmlns:a16="http://schemas.microsoft.com/office/drawing/2014/main" id="{B63E87CD-CA74-4D85-B566-F3CD65EE33E0}"/>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7" name="Straight Arrow Connector 296">
                  <a:extLst>
                    <a:ext uri="{FF2B5EF4-FFF2-40B4-BE49-F238E27FC236}">
                      <a16:creationId xmlns:a16="http://schemas.microsoft.com/office/drawing/2014/main" id="{6203D449-A20A-4DBE-BE2C-156031D0C299}"/>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4" name="Group 273">
                <a:extLst>
                  <a:ext uri="{FF2B5EF4-FFF2-40B4-BE49-F238E27FC236}">
                    <a16:creationId xmlns:a16="http://schemas.microsoft.com/office/drawing/2014/main" id="{D4F09C7B-6E13-4203-9D3E-54C6E24BFAEC}"/>
                  </a:ext>
                </a:extLst>
              </p:cNvPr>
              <p:cNvGrpSpPr/>
              <p:nvPr/>
            </p:nvGrpSpPr>
            <p:grpSpPr>
              <a:xfrm>
                <a:off x="7234939" y="4065905"/>
                <a:ext cx="680336" cy="277734"/>
                <a:chOff x="7234939" y="4065905"/>
                <a:chExt cx="680336" cy="277734"/>
              </a:xfrm>
            </p:grpSpPr>
            <p:cxnSp>
              <p:nvCxnSpPr>
                <p:cNvPr id="290" name="Straight Arrow Connector 289">
                  <a:extLst>
                    <a:ext uri="{FF2B5EF4-FFF2-40B4-BE49-F238E27FC236}">
                      <a16:creationId xmlns:a16="http://schemas.microsoft.com/office/drawing/2014/main" id="{24FA0C89-4659-4CFD-90E1-1ED33BBC351C}"/>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1" name="Straight Arrow Connector 290">
                  <a:extLst>
                    <a:ext uri="{FF2B5EF4-FFF2-40B4-BE49-F238E27FC236}">
                      <a16:creationId xmlns:a16="http://schemas.microsoft.com/office/drawing/2014/main" id="{3B1083FF-F47E-4CB5-BB92-33F257415E12}"/>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2" name="Straight Arrow Connector 291">
                  <a:extLst>
                    <a:ext uri="{FF2B5EF4-FFF2-40B4-BE49-F238E27FC236}">
                      <a16:creationId xmlns:a16="http://schemas.microsoft.com/office/drawing/2014/main" id="{95EED9A2-CF7D-4DD1-81FC-E12BC150F0EE}"/>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3" name="Straight Arrow Connector 292">
                  <a:extLst>
                    <a:ext uri="{FF2B5EF4-FFF2-40B4-BE49-F238E27FC236}">
                      <a16:creationId xmlns:a16="http://schemas.microsoft.com/office/drawing/2014/main" id="{3F23DE9E-FBB8-4B93-933F-701A20F9E941}"/>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5" name="Group 274">
                <a:extLst>
                  <a:ext uri="{FF2B5EF4-FFF2-40B4-BE49-F238E27FC236}">
                    <a16:creationId xmlns:a16="http://schemas.microsoft.com/office/drawing/2014/main" id="{8E225F24-57BA-42D7-80CA-25A8E9DF4369}"/>
                  </a:ext>
                </a:extLst>
              </p:cNvPr>
              <p:cNvGrpSpPr/>
              <p:nvPr/>
            </p:nvGrpSpPr>
            <p:grpSpPr>
              <a:xfrm>
                <a:off x="7196839" y="3847465"/>
                <a:ext cx="604136" cy="414894"/>
                <a:chOff x="7196839" y="3847465"/>
                <a:chExt cx="604136" cy="414894"/>
              </a:xfrm>
            </p:grpSpPr>
            <p:cxnSp>
              <p:nvCxnSpPr>
                <p:cNvPr id="286" name="Straight Arrow Connector 285">
                  <a:extLst>
                    <a:ext uri="{FF2B5EF4-FFF2-40B4-BE49-F238E27FC236}">
                      <a16:creationId xmlns:a16="http://schemas.microsoft.com/office/drawing/2014/main" id="{DEC6AB88-5B5D-4FFA-A3DD-1F05947D3D71}"/>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7" name="Straight Arrow Connector 286">
                  <a:extLst>
                    <a:ext uri="{FF2B5EF4-FFF2-40B4-BE49-F238E27FC236}">
                      <a16:creationId xmlns:a16="http://schemas.microsoft.com/office/drawing/2014/main" id="{6FF5FD7F-03FD-4106-8ECE-1F18226BE4DF}"/>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8" name="Straight Arrow Connector 287">
                  <a:extLst>
                    <a:ext uri="{FF2B5EF4-FFF2-40B4-BE49-F238E27FC236}">
                      <a16:creationId xmlns:a16="http://schemas.microsoft.com/office/drawing/2014/main" id="{E87BD6F9-2CF4-452C-B62F-45D740E4924B}"/>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9" name="Straight Arrow Connector 288">
                  <a:extLst>
                    <a:ext uri="{FF2B5EF4-FFF2-40B4-BE49-F238E27FC236}">
                      <a16:creationId xmlns:a16="http://schemas.microsoft.com/office/drawing/2014/main" id="{860E4A4E-4224-43A2-9B94-F347DDE03A9D}"/>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6" name="Group 275">
                <a:extLst>
                  <a:ext uri="{FF2B5EF4-FFF2-40B4-BE49-F238E27FC236}">
                    <a16:creationId xmlns:a16="http://schemas.microsoft.com/office/drawing/2014/main" id="{9A40D4BD-2767-4F3D-8647-8FDECD0CDE57}"/>
                  </a:ext>
                </a:extLst>
              </p:cNvPr>
              <p:cNvGrpSpPr/>
              <p:nvPr/>
            </p:nvGrpSpPr>
            <p:grpSpPr>
              <a:xfrm>
                <a:off x="7148579" y="3754755"/>
                <a:ext cx="524126" cy="464424"/>
                <a:chOff x="7148579" y="3754755"/>
                <a:chExt cx="524126" cy="464424"/>
              </a:xfrm>
            </p:grpSpPr>
            <p:cxnSp>
              <p:nvCxnSpPr>
                <p:cNvPr id="282" name="Straight Arrow Connector 281">
                  <a:extLst>
                    <a:ext uri="{FF2B5EF4-FFF2-40B4-BE49-F238E27FC236}">
                      <a16:creationId xmlns:a16="http://schemas.microsoft.com/office/drawing/2014/main" id="{E6B35411-5986-49BF-BC5A-3BBCB81FCDE6}"/>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3" name="Straight Arrow Connector 282">
                  <a:extLst>
                    <a:ext uri="{FF2B5EF4-FFF2-40B4-BE49-F238E27FC236}">
                      <a16:creationId xmlns:a16="http://schemas.microsoft.com/office/drawing/2014/main" id="{E3B67FAA-5C65-4A28-B496-6F390600C931}"/>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4" name="Straight Arrow Connector 283">
                  <a:extLst>
                    <a:ext uri="{FF2B5EF4-FFF2-40B4-BE49-F238E27FC236}">
                      <a16:creationId xmlns:a16="http://schemas.microsoft.com/office/drawing/2014/main" id="{05A660F0-FE85-4907-8724-08A88E67825E}"/>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5" name="Straight Arrow Connector 284">
                  <a:extLst>
                    <a:ext uri="{FF2B5EF4-FFF2-40B4-BE49-F238E27FC236}">
                      <a16:creationId xmlns:a16="http://schemas.microsoft.com/office/drawing/2014/main" id="{903E4206-C5DB-49AD-BCC5-59F7B97E1747}"/>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7" name="Group 276">
                <a:extLst>
                  <a:ext uri="{FF2B5EF4-FFF2-40B4-BE49-F238E27FC236}">
                    <a16:creationId xmlns:a16="http://schemas.microsoft.com/office/drawing/2014/main" id="{4FA3F25F-3484-442C-8168-F2BE22F6A224}"/>
                  </a:ext>
                </a:extLst>
              </p:cNvPr>
              <p:cNvGrpSpPr/>
              <p:nvPr/>
            </p:nvGrpSpPr>
            <p:grpSpPr>
              <a:xfrm>
                <a:off x="7227319" y="3965575"/>
                <a:ext cx="661286" cy="342504"/>
                <a:chOff x="7227319" y="3965575"/>
                <a:chExt cx="661286" cy="342504"/>
              </a:xfrm>
            </p:grpSpPr>
            <p:cxnSp>
              <p:nvCxnSpPr>
                <p:cNvPr id="278" name="Straight Arrow Connector 277">
                  <a:extLst>
                    <a:ext uri="{FF2B5EF4-FFF2-40B4-BE49-F238E27FC236}">
                      <a16:creationId xmlns:a16="http://schemas.microsoft.com/office/drawing/2014/main" id="{2D00AF0E-4C35-41E0-9B05-CD1C164BBABD}"/>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79" name="Straight Arrow Connector 278">
                  <a:extLst>
                    <a:ext uri="{FF2B5EF4-FFF2-40B4-BE49-F238E27FC236}">
                      <a16:creationId xmlns:a16="http://schemas.microsoft.com/office/drawing/2014/main" id="{774A9088-2F9D-4556-A8C3-DB78B8840128}"/>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0" name="Straight Arrow Connector 279">
                  <a:extLst>
                    <a:ext uri="{FF2B5EF4-FFF2-40B4-BE49-F238E27FC236}">
                      <a16:creationId xmlns:a16="http://schemas.microsoft.com/office/drawing/2014/main" id="{60B91895-4FBF-43D8-927B-3C387BE5A474}"/>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1" name="Straight Arrow Connector 280">
                  <a:extLst>
                    <a:ext uri="{FF2B5EF4-FFF2-40B4-BE49-F238E27FC236}">
                      <a16:creationId xmlns:a16="http://schemas.microsoft.com/office/drawing/2014/main" id="{23629B21-DC05-4E5A-930F-DD7CF880B7BA}"/>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69" name="Group 168">
              <a:extLst>
                <a:ext uri="{FF2B5EF4-FFF2-40B4-BE49-F238E27FC236}">
                  <a16:creationId xmlns:a16="http://schemas.microsoft.com/office/drawing/2014/main" id="{501DA9DE-A74F-4C97-B834-5617F5A0E17D}"/>
                </a:ext>
              </a:extLst>
            </p:cNvPr>
            <p:cNvGrpSpPr/>
            <p:nvPr/>
          </p:nvGrpSpPr>
          <p:grpSpPr>
            <a:xfrm>
              <a:off x="1646129" y="4639183"/>
              <a:ext cx="1202481" cy="805418"/>
              <a:chOff x="6934409" y="3521075"/>
              <a:chExt cx="1202481" cy="805418"/>
            </a:xfrm>
          </p:grpSpPr>
          <p:grpSp>
            <p:nvGrpSpPr>
              <p:cNvPr id="248" name="Group 247">
                <a:extLst>
                  <a:ext uri="{FF2B5EF4-FFF2-40B4-BE49-F238E27FC236}">
                    <a16:creationId xmlns:a16="http://schemas.microsoft.com/office/drawing/2014/main" id="{B2FE3D7A-10B6-4CBB-896A-7FDBD487EDE7}"/>
                  </a:ext>
                </a:extLst>
              </p:cNvPr>
              <p:cNvGrpSpPr/>
              <p:nvPr/>
            </p:nvGrpSpPr>
            <p:grpSpPr>
              <a:xfrm>
                <a:off x="6934409" y="3521075"/>
                <a:ext cx="555800" cy="458707"/>
                <a:chOff x="6934409" y="3521075"/>
                <a:chExt cx="555800" cy="458707"/>
              </a:xfrm>
            </p:grpSpPr>
            <p:cxnSp>
              <p:nvCxnSpPr>
                <p:cNvPr id="269" name="Straight Arrow Connector 268">
                  <a:extLst>
                    <a:ext uri="{FF2B5EF4-FFF2-40B4-BE49-F238E27FC236}">
                      <a16:creationId xmlns:a16="http://schemas.microsoft.com/office/drawing/2014/main" id="{40FA8366-69CF-4D67-A730-02A5B7EB6D6C}"/>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70" name="Straight Arrow Connector 269">
                  <a:extLst>
                    <a:ext uri="{FF2B5EF4-FFF2-40B4-BE49-F238E27FC236}">
                      <a16:creationId xmlns:a16="http://schemas.microsoft.com/office/drawing/2014/main" id="{42F18DB3-B4B1-48F9-BD03-6E813E982E3D}"/>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71" name="Straight Arrow Connector 270">
                  <a:extLst>
                    <a:ext uri="{FF2B5EF4-FFF2-40B4-BE49-F238E27FC236}">
                      <a16:creationId xmlns:a16="http://schemas.microsoft.com/office/drawing/2014/main" id="{337BA7F1-D69A-4A5B-8A81-D9C0FC7A66FB}"/>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72" name="Straight Arrow Connector 271">
                  <a:extLst>
                    <a:ext uri="{FF2B5EF4-FFF2-40B4-BE49-F238E27FC236}">
                      <a16:creationId xmlns:a16="http://schemas.microsoft.com/office/drawing/2014/main" id="{7D64BD36-C577-4222-BE29-72948AF70519}"/>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9" name="Group 248">
                <a:extLst>
                  <a:ext uri="{FF2B5EF4-FFF2-40B4-BE49-F238E27FC236}">
                    <a16:creationId xmlns:a16="http://schemas.microsoft.com/office/drawing/2014/main" id="{2F508C0E-B5F9-4392-934F-B632018828D5}"/>
                  </a:ext>
                </a:extLst>
              </p:cNvPr>
              <p:cNvGrpSpPr/>
              <p:nvPr/>
            </p:nvGrpSpPr>
            <p:grpSpPr>
              <a:xfrm>
                <a:off x="7456554" y="4048760"/>
                <a:ext cx="680336" cy="277733"/>
                <a:chOff x="7456554" y="4048760"/>
                <a:chExt cx="680336" cy="277733"/>
              </a:xfrm>
            </p:grpSpPr>
            <p:cxnSp>
              <p:nvCxnSpPr>
                <p:cNvPr id="265" name="Straight Arrow Connector 264">
                  <a:extLst>
                    <a:ext uri="{FF2B5EF4-FFF2-40B4-BE49-F238E27FC236}">
                      <a16:creationId xmlns:a16="http://schemas.microsoft.com/office/drawing/2014/main" id="{5C96EE1B-91A0-4B83-AAE3-CB6ED43F3C41}"/>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6" name="Straight Arrow Connector 265">
                  <a:extLst>
                    <a:ext uri="{FF2B5EF4-FFF2-40B4-BE49-F238E27FC236}">
                      <a16:creationId xmlns:a16="http://schemas.microsoft.com/office/drawing/2014/main" id="{797A5F26-473D-4846-BA09-CD1C45809C74}"/>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7" name="Straight Arrow Connector 266">
                  <a:extLst>
                    <a:ext uri="{FF2B5EF4-FFF2-40B4-BE49-F238E27FC236}">
                      <a16:creationId xmlns:a16="http://schemas.microsoft.com/office/drawing/2014/main" id="{4E3DC8B5-2B65-4443-99C4-101D051D345E}"/>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8" name="Straight Arrow Connector 267">
                  <a:extLst>
                    <a:ext uri="{FF2B5EF4-FFF2-40B4-BE49-F238E27FC236}">
                      <a16:creationId xmlns:a16="http://schemas.microsoft.com/office/drawing/2014/main" id="{790336F1-FDF4-4247-9E2B-6D3328542843}"/>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0" name="Group 249">
                <a:extLst>
                  <a:ext uri="{FF2B5EF4-FFF2-40B4-BE49-F238E27FC236}">
                    <a16:creationId xmlns:a16="http://schemas.microsoft.com/office/drawing/2014/main" id="{ED8BC9B7-3716-4ABA-AFD0-FD664A5C7CF7}"/>
                  </a:ext>
                </a:extLst>
              </p:cNvPr>
              <p:cNvGrpSpPr/>
              <p:nvPr/>
            </p:nvGrpSpPr>
            <p:grpSpPr>
              <a:xfrm>
                <a:off x="7316219" y="3686175"/>
                <a:ext cx="604136" cy="414894"/>
                <a:chOff x="7316219" y="3686175"/>
                <a:chExt cx="604136" cy="414894"/>
              </a:xfrm>
            </p:grpSpPr>
            <p:cxnSp>
              <p:nvCxnSpPr>
                <p:cNvPr id="261" name="Straight Arrow Connector 260">
                  <a:extLst>
                    <a:ext uri="{FF2B5EF4-FFF2-40B4-BE49-F238E27FC236}">
                      <a16:creationId xmlns:a16="http://schemas.microsoft.com/office/drawing/2014/main" id="{CB0A06B6-F196-43BD-A737-BCDC8B221712}"/>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2" name="Straight Arrow Connector 261">
                  <a:extLst>
                    <a:ext uri="{FF2B5EF4-FFF2-40B4-BE49-F238E27FC236}">
                      <a16:creationId xmlns:a16="http://schemas.microsoft.com/office/drawing/2014/main" id="{68BCBEFF-2153-4CDF-9C7B-529AA3C6301F}"/>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3" name="Straight Arrow Connector 262">
                  <a:extLst>
                    <a:ext uri="{FF2B5EF4-FFF2-40B4-BE49-F238E27FC236}">
                      <a16:creationId xmlns:a16="http://schemas.microsoft.com/office/drawing/2014/main" id="{FA6ED57C-AF34-4FFA-AC47-06B93263478A}"/>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4" name="Straight Arrow Connector 263">
                  <a:extLst>
                    <a:ext uri="{FF2B5EF4-FFF2-40B4-BE49-F238E27FC236}">
                      <a16:creationId xmlns:a16="http://schemas.microsoft.com/office/drawing/2014/main" id="{C1E71F4A-2368-491F-AF54-85313E01B60B}"/>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1" name="Group 250">
                <a:extLst>
                  <a:ext uri="{FF2B5EF4-FFF2-40B4-BE49-F238E27FC236}">
                    <a16:creationId xmlns:a16="http://schemas.microsoft.com/office/drawing/2014/main" id="{784839E6-DEAE-45DA-8734-4F54A474A1E9}"/>
                  </a:ext>
                </a:extLst>
              </p:cNvPr>
              <p:cNvGrpSpPr/>
              <p:nvPr/>
            </p:nvGrpSpPr>
            <p:grpSpPr>
              <a:xfrm>
                <a:off x="7187314" y="3540760"/>
                <a:ext cx="524126" cy="464424"/>
                <a:chOff x="7187314" y="3540760"/>
                <a:chExt cx="524126" cy="464424"/>
              </a:xfrm>
            </p:grpSpPr>
            <p:cxnSp>
              <p:nvCxnSpPr>
                <p:cNvPr id="257" name="Straight Arrow Connector 256">
                  <a:extLst>
                    <a:ext uri="{FF2B5EF4-FFF2-40B4-BE49-F238E27FC236}">
                      <a16:creationId xmlns:a16="http://schemas.microsoft.com/office/drawing/2014/main" id="{BB03E586-7378-4185-8B9E-AF6F5F2FB311}"/>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8" name="Straight Arrow Connector 257">
                  <a:extLst>
                    <a:ext uri="{FF2B5EF4-FFF2-40B4-BE49-F238E27FC236}">
                      <a16:creationId xmlns:a16="http://schemas.microsoft.com/office/drawing/2014/main" id="{C6DD90F6-E02F-41FB-B938-47C2E738583F}"/>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9" name="Straight Arrow Connector 258">
                  <a:extLst>
                    <a:ext uri="{FF2B5EF4-FFF2-40B4-BE49-F238E27FC236}">
                      <a16:creationId xmlns:a16="http://schemas.microsoft.com/office/drawing/2014/main" id="{7197BDB5-6BA7-4789-9DDB-85AEE8AD08A3}"/>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0" name="Straight Arrow Connector 259">
                  <a:extLst>
                    <a:ext uri="{FF2B5EF4-FFF2-40B4-BE49-F238E27FC236}">
                      <a16:creationId xmlns:a16="http://schemas.microsoft.com/office/drawing/2014/main" id="{16030C1A-3BBD-4792-8C12-F06A9CB036FF}"/>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2" name="Group 251">
                <a:extLst>
                  <a:ext uri="{FF2B5EF4-FFF2-40B4-BE49-F238E27FC236}">
                    <a16:creationId xmlns:a16="http://schemas.microsoft.com/office/drawing/2014/main" id="{48E90302-E9AD-43FB-8479-326383E635B7}"/>
                  </a:ext>
                </a:extLst>
              </p:cNvPr>
              <p:cNvGrpSpPr/>
              <p:nvPr/>
            </p:nvGrpSpPr>
            <p:grpSpPr>
              <a:xfrm>
                <a:off x="7398769" y="3885565"/>
                <a:ext cx="661286" cy="342504"/>
                <a:chOff x="7398769" y="3885565"/>
                <a:chExt cx="661286" cy="342504"/>
              </a:xfrm>
            </p:grpSpPr>
            <p:cxnSp>
              <p:nvCxnSpPr>
                <p:cNvPr id="253" name="Straight Arrow Connector 252">
                  <a:extLst>
                    <a:ext uri="{FF2B5EF4-FFF2-40B4-BE49-F238E27FC236}">
                      <a16:creationId xmlns:a16="http://schemas.microsoft.com/office/drawing/2014/main" id="{94CA6D62-85C7-46E9-A0C7-3DD16B85C24A}"/>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4" name="Straight Arrow Connector 253">
                  <a:extLst>
                    <a:ext uri="{FF2B5EF4-FFF2-40B4-BE49-F238E27FC236}">
                      <a16:creationId xmlns:a16="http://schemas.microsoft.com/office/drawing/2014/main" id="{5ED2F41A-C187-4664-A877-0402026AFEE3}"/>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5" name="Straight Arrow Connector 254">
                  <a:extLst>
                    <a:ext uri="{FF2B5EF4-FFF2-40B4-BE49-F238E27FC236}">
                      <a16:creationId xmlns:a16="http://schemas.microsoft.com/office/drawing/2014/main" id="{65373652-1B68-4846-889F-9C737BEF76ED}"/>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6" name="Straight Arrow Connector 255">
                  <a:extLst>
                    <a:ext uri="{FF2B5EF4-FFF2-40B4-BE49-F238E27FC236}">
                      <a16:creationId xmlns:a16="http://schemas.microsoft.com/office/drawing/2014/main" id="{A3960D06-46B4-4A77-8B97-F7208C87ACD6}"/>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70" name="Group 169">
              <a:extLst>
                <a:ext uri="{FF2B5EF4-FFF2-40B4-BE49-F238E27FC236}">
                  <a16:creationId xmlns:a16="http://schemas.microsoft.com/office/drawing/2014/main" id="{C229612A-8E81-46A5-936B-7D84EACD6D23}"/>
                </a:ext>
              </a:extLst>
            </p:cNvPr>
            <p:cNvGrpSpPr/>
            <p:nvPr/>
          </p:nvGrpSpPr>
          <p:grpSpPr>
            <a:xfrm>
              <a:off x="1573104" y="4425823"/>
              <a:ext cx="1504106" cy="1003538"/>
              <a:chOff x="6861384" y="3307715"/>
              <a:chExt cx="1504106" cy="1003538"/>
            </a:xfrm>
          </p:grpSpPr>
          <p:grpSp>
            <p:nvGrpSpPr>
              <p:cNvPr id="223" name="Group 222">
                <a:extLst>
                  <a:ext uri="{FF2B5EF4-FFF2-40B4-BE49-F238E27FC236}">
                    <a16:creationId xmlns:a16="http://schemas.microsoft.com/office/drawing/2014/main" id="{FFBEC9CD-7F1F-4833-8E02-B0128584E3CB}"/>
                  </a:ext>
                </a:extLst>
              </p:cNvPr>
              <p:cNvGrpSpPr/>
              <p:nvPr/>
            </p:nvGrpSpPr>
            <p:grpSpPr>
              <a:xfrm>
                <a:off x="6861384" y="3307715"/>
                <a:ext cx="555800" cy="458707"/>
                <a:chOff x="6861384" y="3307715"/>
                <a:chExt cx="555800" cy="458707"/>
              </a:xfrm>
            </p:grpSpPr>
            <p:cxnSp>
              <p:nvCxnSpPr>
                <p:cNvPr id="244" name="Straight Arrow Connector 243">
                  <a:extLst>
                    <a:ext uri="{FF2B5EF4-FFF2-40B4-BE49-F238E27FC236}">
                      <a16:creationId xmlns:a16="http://schemas.microsoft.com/office/drawing/2014/main" id="{5ABE5BFD-C9CF-41AE-B6A9-98F0FA0A6616}"/>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5" name="Straight Arrow Connector 244">
                  <a:extLst>
                    <a:ext uri="{FF2B5EF4-FFF2-40B4-BE49-F238E27FC236}">
                      <a16:creationId xmlns:a16="http://schemas.microsoft.com/office/drawing/2014/main" id="{24358426-EAB5-480C-B6E0-01C826D3804E}"/>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6" name="Straight Arrow Connector 245">
                  <a:extLst>
                    <a:ext uri="{FF2B5EF4-FFF2-40B4-BE49-F238E27FC236}">
                      <a16:creationId xmlns:a16="http://schemas.microsoft.com/office/drawing/2014/main" id="{DF59AC6C-6182-4022-8D3D-5B2A7A23DB04}"/>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7" name="Straight Arrow Connector 246">
                  <a:extLst>
                    <a:ext uri="{FF2B5EF4-FFF2-40B4-BE49-F238E27FC236}">
                      <a16:creationId xmlns:a16="http://schemas.microsoft.com/office/drawing/2014/main" id="{D33E1DEC-FAFA-4991-BAE2-DFD35F1DE0C1}"/>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4" name="Group 223">
                <a:extLst>
                  <a:ext uri="{FF2B5EF4-FFF2-40B4-BE49-F238E27FC236}">
                    <a16:creationId xmlns:a16="http://schemas.microsoft.com/office/drawing/2014/main" id="{FFD8A53B-1E4B-4F7B-8BA4-5CE522817CDF}"/>
                  </a:ext>
                </a:extLst>
              </p:cNvPr>
              <p:cNvGrpSpPr/>
              <p:nvPr/>
            </p:nvGrpSpPr>
            <p:grpSpPr>
              <a:xfrm>
                <a:off x="7685154" y="4033520"/>
                <a:ext cx="680336" cy="277733"/>
                <a:chOff x="7685154" y="4033520"/>
                <a:chExt cx="680336" cy="277733"/>
              </a:xfrm>
            </p:grpSpPr>
            <p:cxnSp>
              <p:nvCxnSpPr>
                <p:cNvPr id="240" name="Straight Arrow Connector 239">
                  <a:extLst>
                    <a:ext uri="{FF2B5EF4-FFF2-40B4-BE49-F238E27FC236}">
                      <a16:creationId xmlns:a16="http://schemas.microsoft.com/office/drawing/2014/main" id="{1B057BB3-E412-4FCC-8331-0DC5D741B190}"/>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1" name="Straight Arrow Connector 240">
                  <a:extLst>
                    <a:ext uri="{FF2B5EF4-FFF2-40B4-BE49-F238E27FC236}">
                      <a16:creationId xmlns:a16="http://schemas.microsoft.com/office/drawing/2014/main" id="{8982D4D3-0B28-46FE-8666-5BD5A09EFC19}"/>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2" name="Straight Arrow Connector 241">
                  <a:extLst>
                    <a:ext uri="{FF2B5EF4-FFF2-40B4-BE49-F238E27FC236}">
                      <a16:creationId xmlns:a16="http://schemas.microsoft.com/office/drawing/2014/main" id="{912FA3BF-2339-4703-AB32-790788C98600}"/>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3" name="Straight Arrow Connector 242">
                  <a:extLst>
                    <a:ext uri="{FF2B5EF4-FFF2-40B4-BE49-F238E27FC236}">
                      <a16:creationId xmlns:a16="http://schemas.microsoft.com/office/drawing/2014/main" id="{B63E5379-EDBC-4C3C-A704-50EB97F4D81B}"/>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5" name="Group 224">
                <a:extLst>
                  <a:ext uri="{FF2B5EF4-FFF2-40B4-BE49-F238E27FC236}">
                    <a16:creationId xmlns:a16="http://schemas.microsoft.com/office/drawing/2014/main" id="{34A79F8C-90CE-4C39-9978-785AECAE8242}"/>
                  </a:ext>
                </a:extLst>
              </p:cNvPr>
              <p:cNvGrpSpPr/>
              <p:nvPr/>
            </p:nvGrpSpPr>
            <p:grpSpPr>
              <a:xfrm>
                <a:off x="7445124" y="3519170"/>
                <a:ext cx="604136" cy="414894"/>
                <a:chOff x="7445124" y="3519170"/>
                <a:chExt cx="604136" cy="414894"/>
              </a:xfrm>
            </p:grpSpPr>
            <p:cxnSp>
              <p:nvCxnSpPr>
                <p:cNvPr id="236" name="Straight Arrow Connector 235">
                  <a:extLst>
                    <a:ext uri="{FF2B5EF4-FFF2-40B4-BE49-F238E27FC236}">
                      <a16:creationId xmlns:a16="http://schemas.microsoft.com/office/drawing/2014/main" id="{EB6CD762-E744-4087-9706-986751485A2B}"/>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7" name="Straight Arrow Connector 236">
                  <a:extLst>
                    <a:ext uri="{FF2B5EF4-FFF2-40B4-BE49-F238E27FC236}">
                      <a16:creationId xmlns:a16="http://schemas.microsoft.com/office/drawing/2014/main" id="{01F11DE8-913C-494E-979A-38C35D8376FA}"/>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a:extLst>
                    <a:ext uri="{FF2B5EF4-FFF2-40B4-BE49-F238E27FC236}">
                      <a16:creationId xmlns:a16="http://schemas.microsoft.com/office/drawing/2014/main" id="{A4A220D1-D901-4F22-8FD6-69A9B830F216}"/>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9" name="Straight Arrow Connector 238">
                  <a:extLst>
                    <a:ext uri="{FF2B5EF4-FFF2-40B4-BE49-F238E27FC236}">
                      <a16:creationId xmlns:a16="http://schemas.microsoft.com/office/drawing/2014/main" id="{0277E4D0-7E6E-418A-8440-82B6E766BDAA}"/>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6" name="Group 225">
                <a:extLst>
                  <a:ext uri="{FF2B5EF4-FFF2-40B4-BE49-F238E27FC236}">
                    <a16:creationId xmlns:a16="http://schemas.microsoft.com/office/drawing/2014/main" id="{3439F306-15A7-4847-A3BD-C39BDEB785E8}"/>
                  </a:ext>
                </a:extLst>
              </p:cNvPr>
              <p:cNvGrpSpPr/>
              <p:nvPr/>
            </p:nvGrpSpPr>
            <p:grpSpPr>
              <a:xfrm>
                <a:off x="7226049" y="3326765"/>
                <a:ext cx="524126" cy="464424"/>
                <a:chOff x="7226049" y="3326765"/>
                <a:chExt cx="524126" cy="464424"/>
              </a:xfrm>
            </p:grpSpPr>
            <p:cxnSp>
              <p:nvCxnSpPr>
                <p:cNvPr id="232" name="Straight Arrow Connector 231">
                  <a:extLst>
                    <a:ext uri="{FF2B5EF4-FFF2-40B4-BE49-F238E27FC236}">
                      <a16:creationId xmlns:a16="http://schemas.microsoft.com/office/drawing/2014/main" id="{A13EE961-4320-4C29-91A3-D0124D043D77}"/>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3" name="Straight Arrow Connector 232">
                  <a:extLst>
                    <a:ext uri="{FF2B5EF4-FFF2-40B4-BE49-F238E27FC236}">
                      <a16:creationId xmlns:a16="http://schemas.microsoft.com/office/drawing/2014/main" id="{D174DA0B-84C2-47A0-AD10-178424F7430A}"/>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4" name="Straight Arrow Connector 233">
                  <a:extLst>
                    <a:ext uri="{FF2B5EF4-FFF2-40B4-BE49-F238E27FC236}">
                      <a16:creationId xmlns:a16="http://schemas.microsoft.com/office/drawing/2014/main" id="{D3EB820F-B77A-4DA1-8DCE-A3912864ECBB}"/>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5" name="Straight Arrow Connector 234">
                  <a:extLst>
                    <a:ext uri="{FF2B5EF4-FFF2-40B4-BE49-F238E27FC236}">
                      <a16:creationId xmlns:a16="http://schemas.microsoft.com/office/drawing/2014/main" id="{BE276E69-787D-48E1-AADB-42273B2C48EA}"/>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46E9BF47-8815-4F85-8ED5-638D21566351}"/>
                  </a:ext>
                </a:extLst>
              </p:cNvPr>
              <p:cNvGrpSpPr/>
              <p:nvPr/>
            </p:nvGrpSpPr>
            <p:grpSpPr>
              <a:xfrm>
                <a:off x="7608954" y="3793490"/>
                <a:ext cx="661286" cy="342504"/>
                <a:chOff x="7608954" y="3793490"/>
                <a:chExt cx="661286" cy="342504"/>
              </a:xfrm>
            </p:grpSpPr>
            <p:cxnSp>
              <p:nvCxnSpPr>
                <p:cNvPr id="228" name="Straight Arrow Connector 227">
                  <a:extLst>
                    <a:ext uri="{FF2B5EF4-FFF2-40B4-BE49-F238E27FC236}">
                      <a16:creationId xmlns:a16="http://schemas.microsoft.com/office/drawing/2014/main" id="{85ED0295-4275-48DE-BCBF-55B82655C0D7}"/>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29" name="Straight Arrow Connector 228">
                  <a:extLst>
                    <a:ext uri="{FF2B5EF4-FFF2-40B4-BE49-F238E27FC236}">
                      <a16:creationId xmlns:a16="http://schemas.microsoft.com/office/drawing/2014/main" id="{7C947971-13EC-4689-9DB4-898CD1960019}"/>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0" name="Straight Arrow Connector 229">
                  <a:extLst>
                    <a:ext uri="{FF2B5EF4-FFF2-40B4-BE49-F238E27FC236}">
                      <a16:creationId xmlns:a16="http://schemas.microsoft.com/office/drawing/2014/main" id="{D57380CC-3CA0-436B-8500-164156A827EC}"/>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1" name="Straight Arrow Connector 230">
                  <a:extLst>
                    <a:ext uri="{FF2B5EF4-FFF2-40B4-BE49-F238E27FC236}">
                      <a16:creationId xmlns:a16="http://schemas.microsoft.com/office/drawing/2014/main" id="{1223A70D-B708-4973-B58A-E5ED13587D3F}"/>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71" name="Group 170">
              <a:extLst>
                <a:ext uri="{FF2B5EF4-FFF2-40B4-BE49-F238E27FC236}">
                  <a16:creationId xmlns:a16="http://schemas.microsoft.com/office/drawing/2014/main" id="{283D2FD6-89DD-4B29-A883-5348741A610F}"/>
                </a:ext>
              </a:extLst>
            </p:cNvPr>
            <p:cNvGrpSpPr/>
            <p:nvPr/>
          </p:nvGrpSpPr>
          <p:grpSpPr>
            <a:xfrm>
              <a:off x="1470234" y="4122928"/>
              <a:ext cx="1888916" cy="1283573"/>
              <a:chOff x="6758514" y="3004820"/>
              <a:chExt cx="1888916" cy="1283573"/>
            </a:xfrm>
          </p:grpSpPr>
          <p:grpSp>
            <p:nvGrpSpPr>
              <p:cNvPr id="198" name="Group 197">
                <a:extLst>
                  <a:ext uri="{FF2B5EF4-FFF2-40B4-BE49-F238E27FC236}">
                    <a16:creationId xmlns:a16="http://schemas.microsoft.com/office/drawing/2014/main" id="{80BAD0C7-7873-416E-9E0E-5368EF7326A4}"/>
                  </a:ext>
                </a:extLst>
              </p:cNvPr>
              <p:cNvGrpSpPr/>
              <p:nvPr/>
            </p:nvGrpSpPr>
            <p:grpSpPr>
              <a:xfrm>
                <a:off x="7282564" y="3030855"/>
                <a:ext cx="524126" cy="464424"/>
                <a:chOff x="7282564" y="3030855"/>
                <a:chExt cx="524126" cy="464424"/>
              </a:xfrm>
            </p:grpSpPr>
            <p:cxnSp>
              <p:nvCxnSpPr>
                <p:cNvPr id="219" name="Straight Arrow Connector 218">
                  <a:extLst>
                    <a:ext uri="{FF2B5EF4-FFF2-40B4-BE49-F238E27FC236}">
                      <a16:creationId xmlns:a16="http://schemas.microsoft.com/office/drawing/2014/main" id="{EDC9175E-F070-4669-ACF5-2C82373C998D}"/>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20" name="Straight Arrow Connector 219">
                  <a:extLst>
                    <a:ext uri="{FF2B5EF4-FFF2-40B4-BE49-F238E27FC236}">
                      <a16:creationId xmlns:a16="http://schemas.microsoft.com/office/drawing/2014/main" id="{11F1A0C2-4EF2-4F9D-BAD2-43CB9A5DAA18}"/>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21" name="Straight Arrow Connector 220">
                  <a:extLst>
                    <a:ext uri="{FF2B5EF4-FFF2-40B4-BE49-F238E27FC236}">
                      <a16:creationId xmlns:a16="http://schemas.microsoft.com/office/drawing/2014/main" id="{07C7F9BE-10A8-46C3-9AE7-3462956AE0C9}"/>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22" name="Straight Arrow Connector 221">
                  <a:extLst>
                    <a:ext uri="{FF2B5EF4-FFF2-40B4-BE49-F238E27FC236}">
                      <a16:creationId xmlns:a16="http://schemas.microsoft.com/office/drawing/2014/main" id="{E397066F-2877-4594-B5DA-CD1A7A32111C}"/>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9" name="Group 198">
                <a:extLst>
                  <a:ext uri="{FF2B5EF4-FFF2-40B4-BE49-F238E27FC236}">
                    <a16:creationId xmlns:a16="http://schemas.microsoft.com/office/drawing/2014/main" id="{939F0A24-8D2E-45F6-B352-BC2A429315AC}"/>
                  </a:ext>
                </a:extLst>
              </p:cNvPr>
              <p:cNvGrpSpPr/>
              <p:nvPr/>
            </p:nvGrpSpPr>
            <p:grpSpPr>
              <a:xfrm>
                <a:off x="6758514" y="3004820"/>
                <a:ext cx="555800" cy="458707"/>
                <a:chOff x="6758514" y="3004820"/>
                <a:chExt cx="555800" cy="458707"/>
              </a:xfrm>
            </p:grpSpPr>
            <p:cxnSp>
              <p:nvCxnSpPr>
                <p:cNvPr id="215" name="Straight Arrow Connector 214">
                  <a:extLst>
                    <a:ext uri="{FF2B5EF4-FFF2-40B4-BE49-F238E27FC236}">
                      <a16:creationId xmlns:a16="http://schemas.microsoft.com/office/drawing/2014/main" id="{33E738D9-3D64-4FCC-8FA3-ED92745F86D9}"/>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6" name="Straight Arrow Connector 215">
                  <a:extLst>
                    <a:ext uri="{FF2B5EF4-FFF2-40B4-BE49-F238E27FC236}">
                      <a16:creationId xmlns:a16="http://schemas.microsoft.com/office/drawing/2014/main" id="{3D9D94F1-72CD-4AEF-810F-36EA27BC313B}"/>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7" name="Straight Arrow Connector 216">
                  <a:extLst>
                    <a:ext uri="{FF2B5EF4-FFF2-40B4-BE49-F238E27FC236}">
                      <a16:creationId xmlns:a16="http://schemas.microsoft.com/office/drawing/2014/main" id="{FB777E12-ECD3-4117-A2E0-B80D5362D977}"/>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8" name="Straight Arrow Connector 217">
                  <a:extLst>
                    <a:ext uri="{FF2B5EF4-FFF2-40B4-BE49-F238E27FC236}">
                      <a16:creationId xmlns:a16="http://schemas.microsoft.com/office/drawing/2014/main" id="{5AD627E7-695C-450F-BFD1-73973685E438}"/>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0" name="Group 199">
                <a:extLst>
                  <a:ext uri="{FF2B5EF4-FFF2-40B4-BE49-F238E27FC236}">
                    <a16:creationId xmlns:a16="http://schemas.microsoft.com/office/drawing/2014/main" id="{1E627ABB-0475-4724-ACD5-2F927FC1AB52}"/>
                  </a:ext>
                </a:extLst>
              </p:cNvPr>
              <p:cNvGrpSpPr/>
              <p:nvPr/>
            </p:nvGrpSpPr>
            <p:grpSpPr>
              <a:xfrm>
                <a:off x="7607049" y="3303905"/>
                <a:ext cx="604136" cy="414894"/>
                <a:chOff x="7607049" y="3303905"/>
                <a:chExt cx="604136" cy="414894"/>
              </a:xfrm>
            </p:grpSpPr>
            <p:cxnSp>
              <p:nvCxnSpPr>
                <p:cNvPr id="211" name="Straight Arrow Connector 210">
                  <a:extLst>
                    <a:ext uri="{FF2B5EF4-FFF2-40B4-BE49-F238E27FC236}">
                      <a16:creationId xmlns:a16="http://schemas.microsoft.com/office/drawing/2014/main" id="{56C78907-43D8-4A4B-A7E1-BEC28C895A84}"/>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Straight Arrow Connector 211">
                  <a:extLst>
                    <a:ext uri="{FF2B5EF4-FFF2-40B4-BE49-F238E27FC236}">
                      <a16:creationId xmlns:a16="http://schemas.microsoft.com/office/drawing/2014/main" id="{A9538256-79EE-425A-957F-F3A8470F75D7}"/>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3" name="Straight Arrow Connector 212">
                  <a:extLst>
                    <a:ext uri="{FF2B5EF4-FFF2-40B4-BE49-F238E27FC236}">
                      <a16:creationId xmlns:a16="http://schemas.microsoft.com/office/drawing/2014/main" id="{A25B57B1-B999-408B-BBD8-9E4B9304AB1F}"/>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4" name="Straight Arrow Connector 213">
                  <a:extLst>
                    <a:ext uri="{FF2B5EF4-FFF2-40B4-BE49-F238E27FC236}">
                      <a16:creationId xmlns:a16="http://schemas.microsoft.com/office/drawing/2014/main" id="{DFF55DAD-4174-470F-9E4A-D2BBB1D95FDF}"/>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1" name="Group 200">
                <a:extLst>
                  <a:ext uri="{FF2B5EF4-FFF2-40B4-BE49-F238E27FC236}">
                    <a16:creationId xmlns:a16="http://schemas.microsoft.com/office/drawing/2014/main" id="{75DFD3F4-DA84-4294-B32D-D5AF99FA41DA}"/>
                  </a:ext>
                </a:extLst>
              </p:cNvPr>
              <p:cNvGrpSpPr/>
              <p:nvPr/>
            </p:nvGrpSpPr>
            <p:grpSpPr>
              <a:xfrm>
                <a:off x="7848984" y="3686810"/>
                <a:ext cx="661286" cy="342504"/>
                <a:chOff x="7848984" y="3686810"/>
                <a:chExt cx="661286" cy="342504"/>
              </a:xfrm>
            </p:grpSpPr>
            <p:cxnSp>
              <p:nvCxnSpPr>
                <p:cNvPr id="207" name="Straight Arrow Connector 206">
                  <a:extLst>
                    <a:ext uri="{FF2B5EF4-FFF2-40B4-BE49-F238E27FC236}">
                      <a16:creationId xmlns:a16="http://schemas.microsoft.com/office/drawing/2014/main" id="{F34CF016-69FE-4A2F-90FE-83809EEC0B98}"/>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8" name="Straight Arrow Connector 207">
                  <a:extLst>
                    <a:ext uri="{FF2B5EF4-FFF2-40B4-BE49-F238E27FC236}">
                      <a16:creationId xmlns:a16="http://schemas.microsoft.com/office/drawing/2014/main" id="{04712CFD-C617-4710-85DA-921E4F485783}"/>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AD9E535C-D134-4E0D-B5F0-A12149F76AE7}"/>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0" name="Straight Arrow Connector 209">
                  <a:extLst>
                    <a:ext uri="{FF2B5EF4-FFF2-40B4-BE49-F238E27FC236}">
                      <a16:creationId xmlns:a16="http://schemas.microsoft.com/office/drawing/2014/main" id="{678AE76F-2593-463B-A9F7-BAB2B35ED51C}"/>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2" name="Group 201">
                <a:extLst>
                  <a:ext uri="{FF2B5EF4-FFF2-40B4-BE49-F238E27FC236}">
                    <a16:creationId xmlns:a16="http://schemas.microsoft.com/office/drawing/2014/main" id="{77C37A35-3492-41D3-8B85-21C80F3CF367}"/>
                  </a:ext>
                </a:extLst>
              </p:cNvPr>
              <p:cNvGrpSpPr/>
              <p:nvPr/>
            </p:nvGrpSpPr>
            <p:grpSpPr>
              <a:xfrm>
                <a:off x="7967094" y="4010660"/>
                <a:ext cx="680336" cy="277733"/>
                <a:chOff x="7967094" y="4010660"/>
                <a:chExt cx="680336" cy="277733"/>
              </a:xfrm>
            </p:grpSpPr>
            <p:cxnSp>
              <p:nvCxnSpPr>
                <p:cNvPr id="203" name="Straight Arrow Connector 202">
                  <a:extLst>
                    <a:ext uri="{FF2B5EF4-FFF2-40B4-BE49-F238E27FC236}">
                      <a16:creationId xmlns:a16="http://schemas.microsoft.com/office/drawing/2014/main" id="{B7B6DBD1-85E6-4398-8367-BEA68B388D5C}"/>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4" name="Straight Arrow Connector 203">
                  <a:extLst>
                    <a:ext uri="{FF2B5EF4-FFF2-40B4-BE49-F238E27FC236}">
                      <a16:creationId xmlns:a16="http://schemas.microsoft.com/office/drawing/2014/main" id="{88E2E1ED-E707-4DA8-A570-3579B5B32B30}"/>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a:extLst>
                    <a:ext uri="{FF2B5EF4-FFF2-40B4-BE49-F238E27FC236}">
                      <a16:creationId xmlns:a16="http://schemas.microsoft.com/office/drawing/2014/main" id="{C2AABB90-2A0E-4BD4-83DA-A6C2932F21AE}"/>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86E36B44-E88E-4F19-88BE-01524153D389}"/>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72" name="Group 171">
              <a:extLst>
                <a:ext uri="{FF2B5EF4-FFF2-40B4-BE49-F238E27FC236}">
                  <a16:creationId xmlns:a16="http://schemas.microsoft.com/office/drawing/2014/main" id="{F803C1D8-1DDB-41F4-8368-FF6542AC5617}"/>
                </a:ext>
              </a:extLst>
            </p:cNvPr>
            <p:cNvGrpSpPr/>
            <p:nvPr/>
          </p:nvGrpSpPr>
          <p:grpSpPr>
            <a:xfrm>
              <a:off x="1352124" y="3766693"/>
              <a:ext cx="2370881" cy="1611233"/>
              <a:chOff x="6640404" y="2648585"/>
              <a:chExt cx="2370881" cy="1611233"/>
            </a:xfrm>
          </p:grpSpPr>
          <p:grpSp>
            <p:nvGrpSpPr>
              <p:cNvPr id="173" name="Group 172">
                <a:extLst>
                  <a:ext uri="{FF2B5EF4-FFF2-40B4-BE49-F238E27FC236}">
                    <a16:creationId xmlns:a16="http://schemas.microsoft.com/office/drawing/2014/main" id="{D17850BB-801D-485D-A169-038D1F52F55F}"/>
                  </a:ext>
                </a:extLst>
              </p:cNvPr>
              <p:cNvGrpSpPr/>
              <p:nvPr/>
            </p:nvGrpSpPr>
            <p:grpSpPr>
              <a:xfrm>
                <a:off x="7345429" y="2703830"/>
                <a:ext cx="524126" cy="464424"/>
                <a:chOff x="7345429" y="2703830"/>
                <a:chExt cx="524126" cy="464424"/>
              </a:xfrm>
            </p:grpSpPr>
            <p:cxnSp>
              <p:nvCxnSpPr>
                <p:cNvPr id="194" name="Straight Arrow Connector 193">
                  <a:extLst>
                    <a:ext uri="{FF2B5EF4-FFF2-40B4-BE49-F238E27FC236}">
                      <a16:creationId xmlns:a16="http://schemas.microsoft.com/office/drawing/2014/main" id="{34F0B78E-92D6-4FC0-8585-4996CEA48B3E}"/>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Straight Arrow Connector 194">
                  <a:extLst>
                    <a:ext uri="{FF2B5EF4-FFF2-40B4-BE49-F238E27FC236}">
                      <a16:creationId xmlns:a16="http://schemas.microsoft.com/office/drawing/2014/main" id="{52531EFB-4B6D-4889-95C2-A780B786FF91}"/>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01CDD99E-6291-426D-A81A-EEBD8EB6E764}"/>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67D724E1-18B0-4B65-A838-D5DCDAFD4859}"/>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a16="http://schemas.microsoft.com/office/drawing/2014/main" id="{774F964B-7588-48E6-AEA6-88A95B1AE214}"/>
                  </a:ext>
                </a:extLst>
              </p:cNvPr>
              <p:cNvGrpSpPr/>
              <p:nvPr/>
            </p:nvGrpSpPr>
            <p:grpSpPr>
              <a:xfrm>
                <a:off x="6640404" y="2648585"/>
                <a:ext cx="555800" cy="458707"/>
                <a:chOff x="6640404" y="2648585"/>
                <a:chExt cx="555800" cy="458707"/>
              </a:xfrm>
            </p:grpSpPr>
            <p:cxnSp>
              <p:nvCxnSpPr>
                <p:cNvPr id="190" name="Straight Arrow Connector 189">
                  <a:extLst>
                    <a:ext uri="{FF2B5EF4-FFF2-40B4-BE49-F238E27FC236}">
                      <a16:creationId xmlns:a16="http://schemas.microsoft.com/office/drawing/2014/main" id="{31EA908B-94A7-4A80-A2F0-EBD9C81987F4}"/>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Straight Arrow Connector 190">
                  <a:extLst>
                    <a:ext uri="{FF2B5EF4-FFF2-40B4-BE49-F238E27FC236}">
                      <a16:creationId xmlns:a16="http://schemas.microsoft.com/office/drawing/2014/main" id="{E44A8979-3440-488E-BC87-47434FFDB144}"/>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5DE14F46-347D-4134-88E6-0BF0B13F4B29}"/>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Straight Arrow Connector 192">
                  <a:extLst>
                    <a:ext uri="{FF2B5EF4-FFF2-40B4-BE49-F238E27FC236}">
                      <a16:creationId xmlns:a16="http://schemas.microsoft.com/office/drawing/2014/main" id="{FC7373AF-A6A1-4FDB-BC0F-CF3912E7BAEE}"/>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5" name="Group 174">
                <a:extLst>
                  <a:ext uri="{FF2B5EF4-FFF2-40B4-BE49-F238E27FC236}">
                    <a16:creationId xmlns:a16="http://schemas.microsoft.com/office/drawing/2014/main" id="{B4B47E8B-6ED8-46E3-8CBD-9519D966BAA0}"/>
                  </a:ext>
                </a:extLst>
              </p:cNvPr>
              <p:cNvGrpSpPr/>
              <p:nvPr/>
            </p:nvGrpSpPr>
            <p:grpSpPr>
              <a:xfrm>
                <a:off x="7801359" y="3046730"/>
                <a:ext cx="604136" cy="414894"/>
                <a:chOff x="7801359" y="3046730"/>
                <a:chExt cx="604136" cy="414894"/>
              </a:xfrm>
            </p:grpSpPr>
            <p:cxnSp>
              <p:nvCxnSpPr>
                <p:cNvPr id="186" name="Straight Arrow Connector 185">
                  <a:extLst>
                    <a:ext uri="{FF2B5EF4-FFF2-40B4-BE49-F238E27FC236}">
                      <a16:creationId xmlns:a16="http://schemas.microsoft.com/office/drawing/2014/main" id="{3399B716-3D45-4A73-82E1-9DABD2D5EE9A}"/>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Straight Arrow Connector 186">
                  <a:extLst>
                    <a:ext uri="{FF2B5EF4-FFF2-40B4-BE49-F238E27FC236}">
                      <a16:creationId xmlns:a16="http://schemas.microsoft.com/office/drawing/2014/main" id="{DC002D98-7316-4A75-A751-126020D6723D}"/>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Straight Arrow Connector 187">
                  <a:extLst>
                    <a:ext uri="{FF2B5EF4-FFF2-40B4-BE49-F238E27FC236}">
                      <a16:creationId xmlns:a16="http://schemas.microsoft.com/office/drawing/2014/main" id="{96FA4659-31D2-4104-BEA8-5834F6DC2D46}"/>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id="{7CDE569A-B8B3-4C82-AABE-9917C1F0C940}"/>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6" name="Group 175">
                <a:extLst>
                  <a:ext uri="{FF2B5EF4-FFF2-40B4-BE49-F238E27FC236}">
                    <a16:creationId xmlns:a16="http://schemas.microsoft.com/office/drawing/2014/main" id="{A6C68701-28A9-4C78-8237-C9FE9915D4E0}"/>
                  </a:ext>
                </a:extLst>
              </p:cNvPr>
              <p:cNvGrpSpPr/>
              <p:nvPr/>
            </p:nvGrpSpPr>
            <p:grpSpPr>
              <a:xfrm>
                <a:off x="8138544" y="3557270"/>
                <a:ext cx="661286" cy="342504"/>
                <a:chOff x="8138544" y="3557270"/>
                <a:chExt cx="661286" cy="342504"/>
              </a:xfrm>
            </p:grpSpPr>
            <p:cxnSp>
              <p:nvCxnSpPr>
                <p:cNvPr id="182" name="Straight Arrow Connector 181">
                  <a:extLst>
                    <a:ext uri="{FF2B5EF4-FFF2-40B4-BE49-F238E27FC236}">
                      <a16:creationId xmlns:a16="http://schemas.microsoft.com/office/drawing/2014/main" id="{04D718FF-3BF8-4C2E-B34F-C7F75EE3BF0F}"/>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EAB508FB-3ABE-4DD2-AF33-12B40676AE30}"/>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7861F051-9402-46BB-BF5D-4C94455E039A}"/>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3B47F542-84C6-4E99-831E-A92FCEA527C4}"/>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7" name="Group 176">
                <a:extLst>
                  <a:ext uri="{FF2B5EF4-FFF2-40B4-BE49-F238E27FC236}">
                    <a16:creationId xmlns:a16="http://schemas.microsoft.com/office/drawing/2014/main" id="{405D4D83-4B7B-4220-997E-CA3ABF466E31}"/>
                  </a:ext>
                </a:extLst>
              </p:cNvPr>
              <p:cNvGrpSpPr/>
              <p:nvPr/>
            </p:nvGrpSpPr>
            <p:grpSpPr>
              <a:xfrm>
                <a:off x="8330949" y="3982085"/>
                <a:ext cx="680336" cy="277733"/>
                <a:chOff x="8330949" y="3982085"/>
                <a:chExt cx="680336" cy="277733"/>
              </a:xfrm>
            </p:grpSpPr>
            <p:cxnSp>
              <p:nvCxnSpPr>
                <p:cNvPr id="178" name="Straight Arrow Connector 177">
                  <a:extLst>
                    <a:ext uri="{FF2B5EF4-FFF2-40B4-BE49-F238E27FC236}">
                      <a16:creationId xmlns:a16="http://schemas.microsoft.com/office/drawing/2014/main" id="{B5AC16B0-7B72-4C6B-ABD8-240821D0DBD4}"/>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189A491E-D7C5-4836-AC60-E1AE39B3078F}"/>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868F0C23-FECD-4A61-A386-0569F6B2149A}"/>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C44341B9-6779-4B75-BA82-79E9FA243A81}"/>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299" name="Group 298">
            <a:extLst>
              <a:ext uri="{FF2B5EF4-FFF2-40B4-BE49-F238E27FC236}">
                <a16:creationId xmlns:a16="http://schemas.microsoft.com/office/drawing/2014/main" id="{CAB210B6-4F5B-4D1C-9AE4-AB254FD1FC4F}"/>
              </a:ext>
            </a:extLst>
          </p:cNvPr>
          <p:cNvGrpSpPr/>
          <p:nvPr/>
        </p:nvGrpSpPr>
        <p:grpSpPr>
          <a:xfrm>
            <a:off x="7391400" y="2979420"/>
            <a:ext cx="777266" cy="726546"/>
            <a:chOff x="2545080" y="2880360"/>
            <a:chExt cx="777266" cy="726546"/>
          </a:xfrm>
        </p:grpSpPr>
        <p:cxnSp>
          <p:nvCxnSpPr>
            <p:cNvPr id="300" name="Straight Arrow Connector 299">
              <a:extLst>
                <a:ext uri="{FF2B5EF4-FFF2-40B4-BE49-F238E27FC236}">
                  <a16:creationId xmlns:a16="http://schemas.microsoft.com/office/drawing/2014/main" id="{E8FC7CDB-9E18-45EF-A3C9-49C8E741F51C}"/>
                </a:ext>
              </a:extLst>
            </p:cNvPr>
            <p:cNvCxnSpPr/>
            <p:nvPr/>
          </p:nvCxnSpPr>
          <p:spPr>
            <a:xfrm>
              <a:off x="2545080" y="2956560"/>
              <a:ext cx="0" cy="54864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1" name="TextBox 300">
                  <a:extLst>
                    <a:ext uri="{FF2B5EF4-FFF2-40B4-BE49-F238E27FC236}">
                      <a16:creationId xmlns:a16="http://schemas.microsoft.com/office/drawing/2014/main" id="{6E49F9BC-8EF7-412C-8C96-ED7966106F56}"/>
                    </a:ext>
                  </a:extLst>
                </p:cNvPr>
                <p:cNvSpPr txBox="1"/>
                <p:nvPr/>
              </p:nvSpPr>
              <p:spPr>
                <a:xfrm>
                  <a:off x="2781300" y="2880360"/>
                  <a:ext cx="541046" cy="7265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en-US" i="1" smtClean="0">
                                <a:solidFill>
                                  <a:schemeClr val="bg1"/>
                                </a:solidFill>
                                <a:latin typeface="Cambria Math" panose="02040503050406030204" pitchFamily="18" charset="0"/>
                              </a:rPr>
                            </m:ctrlPr>
                          </m:naryPr>
                          <m:sub/>
                          <m:sup/>
                          <m:e>
                            <m:r>
                              <a:rPr lang="en-US" b="0" i="1" smtClean="0">
                                <a:solidFill>
                                  <a:schemeClr val="bg1"/>
                                </a:solidFill>
                                <a:latin typeface="Cambria Math" panose="02040503050406030204" pitchFamily="18" charset="0"/>
                              </a:rPr>
                              <m:t>𝑑𝑥</m:t>
                            </m:r>
                          </m:e>
                        </m:nary>
                      </m:oMath>
                    </m:oMathPara>
                  </a14:m>
                  <a:endParaRPr lang="en-US" dirty="0"/>
                </a:p>
              </p:txBody>
            </p:sp>
          </mc:Choice>
          <mc:Fallback xmlns="">
            <p:sp>
              <p:nvSpPr>
                <p:cNvPr id="301" name="TextBox 300">
                  <a:extLst>
                    <a:ext uri="{FF2B5EF4-FFF2-40B4-BE49-F238E27FC236}">
                      <a16:creationId xmlns:a16="http://schemas.microsoft.com/office/drawing/2014/main" id="{6E49F9BC-8EF7-412C-8C96-ED7966106F56}"/>
                    </a:ext>
                  </a:extLst>
                </p:cNvPr>
                <p:cNvSpPr txBox="1">
                  <a:spLocks noRot="1" noChangeAspect="1" noMove="1" noResize="1" noEditPoints="1" noAdjustHandles="1" noChangeArrowheads="1" noChangeShapeType="1" noTextEdit="1"/>
                </p:cNvSpPr>
                <p:nvPr/>
              </p:nvSpPr>
              <p:spPr>
                <a:xfrm>
                  <a:off x="2781300" y="2880360"/>
                  <a:ext cx="541046" cy="726546"/>
                </a:xfrm>
                <a:prstGeom prst="rect">
                  <a:avLst/>
                </a:prstGeom>
                <a:blipFill>
                  <a:blip r:embed="rId3"/>
                  <a:stretch>
                    <a:fillRect/>
                  </a:stretch>
                </a:blipFill>
              </p:spPr>
              <p:txBody>
                <a:bodyPr/>
                <a:lstStyle/>
                <a:p>
                  <a:r>
                    <a:rPr lang="en-US">
                      <a:noFill/>
                    </a:rPr>
                    <a:t> </a:t>
                  </a:r>
                </a:p>
              </p:txBody>
            </p:sp>
          </mc:Fallback>
        </mc:AlternateContent>
      </p:grpSp>
      <p:sp>
        <p:nvSpPr>
          <p:cNvPr id="316" name="TextBox 315">
            <a:extLst>
              <a:ext uri="{FF2B5EF4-FFF2-40B4-BE49-F238E27FC236}">
                <a16:creationId xmlns:a16="http://schemas.microsoft.com/office/drawing/2014/main" id="{A6F349B8-099C-4B69-9C8B-22929F095FD6}"/>
              </a:ext>
            </a:extLst>
          </p:cNvPr>
          <p:cNvSpPr txBox="1"/>
          <p:nvPr/>
        </p:nvSpPr>
        <p:spPr>
          <a:xfrm>
            <a:off x="8260072" y="3558124"/>
            <a:ext cx="1370925" cy="1200329"/>
          </a:xfrm>
          <a:prstGeom prst="rect">
            <a:avLst/>
          </a:prstGeom>
          <a:noFill/>
        </p:spPr>
        <p:txBody>
          <a:bodyPr wrap="square" rtlCol="0">
            <a:spAutoFit/>
          </a:bodyPr>
          <a:lstStyle/>
          <a:p>
            <a:pPr algn="ctr"/>
            <a:r>
              <a:rPr lang="en-US" dirty="0">
                <a:solidFill>
                  <a:schemeClr val="bg1"/>
                </a:solidFill>
              </a:rPr>
              <a:t>Relative Signed Distance Function</a:t>
            </a:r>
          </a:p>
        </p:txBody>
      </p:sp>
      <p:grpSp>
        <p:nvGrpSpPr>
          <p:cNvPr id="317" name="Group 316">
            <a:extLst>
              <a:ext uri="{FF2B5EF4-FFF2-40B4-BE49-F238E27FC236}">
                <a16:creationId xmlns:a16="http://schemas.microsoft.com/office/drawing/2014/main" id="{30DC5436-93B2-47B4-BBA7-5A8B574A1EE7}"/>
              </a:ext>
            </a:extLst>
          </p:cNvPr>
          <p:cNvGrpSpPr/>
          <p:nvPr/>
        </p:nvGrpSpPr>
        <p:grpSpPr>
          <a:xfrm>
            <a:off x="5076744" y="3447247"/>
            <a:ext cx="3423366" cy="3397739"/>
            <a:chOff x="4009944" y="2495402"/>
            <a:chExt cx="3423366" cy="3397739"/>
          </a:xfrm>
        </p:grpSpPr>
        <p:grpSp>
          <p:nvGrpSpPr>
            <p:cNvPr id="318" name="Group 317">
              <a:extLst>
                <a:ext uri="{FF2B5EF4-FFF2-40B4-BE49-F238E27FC236}">
                  <a16:creationId xmlns:a16="http://schemas.microsoft.com/office/drawing/2014/main" id="{0D856AD3-6AEE-49C8-8C0E-D20AE07A06F4}"/>
                </a:ext>
              </a:extLst>
            </p:cNvPr>
            <p:cNvGrpSpPr/>
            <p:nvPr/>
          </p:nvGrpSpPr>
          <p:grpSpPr>
            <a:xfrm>
              <a:off x="4009944" y="2495402"/>
              <a:ext cx="3343980" cy="3397739"/>
              <a:chOff x="3957948" y="2457152"/>
              <a:chExt cx="3343980" cy="3397739"/>
            </a:xfrm>
          </p:grpSpPr>
          <p:sp>
            <p:nvSpPr>
              <p:cNvPr id="324" name="Oval 323">
                <a:extLst>
                  <a:ext uri="{FF2B5EF4-FFF2-40B4-BE49-F238E27FC236}">
                    <a16:creationId xmlns:a16="http://schemas.microsoft.com/office/drawing/2014/main" id="{01E86B34-FA36-4F6E-BA4F-AB7436A96FA7}"/>
                  </a:ext>
                </a:extLst>
              </p:cNvPr>
              <p:cNvSpPr/>
              <p:nvPr/>
            </p:nvSpPr>
            <p:spPr>
              <a:xfrm>
                <a:off x="4564824" y="2814439"/>
                <a:ext cx="2737104" cy="2669455"/>
              </a:xfrm>
              <a:prstGeom prst="ellipse">
                <a:avLst/>
              </a:prstGeom>
              <a:gradFill flip="none" rotWithShape="1">
                <a:gsLst>
                  <a:gs pos="54000">
                    <a:schemeClr val="bg1"/>
                  </a:gs>
                  <a:gs pos="44000">
                    <a:schemeClr val="accent5">
                      <a:lumMod val="75000"/>
                    </a:schemeClr>
                  </a:gs>
                  <a:gs pos="68000">
                    <a:srgbClr val="7030A0"/>
                  </a:gs>
                </a:gsLst>
                <a:path path="circle">
                  <a:fillToRect l="50000" t="50000" r="50000" b="50000"/>
                </a:path>
                <a:tileRect/>
              </a:gra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 name="Oval 324">
                <a:extLst>
                  <a:ext uri="{FF2B5EF4-FFF2-40B4-BE49-F238E27FC236}">
                    <a16:creationId xmlns:a16="http://schemas.microsoft.com/office/drawing/2014/main" id="{7CAAB385-D958-4FC6-8DB0-6556F38AFE81}"/>
                  </a:ext>
                </a:extLst>
              </p:cNvPr>
              <p:cNvSpPr>
                <a:spLocks noChangeAspect="1"/>
              </p:cNvSpPr>
              <p:nvPr/>
            </p:nvSpPr>
            <p:spPr>
              <a:xfrm>
                <a:off x="5450244" y="3791375"/>
                <a:ext cx="796937" cy="777240"/>
              </a:xfrm>
              <a:prstGeom prst="ellipse">
                <a:avLst/>
              </a:prstGeom>
              <a:solidFill>
                <a:srgbClr val="1C1C1C"/>
              </a:soli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Freeform: Shape 325">
                <a:extLst>
                  <a:ext uri="{FF2B5EF4-FFF2-40B4-BE49-F238E27FC236}">
                    <a16:creationId xmlns:a16="http://schemas.microsoft.com/office/drawing/2014/main" id="{B4103DF5-2D4A-44D9-8B82-5AF4FCDF9A78}"/>
                  </a:ext>
                </a:extLst>
              </p:cNvPr>
              <p:cNvSpPr/>
              <p:nvPr/>
            </p:nvSpPr>
            <p:spPr>
              <a:xfrm>
                <a:off x="3957948" y="2850356"/>
                <a:ext cx="2914894" cy="3004535"/>
              </a:xfrm>
              <a:custGeom>
                <a:avLst/>
                <a:gdLst>
                  <a:gd name="connsiteX0" fmla="*/ 1852448 w 2680138"/>
                  <a:gd name="connsiteY0" fmla="*/ 1127234 h 2601310"/>
                  <a:gd name="connsiteX1" fmla="*/ 2672255 w 2680138"/>
                  <a:gd name="connsiteY1" fmla="*/ 1206062 h 2601310"/>
                  <a:gd name="connsiteX2" fmla="*/ 2680138 w 2680138"/>
                  <a:gd name="connsiteY2" fmla="*/ 2246586 h 2601310"/>
                  <a:gd name="connsiteX3" fmla="*/ 2246586 w 2680138"/>
                  <a:gd name="connsiteY3" fmla="*/ 2601310 h 2601310"/>
                  <a:gd name="connsiteX4" fmla="*/ 977462 w 2680138"/>
                  <a:gd name="connsiteY4" fmla="*/ 2561896 h 2601310"/>
                  <a:gd name="connsiteX5" fmla="*/ 0 w 2680138"/>
                  <a:gd name="connsiteY5" fmla="*/ 1411013 h 2601310"/>
                  <a:gd name="connsiteX6" fmla="*/ 504496 w 2680138"/>
                  <a:gd name="connsiteY6" fmla="*/ 0 h 2601310"/>
                  <a:gd name="connsiteX7" fmla="*/ 874986 w 2680138"/>
                  <a:gd name="connsiteY7" fmla="*/ 23648 h 2601310"/>
                  <a:gd name="connsiteX8" fmla="*/ 1403131 w 2680138"/>
                  <a:gd name="connsiteY8" fmla="*/ 796158 h 2601310"/>
                  <a:gd name="connsiteX9" fmla="*/ 1852448 w 2680138"/>
                  <a:gd name="connsiteY9" fmla="*/ 1127234 h 2601310"/>
                  <a:gd name="connsiteX0" fmla="*/ 1852448 w 2680138"/>
                  <a:gd name="connsiteY0" fmla="*/ 1473944 h 2948020"/>
                  <a:gd name="connsiteX1" fmla="*/ 2672255 w 2680138"/>
                  <a:gd name="connsiteY1" fmla="*/ 1552772 h 2948020"/>
                  <a:gd name="connsiteX2" fmla="*/ 2680138 w 2680138"/>
                  <a:gd name="connsiteY2" fmla="*/ 2593296 h 2948020"/>
                  <a:gd name="connsiteX3" fmla="*/ 2246586 w 2680138"/>
                  <a:gd name="connsiteY3" fmla="*/ 2948020 h 2948020"/>
                  <a:gd name="connsiteX4" fmla="*/ 977462 w 2680138"/>
                  <a:gd name="connsiteY4" fmla="*/ 2908606 h 2948020"/>
                  <a:gd name="connsiteX5" fmla="*/ 0 w 2680138"/>
                  <a:gd name="connsiteY5" fmla="*/ 1757723 h 2948020"/>
                  <a:gd name="connsiteX6" fmla="*/ 603556 w 2680138"/>
                  <a:gd name="connsiteY6" fmla="*/ 0 h 2948020"/>
                  <a:gd name="connsiteX7" fmla="*/ 874986 w 2680138"/>
                  <a:gd name="connsiteY7" fmla="*/ 370358 h 2948020"/>
                  <a:gd name="connsiteX8" fmla="*/ 1403131 w 2680138"/>
                  <a:gd name="connsiteY8" fmla="*/ 1142868 h 2948020"/>
                  <a:gd name="connsiteX9" fmla="*/ 1852448 w 2680138"/>
                  <a:gd name="connsiteY9" fmla="*/ 1473944 h 2948020"/>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78453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63556 w 2680138"/>
                  <a:gd name="connsiteY7" fmla="*/ 334163 h 2961355"/>
                  <a:gd name="connsiteX8" fmla="*/ 1403131 w 2680138"/>
                  <a:gd name="connsiteY8" fmla="*/ 1156203 h 2961355"/>
                  <a:gd name="connsiteX9" fmla="*/ 1852448 w 2680138"/>
                  <a:gd name="connsiteY9" fmla="*/ 1487279 h 2961355"/>
                  <a:gd name="connsiteX0" fmla="*/ 2020088 w 2847778"/>
                  <a:gd name="connsiteY0" fmla="*/ 1487279 h 2961355"/>
                  <a:gd name="connsiteX1" fmla="*/ 2839895 w 2847778"/>
                  <a:gd name="connsiteY1" fmla="*/ 1566107 h 2961355"/>
                  <a:gd name="connsiteX2" fmla="*/ 2847778 w 2847778"/>
                  <a:gd name="connsiteY2" fmla="*/ 2606631 h 2961355"/>
                  <a:gd name="connsiteX3" fmla="*/ 2414226 w 2847778"/>
                  <a:gd name="connsiteY3" fmla="*/ 2961355 h 2961355"/>
                  <a:gd name="connsiteX4" fmla="*/ 1145102 w 2847778"/>
                  <a:gd name="connsiteY4" fmla="*/ 2921941 h 2961355"/>
                  <a:gd name="connsiteX5" fmla="*/ 0 w 2847778"/>
                  <a:gd name="connsiteY5" fmla="*/ 1689778 h 2961355"/>
                  <a:gd name="connsiteX6" fmla="*/ 997891 w 2847778"/>
                  <a:gd name="connsiteY6" fmla="*/ 0 h 2961355"/>
                  <a:gd name="connsiteX7" fmla="*/ 1031196 w 2847778"/>
                  <a:gd name="connsiteY7" fmla="*/ 334163 h 2961355"/>
                  <a:gd name="connsiteX8" fmla="*/ 1570771 w 2847778"/>
                  <a:gd name="connsiteY8" fmla="*/ 1156203 h 2961355"/>
                  <a:gd name="connsiteX9" fmla="*/ 2020088 w 2847778"/>
                  <a:gd name="connsiteY9" fmla="*/ 1487279 h 296135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99383 h 3004535"/>
                  <a:gd name="connsiteX9" fmla="*/ 2020088 w 2847778"/>
                  <a:gd name="connsiteY9" fmla="*/ 1530459 h 300453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80333 h 3004535"/>
                  <a:gd name="connsiteX9" fmla="*/ 2020088 w 2847778"/>
                  <a:gd name="connsiteY9" fmla="*/ 1530459 h 3004535"/>
                  <a:gd name="connsiteX0" fmla="*/ 2020088 w 2911088"/>
                  <a:gd name="connsiteY0" fmla="*/ 153045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2020088 w 2911088"/>
                  <a:gd name="connsiteY9" fmla="*/ 1530459 h 3004535"/>
                  <a:gd name="connsiteX0" fmla="*/ 1888008 w 2911088"/>
                  <a:gd name="connsiteY0" fmla="*/ 143901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1888008 w 2911088"/>
                  <a:gd name="connsiteY9" fmla="*/ 1439019 h 3004535"/>
                  <a:gd name="connsiteX0" fmla="*/ 1888008 w 2914894"/>
                  <a:gd name="connsiteY0" fmla="*/ 143901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39019 h 3004535"/>
                  <a:gd name="connsiteX0" fmla="*/ 1888008 w 2914894"/>
                  <a:gd name="connsiteY0" fmla="*/ 145806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21696 w 2914894"/>
                  <a:gd name="connsiteY7" fmla="*/ 14302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47911 w 2914894"/>
                  <a:gd name="connsiteY8" fmla="*/ 1186048 h 3004535"/>
                  <a:gd name="connsiteX9" fmla="*/ 1888008 w 2914894"/>
                  <a:gd name="connsiteY9" fmla="*/ 1458069 h 300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4894" h="3004535">
                    <a:moveTo>
                      <a:pt x="1888008" y="1458069"/>
                    </a:moveTo>
                    <a:cubicBezTo>
                      <a:pt x="2161277" y="1484345"/>
                      <a:pt x="2641556" y="1400131"/>
                      <a:pt x="2914825" y="1426407"/>
                    </a:cubicBezTo>
                    <a:cubicBezTo>
                      <a:pt x="2917453" y="1773248"/>
                      <a:pt x="2845150" y="2302970"/>
                      <a:pt x="2847778" y="2649811"/>
                    </a:cubicBezTo>
                    <a:lnTo>
                      <a:pt x="2414226" y="3004535"/>
                    </a:lnTo>
                    <a:lnTo>
                      <a:pt x="1145102" y="2965121"/>
                    </a:lnTo>
                    <a:lnTo>
                      <a:pt x="0" y="1732958"/>
                    </a:lnTo>
                    <a:lnTo>
                      <a:pt x="1107111" y="0"/>
                    </a:lnTo>
                    <a:lnTo>
                      <a:pt x="1206456" y="150648"/>
                    </a:lnTo>
                    <a:lnTo>
                      <a:pt x="1547911" y="1186048"/>
                    </a:lnTo>
                    <a:lnTo>
                      <a:pt x="1888008" y="1458069"/>
                    </a:lnTo>
                    <a:close/>
                  </a:path>
                </a:pathLst>
              </a:custGeom>
              <a:solidFill>
                <a:srgbClr val="1C1C1C"/>
              </a:solidFill>
              <a:ln w="7620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7" name="Freeform: Shape 326">
                <a:extLst>
                  <a:ext uri="{FF2B5EF4-FFF2-40B4-BE49-F238E27FC236}">
                    <a16:creationId xmlns:a16="http://schemas.microsoft.com/office/drawing/2014/main" id="{D672C9E3-8036-4A17-97BC-645C361B6AFE}"/>
                  </a:ext>
                </a:extLst>
              </p:cNvPr>
              <p:cNvSpPr/>
              <p:nvPr/>
            </p:nvSpPr>
            <p:spPr>
              <a:xfrm rot="19860000" flipH="1">
                <a:off x="5559907" y="2536972"/>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7432A6"/>
              </a:solid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328" name="Straight Connector 327">
                <a:extLst>
                  <a:ext uri="{FF2B5EF4-FFF2-40B4-BE49-F238E27FC236}">
                    <a16:creationId xmlns:a16="http://schemas.microsoft.com/office/drawing/2014/main" id="{A6CA6D92-F844-4F62-98C7-C98A43B60D65}"/>
                  </a:ext>
                </a:extLst>
              </p:cNvPr>
              <p:cNvCxnSpPr>
                <a:cxnSpLocks/>
              </p:cNvCxnSpPr>
              <p:nvPr/>
            </p:nvCxnSpPr>
            <p:spPr>
              <a:xfrm flipV="1">
                <a:off x="5784850" y="2457152"/>
                <a:ext cx="436777" cy="239722"/>
              </a:xfrm>
              <a:prstGeom prst="line">
                <a:avLst/>
              </a:prstGeom>
              <a:ln w="28575" cap="rnd">
                <a:solidFill>
                  <a:srgbClr val="1C1C1C"/>
                </a:solidFill>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A02C5259-37E5-402D-8AD4-B703B0B29F4F}"/>
                  </a:ext>
                </a:extLst>
              </p:cNvPr>
              <p:cNvCxnSpPr>
                <a:cxnSpLocks/>
              </p:cNvCxnSpPr>
              <p:nvPr/>
            </p:nvCxnSpPr>
            <p:spPr>
              <a:xfrm flipV="1">
                <a:off x="5973068" y="4231641"/>
                <a:ext cx="844292" cy="444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7DFC2B62-3B8E-4D25-9E1B-8BD852FE7E28}"/>
                  </a:ext>
                </a:extLst>
              </p:cNvPr>
              <p:cNvCxnSpPr>
                <a:cxnSpLocks/>
              </p:cNvCxnSpPr>
              <p:nvPr/>
            </p:nvCxnSpPr>
            <p:spPr>
              <a:xfrm>
                <a:off x="5205988" y="3021343"/>
                <a:ext cx="300759" cy="9086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19" name="Straight Connector 318" hidden="1">
              <a:extLst>
                <a:ext uri="{FF2B5EF4-FFF2-40B4-BE49-F238E27FC236}">
                  <a16:creationId xmlns:a16="http://schemas.microsoft.com/office/drawing/2014/main" id="{E45DB561-201C-4F3B-B46A-189E31F9381E}"/>
                </a:ext>
              </a:extLst>
            </p:cNvPr>
            <p:cNvCxnSpPr>
              <a:cxnSpLocks/>
            </p:cNvCxnSpPr>
            <p:nvPr/>
          </p:nvCxnSpPr>
          <p:spPr>
            <a:xfrm flipV="1">
              <a:off x="6019800" y="3977518"/>
              <a:ext cx="584772" cy="3430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hidden="1">
              <a:extLst>
                <a:ext uri="{FF2B5EF4-FFF2-40B4-BE49-F238E27FC236}">
                  <a16:creationId xmlns:a16="http://schemas.microsoft.com/office/drawing/2014/main" id="{696D812A-7A65-48CE-9D05-5025AE87A623}"/>
                </a:ext>
              </a:extLst>
            </p:cNvPr>
            <p:cNvCxnSpPr>
              <a:cxnSpLocks/>
            </p:cNvCxnSpPr>
            <p:nvPr/>
          </p:nvCxnSpPr>
          <p:spPr>
            <a:xfrm flipV="1">
              <a:off x="6600825" y="3937635"/>
              <a:ext cx="832485" cy="419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hidden="1">
              <a:extLst>
                <a:ext uri="{FF2B5EF4-FFF2-40B4-BE49-F238E27FC236}">
                  <a16:creationId xmlns:a16="http://schemas.microsoft.com/office/drawing/2014/main" id="{F3670B45-F8BF-4300-9A8A-97821925082D}"/>
                </a:ext>
              </a:extLst>
            </p:cNvPr>
            <p:cNvCxnSpPr>
              <a:cxnSpLocks/>
            </p:cNvCxnSpPr>
            <p:nvPr/>
          </p:nvCxnSpPr>
          <p:spPr>
            <a:xfrm flipV="1">
              <a:off x="5554065" y="3637156"/>
              <a:ext cx="562827" cy="3171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hidden="1">
              <a:extLst>
                <a:ext uri="{FF2B5EF4-FFF2-40B4-BE49-F238E27FC236}">
                  <a16:creationId xmlns:a16="http://schemas.microsoft.com/office/drawing/2014/main" id="{F1EC1756-1301-4BCF-954C-F613C01EA827}"/>
                </a:ext>
              </a:extLst>
            </p:cNvPr>
            <p:cNvCxnSpPr>
              <a:cxnSpLocks/>
            </p:cNvCxnSpPr>
            <p:nvPr/>
          </p:nvCxnSpPr>
          <p:spPr>
            <a:xfrm>
              <a:off x="5832676" y="2740163"/>
              <a:ext cx="297614" cy="8983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3" name="Partial Circle 734" hidden="1">
              <a:extLst>
                <a:ext uri="{FF2B5EF4-FFF2-40B4-BE49-F238E27FC236}">
                  <a16:creationId xmlns:a16="http://schemas.microsoft.com/office/drawing/2014/main" id="{9E4ACFC1-1F24-44A9-B688-A5A0676FE264}"/>
                </a:ext>
              </a:extLst>
            </p:cNvPr>
            <p:cNvSpPr>
              <a:spLocks noChangeAspect="1"/>
            </p:cNvSpPr>
            <p:nvPr/>
          </p:nvSpPr>
          <p:spPr>
            <a:xfrm>
              <a:off x="6249959" y="3548318"/>
              <a:ext cx="600710" cy="266701"/>
            </a:xfrm>
            <a:custGeom>
              <a:avLst/>
              <a:gdLst>
                <a:gd name="connsiteX0" fmla="*/ 187468 w 796937"/>
                <a:gd name="connsiteY0" fmla="*/ 58957 h 777240"/>
                <a:gd name="connsiteX1" fmla="*/ 527450 w 796937"/>
                <a:gd name="connsiteY1" fmla="*/ 20922 h 777240"/>
                <a:gd name="connsiteX2" fmla="*/ 774867 w 796937"/>
                <a:gd name="connsiteY2" fmla="*/ 261076 h 777240"/>
                <a:gd name="connsiteX3" fmla="*/ 398469 w 796937"/>
                <a:gd name="connsiteY3" fmla="*/ 388620 h 777240"/>
                <a:gd name="connsiteX4" fmla="*/ 187468 w 796937"/>
                <a:gd name="connsiteY4" fmla="*/ 58957 h 777240"/>
                <a:gd name="connsiteX0" fmla="*/ 211001 w 587399"/>
                <a:gd name="connsiteY0" fmla="*/ 388621 h 480061"/>
                <a:gd name="connsiteX1" fmla="*/ 0 w 587399"/>
                <a:gd name="connsiteY1" fmla="*/ 58958 h 480061"/>
                <a:gd name="connsiteX2" fmla="*/ 339982 w 587399"/>
                <a:gd name="connsiteY2" fmla="*/ 20923 h 480061"/>
                <a:gd name="connsiteX3" fmla="*/ 587399 w 587399"/>
                <a:gd name="connsiteY3" fmla="*/ 261077 h 480061"/>
                <a:gd name="connsiteX4" fmla="*/ 302441 w 587399"/>
                <a:gd name="connsiteY4" fmla="*/ 480061 h 480061"/>
                <a:gd name="connsiteX0" fmla="*/ 211001 w 587399"/>
                <a:gd name="connsiteY0" fmla="*/ 388621 h 388621"/>
                <a:gd name="connsiteX1" fmla="*/ 0 w 587399"/>
                <a:gd name="connsiteY1" fmla="*/ 58958 h 388621"/>
                <a:gd name="connsiteX2" fmla="*/ 339982 w 587399"/>
                <a:gd name="connsiteY2" fmla="*/ 20923 h 388621"/>
                <a:gd name="connsiteX3" fmla="*/ 587399 w 587399"/>
                <a:gd name="connsiteY3" fmla="*/ 261077 h 388621"/>
                <a:gd name="connsiteX4" fmla="*/ 424361 w 587399"/>
                <a:gd name="connsiteY4" fmla="*/ 299721 h 388621"/>
                <a:gd name="connsiteX0" fmla="*/ 211001 w 587399"/>
                <a:gd name="connsiteY0" fmla="*/ 388621 h 388621"/>
                <a:gd name="connsiteX1" fmla="*/ 0 w 587399"/>
                <a:gd name="connsiteY1" fmla="*/ 58958 h 388621"/>
                <a:gd name="connsiteX2" fmla="*/ 339982 w 587399"/>
                <a:gd name="connsiteY2" fmla="*/ 20923 h 388621"/>
                <a:gd name="connsiteX3" fmla="*/ 587399 w 587399"/>
                <a:gd name="connsiteY3" fmla="*/ 261077 h 388621"/>
                <a:gd name="connsiteX4" fmla="*/ 548821 w 587399"/>
                <a:gd name="connsiteY4" fmla="*/ 248921 h 388621"/>
                <a:gd name="connsiteX0" fmla="*/ 211001 w 587673"/>
                <a:gd name="connsiteY0" fmla="*/ 388621 h 388621"/>
                <a:gd name="connsiteX1" fmla="*/ 0 w 587673"/>
                <a:gd name="connsiteY1" fmla="*/ 58958 h 388621"/>
                <a:gd name="connsiteX2" fmla="*/ 339982 w 587673"/>
                <a:gd name="connsiteY2" fmla="*/ 20923 h 388621"/>
                <a:gd name="connsiteX3" fmla="*/ 587399 w 587673"/>
                <a:gd name="connsiteY3" fmla="*/ 261077 h 388621"/>
                <a:gd name="connsiteX4" fmla="*/ 548821 w 587673"/>
                <a:gd name="connsiteY4" fmla="*/ 248921 h 388621"/>
                <a:gd name="connsiteX0" fmla="*/ 211001 w 589093"/>
                <a:gd name="connsiteY0" fmla="*/ 388621 h 388621"/>
                <a:gd name="connsiteX1" fmla="*/ 0 w 589093"/>
                <a:gd name="connsiteY1" fmla="*/ 58958 h 388621"/>
                <a:gd name="connsiteX2" fmla="*/ 339982 w 589093"/>
                <a:gd name="connsiteY2" fmla="*/ 20923 h 388621"/>
                <a:gd name="connsiteX3" fmla="*/ 587399 w 589093"/>
                <a:gd name="connsiteY3" fmla="*/ 261077 h 388621"/>
                <a:gd name="connsiteX4" fmla="*/ 586921 w 589093"/>
                <a:gd name="connsiteY4" fmla="*/ 281941 h 388621"/>
                <a:gd name="connsiteX0" fmla="*/ 211001 w 594541"/>
                <a:gd name="connsiteY0" fmla="*/ 388621 h 388621"/>
                <a:gd name="connsiteX1" fmla="*/ 0 w 594541"/>
                <a:gd name="connsiteY1" fmla="*/ 58958 h 388621"/>
                <a:gd name="connsiteX2" fmla="*/ 339982 w 594541"/>
                <a:gd name="connsiteY2" fmla="*/ 20923 h 388621"/>
                <a:gd name="connsiteX3" fmla="*/ 587399 w 594541"/>
                <a:gd name="connsiteY3" fmla="*/ 261077 h 388621"/>
                <a:gd name="connsiteX4" fmla="*/ 594541 w 594541"/>
                <a:gd name="connsiteY4" fmla="*/ 266701 h 388621"/>
                <a:gd name="connsiteX0" fmla="*/ 0 w 604520"/>
                <a:gd name="connsiteY0" fmla="*/ 76201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04520"/>
                <a:gd name="connsiteY0" fmla="*/ 76201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19760"/>
                <a:gd name="connsiteY0" fmla="*/ 60961 h 266701"/>
                <a:gd name="connsiteX1" fmla="*/ 25219 w 619760"/>
                <a:gd name="connsiteY1" fmla="*/ 58958 h 266701"/>
                <a:gd name="connsiteX2" fmla="*/ 365201 w 619760"/>
                <a:gd name="connsiteY2" fmla="*/ 20923 h 266701"/>
                <a:gd name="connsiteX3" fmla="*/ 612618 w 619760"/>
                <a:gd name="connsiteY3" fmla="*/ 261077 h 266701"/>
                <a:gd name="connsiteX4" fmla="*/ 619760 w 619760"/>
                <a:gd name="connsiteY4" fmla="*/ 266701 h 266701"/>
                <a:gd name="connsiteX0" fmla="*/ 0 w 604520"/>
                <a:gd name="connsiteY0" fmla="*/ 74296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00710"/>
                <a:gd name="connsiteY0" fmla="*/ 66676 h 266701"/>
                <a:gd name="connsiteX1" fmla="*/ 6169 w 600710"/>
                <a:gd name="connsiteY1" fmla="*/ 58958 h 266701"/>
                <a:gd name="connsiteX2" fmla="*/ 346151 w 600710"/>
                <a:gd name="connsiteY2" fmla="*/ 20923 h 266701"/>
                <a:gd name="connsiteX3" fmla="*/ 593568 w 600710"/>
                <a:gd name="connsiteY3" fmla="*/ 261077 h 266701"/>
                <a:gd name="connsiteX4" fmla="*/ 600710 w 600710"/>
                <a:gd name="connsiteY4" fmla="*/ 266701 h 26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710" h="266701">
                  <a:moveTo>
                    <a:pt x="0" y="66676"/>
                  </a:moveTo>
                  <a:lnTo>
                    <a:pt x="6169" y="58958"/>
                  </a:lnTo>
                  <a:cubicBezTo>
                    <a:pt x="107860" y="-2952"/>
                    <a:pt x="232727" y="-16921"/>
                    <a:pt x="346151" y="20923"/>
                  </a:cubicBezTo>
                  <a:cubicBezTo>
                    <a:pt x="462100" y="59610"/>
                    <a:pt x="553348" y="148179"/>
                    <a:pt x="593568" y="261077"/>
                  </a:cubicBezTo>
                  <a:cubicBezTo>
                    <a:pt x="597642" y="260412"/>
                    <a:pt x="600710" y="266701"/>
                    <a:pt x="600710" y="266701"/>
                  </a:cubicBezTo>
                </a:path>
              </a:pathLst>
            </a:custGeom>
            <a:noFill/>
            <a:ln w="6350">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1" name="TextBox 330">
            <a:extLst>
              <a:ext uri="{FF2B5EF4-FFF2-40B4-BE49-F238E27FC236}">
                <a16:creationId xmlns:a16="http://schemas.microsoft.com/office/drawing/2014/main" id="{8F590E6F-2842-4FE7-B512-28383F846EDF}"/>
              </a:ext>
            </a:extLst>
          </p:cNvPr>
          <p:cNvSpPr txBox="1"/>
          <p:nvPr/>
        </p:nvSpPr>
        <p:spPr>
          <a:xfrm>
            <a:off x="1078627" y="592768"/>
            <a:ext cx="3129100" cy="369332"/>
          </a:xfrm>
          <a:prstGeom prst="rect">
            <a:avLst/>
          </a:prstGeom>
          <a:noFill/>
        </p:spPr>
        <p:txBody>
          <a:bodyPr wrap="square" rtlCol="0">
            <a:spAutoFit/>
          </a:bodyPr>
          <a:lstStyle/>
          <a:p>
            <a:pPr algn="ctr"/>
            <a:r>
              <a:rPr lang="en-US" u="sng" dirty="0">
                <a:solidFill>
                  <a:schemeClr val="bg1"/>
                </a:solidFill>
              </a:rPr>
              <a:t>Computer Graphics</a:t>
            </a:r>
          </a:p>
        </p:txBody>
      </p:sp>
      <p:sp>
        <p:nvSpPr>
          <p:cNvPr id="332" name="TextBox 331">
            <a:extLst>
              <a:ext uri="{FF2B5EF4-FFF2-40B4-BE49-F238E27FC236}">
                <a16:creationId xmlns:a16="http://schemas.microsoft.com/office/drawing/2014/main" id="{A9CB4CEE-1C19-481C-9FF8-055204AF1F27}"/>
              </a:ext>
            </a:extLst>
          </p:cNvPr>
          <p:cNvSpPr txBox="1"/>
          <p:nvPr/>
        </p:nvSpPr>
        <p:spPr>
          <a:xfrm>
            <a:off x="5863987" y="592768"/>
            <a:ext cx="3129100" cy="369332"/>
          </a:xfrm>
          <a:prstGeom prst="rect">
            <a:avLst/>
          </a:prstGeom>
          <a:noFill/>
        </p:spPr>
        <p:txBody>
          <a:bodyPr wrap="square" rtlCol="0">
            <a:spAutoFit/>
          </a:bodyPr>
          <a:lstStyle/>
          <a:p>
            <a:pPr algn="ctr"/>
            <a:r>
              <a:rPr lang="en-US" u="sng" dirty="0" err="1">
                <a:solidFill>
                  <a:schemeClr val="bg1"/>
                </a:solidFill>
              </a:rPr>
              <a:t>mmNorm</a:t>
            </a:r>
            <a:endParaRPr lang="en-US" u="sng" dirty="0">
              <a:solidFill>
                <a:schemeClr val="bg1"/>
              </a:solidFill>
            </a:endParaRPr>
          </a:p>
        </p:txBody>
      </p:sp>
      <p:sp>
        <p:nvSpPr>
          <p:cNvPr id="333" name="TextBox 332">
            <a:extLst>
              <a:ext uri="{FF2B5EF4-FFF2-40B4-BE49-F238E27FC236}">
                <a16:creationId xmlns:a16="http://schemas.microsoft.com/office/drawing/2014/main" id="{254630D5-DBB0-4423-95F1-BA19EFDCCB31}"/>
              </a:ext>
            </a:extLst>
          </p:cNvPr>
          <p:cNvSpPr txBox="1"/>
          <p:nvPr/>
        </p:nvSpPr>
        <p:spPr>
          <a:xfrm>
            <a:off x="8267692" y="1111442"/>
            <a:ext cx="1370925" cy="923330"/>
          </a:xfrm>
          <a:prstGeom prst="rect">
            <a:avLst/>
          </a:prstGeom>
          <a:noFill/>
        </p:spPr>
        <p:txBody>
          <a:bodyPr wrap="square" rtlCol="0">
            <a:spAutoFit/>
          </a:bodyPr>
          <a:lstStyle/>
          <a:p>
            <a:pPr algn="ctr"/>
            <a:r>
              <a:rPr lang="en-US" dirty="0">
                <a:solidFill>
                  <a:schemeClr val="bg1"/>
                </a:solidFill>
              </a:rPr>
              <a:t>Normal Vector </a:t>
            </a:r>
          </a:p>
          <a:p>
            <a:pPr algn="ctr"/>
            <a:r>
              <a:rPr lang="en-US" dirty="0">
                <a:solidFill>
                  <a:schemeClr val="bg1"/>
                </a:solidFill>
              </a:rPr>
              <a:t>Field</a:t>
            </a:r>
          </a:p>
        </p:txBody>
      </p:sp>
      <p:sp>
        <p:nvSpPr>
          <p:cNvPr id="362" name="TextBox 361">
            <a:extLst>
              <a:ext uri="{FF2B5EF4-FFF2-40B4-BE49-F238E27FC236}">
                <a16:creationId xmlns:a16="http://schemas.microsoft.com/office/drawing/2014/main" id="{8C5F9DB0-6364-42E4-A6AF-F62B27F1B0B3}"/>
              </a:ext>
            </a:extLst>
          </p:cNvPr>
          <p:cNvSpPr txBox="1"/>
          <p:nvPr/>
        </p:nvSpPr>
        <p:spPr>
          <a:xfrm>
            <a:off x="5645420" y="5237175"/>
            <a:ext cx="3760974" cy="369332"/>
          </a:xfrm>
          <a:prstGeom prst="rect">
            <a:avLst/>
          </a:prstGeom>
          <a:noFill/>
        </p:spPr>
        <p:txBody>
          <a:bodyPr wrap="square" rtlCol="0">
            <a:spAutoFit/>
          </a:bodyPr>
          <a:lstStyle/>
          <a:p>
            <a:pPr algn="ctr"/>
            <a:r>
              <a:rPr lang="en-US" dirty="0">
                <a:solidFill>
                  <a:schemeClr val="bg1"/>
                </a:solidFill>
              </a:rPr>
              <a:t>Unknown constant offset</a:t>
            </a:r>
          </a:p>
        </p:txBody>
      </p:sp>
    </p:spTree>
    <p:extLst>
      <p:ext uri="{BB962C8B-B14F-4D97-AF65-F5344CB8AC3E}">
        <p14:creationId xmlns:p14="http://schemas.microsoft.com/office/powerpoint/2010/main" val="279291095"/>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3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6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9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1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p:bldP spid="22" grpId="0"/>
      <p:bldP spid="23" grpId="0"/>
      <p:bldP spid="28" grpId="0"/>
      <p:bldP spid="165" grpId="0"/>
      <p:bldP spid="316" grpId="0"/>
      <p:bldP spid="331" grpId="0"/>
      <p:bldP spid="332" grpId="0"/>
      <p:bldP spid="333" grpId="0"/>
      <p:bldP spid="36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097D135-A579-4FBC-8E3F-402A0F80E814}"/>
              </a:ext>
            </a:extLst>
          </p:cNvPr>
          <p:cNvSpPr txBox="1">
            <a:spLocks/>
          </p:cNvSpPr>
          <p:nvPr/>
        </p:nvSpPr>
        <p:spPr>
          <a:xfrm>
            <a:off x="0" y="96448"/>
            <a:ext cx="10077450" cy="769441"/>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Wireless signals can travel through everyday occlusions</a:t>
            </a:r>
          </a:p>
          <a:p>
            <a:r>
              <a:rPr lang="en-US" sz="2200" dirty="0">
                <a:solidFill>
                  <a:schemeClr val="bg1"/>
                </a:solidFill>
              </a:rPr>
              <a:t>We can use them to image, reconstruct, &amp; perceive the hidden environment</a:t>
            </a:r>
          </a:p>
        </p:txBody>
      </p:sp>
      <p:pic>
        <p:nvPicPr>
          <p:cNvPr id="2" name="mmnorm">
            <a:hlinkClick r:id="" action="ppaction://media"/>
            <a:extLst>
              <a:ext uri="{FF2B5EF4-FFF2-40B4-BE49-F238E27FC236}">
                <a16:creationId xmlns:a16="http://schemas.microsoft.com/office/drawing/2014/main" id="{8CC91636-F5AE-4EDA-8E49-C9E1D89EBE7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44880" y="1020446"/>
            <a:ext cx="7965447" cy="4480878"/>
          </a:xfrm>
          <a:prstGeom prst="rect">
            <a:avLst/>
          </a:prstGeom>
        </p:spPr>
      </p:pic>
    </p:spTree>
    <p:extLst>
      <p:ext uri="{BB962C8B-B14F-4D97-AF65-F5344CB8AC3E}">
        <p14:creationId xmlns:p14="http://schemas.microsoft.com/office/powerpoint/2010/main" val="1796591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23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65CE39AD-13E7-4F60-B3EB-6A5D205D1D3A}"/>
              </a:ext>
            </a:extLst>
          </p:cNvPr>
          <p:cNvSpPr/>
          <p:nvPr/>
        </p:nvSpPr>
        <p:spPr>
          <a:xfrm rot="19860000" flipH="1">
            <a:off x="1750798" y="1673630"/>
            <a:ext cx="1224880" cy="1206279"/>
          </a:xfrm>
          <a:custGeom>
            <a:avLst/>
            <a:gdLst>
              <a:gd name="connsiteX0" fmla="*/ 237546 w 1224880"/>
              <a:gd name="connsiteY0" fmla="*/ 283 h 1206279"/>
              <a:gd name="connsiteX1" fmla="*/ 237508 w 1224880"/>
              <a:gd name="connsiteY1" fmla="*/ 366 h 1206279"/>
              <a:gd name="connsiteX2" fmla="*/ 579272 w 1224880"/>
              <a:gd name="connsiteY2" fmla="*/ 366 h 1206279"/>
              <a:gd name="connsiteX3" fmla="*/ 575117 w 1224880"/>
              <a:gd name="connsiteY3" fmla="*/ 9483 h 1206279"/>
              <a:gd name="connsiteX4" fmla="*/ 574702 w 1224880"/>
              <a:gd name="connsiteY4" fmla="*/ 5437 h 1206279"/>
              <a:gd name="connsiteX5" fmla="*/ 55830 w 1224880"/>
              <a:gd name="connsiteY5" fmla="*/ 549425 h 1206279"/>
              <a:gd name="connsiteX6" fmla="*/ 6585 w 1224880"/>
              <a:gd name="connsiteY6" fmla="*/ 1035134 h 1206279"/>
              <a:gd name="connsiteX7" fmla="*/ 34962 w 1224880"/>
              <a:gd name="connsiteY7" fmla="*/ 1194502 h 1206279"/>
              <a:gd name="connsiteX8" fmla="*/ 29593 w 1224880"/>
              <a:gd name="connsiteY8" fmla="*/ 1206279 h 1206279"/>
              <a:gd name="connsiteX9" fmla="*/ 454607 w 1224880"/>
              <a:gd name="connsiteY9" fmla="*/ 1206279 h 1206279"/>
              <a:gd name="connsiteX10" fmla="*/ 454737 w 1224880"/>
              <a:gd name="connsiteY10" fmla="*/ 1205996 h 1206279"/>
              <a:gd name="connsiteX11" fmla="*/ 675163 w 1224880"/>
              <a:gd name="connsiteY11" fmla="*/ 1205996 h 1206279"/>
              <a:gd name="connsiteX12" fmla="*/ 680570 w 1224880"/>
              <a:gd name="connsiteY12" fmla="*/ 1194135 h 1206279"/>
              <a:gd name="connsiteX13" fmla="*/ 652193 w 1224880"/>
              <a:gd name="connsiteY13" fmla="*/ 1034767 h 1206279"/>
              <a:gd name="connsiteX14" fmla="*/ 701438 w 1224880"/>
              <a:gd name="connsiteY14" fmla="*/ 549059 h 1206279"/>
              <a:gd name="connsiteX15" fmla="*/ 1220310 w 1224880"/>
              <a:gd name="connsiteY15" fmla="*/ 5071 h 1206279"/>
              <a:gd name="connsiteX16" fmla="*/ 1220725 w 1224880"/>
              <a:gd name="connsiteY16" fmla="*/ 9117 h 1206279"/>
              <a:gd name="connsiteX17" fmla="*/ 1224880 w 1224880"/>
              <a:gd name="connsiteY17" fmla="*/ 0 h 1206279"/>
              <a:gd name="connsiteX18" fmla="*/ 458102 w 1224880"/>
              <a:gd name="connsiteY18" fmla="*/ 0 h 1206279"/>
              <a:gd name="connsiteX19" fmla="*/ 458064 w 1224880"/>
              <a:gd name="connsiteY19" fmla="*/ 83 h 1206279"/>
              <a:gd name="connsiteX20" fmla="*/ 799828 w 1224880"/>
              <a:gd name="connsiteY20" fmla="*/ 83 h 1206279"/>
              <a:gd name="connsiteX21" fmla="*/ 799737 w 1224880"/>
              <a:gd name="connsiteY21" fmla="*/ 283 h 1206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4880" h="1206279">
                <a:moveTo>
                  <a:pt x="237546" y="283"/>
                </a:moveTo>
                <a:lnTo>
                  <a:pt x="237508" y="366"/>
                </a:lnTo>
                <a:lnTo>
                  <a:pt x="579272" y="366"/>
                </a:lnTo>
                <a:lnTo>
                  <a:pt x="575117" y="9483"/>
                </a:lnTo>
                <a:lnTo>
                  <a:pt x="574702" y="5437"/>
                </a:lnTo>
                <a:cubicBezTo>
                  <a:pt x="345258" y="55164"/>
                  <a:pt x="148710" y="261226"/>
                  <a:pt x="55830" y="549425"/>
                </a:cubicBezTo>
                <a:cubicBezTo>
                  <a:pt x="5978" y="704117"/>
                  <a:pt x="-10641" y="872364"/>
                  <a:pt x="6585" y="1035134"/>
                </a:cubicBezTo>
                <a:lnTo>
                  <a:pt x="34962" y="1194502"/>
                </a:lnTo>
                <a:lnTo>
                  <a:pt x="29593" y="1206279"/>
                </a:lnTo>
                <a:lnTo>
                  <a:pt x="454607" y="1206279"/>
                </a:lnTo>
                <a:lnTo>
                  <a:pt x="454737" y="1205996"/>
                </a:lnTo>
                <a:lnTo>
                  <a:pt x="675163" y="1205996"/>
                </a:lnTo>
                <a:lnTo>
                  <a:pt x="680570" y="1194135"/>
                </a:lnTo>
                <a:lnTo>
                  <a:pt x="652193" y="1034767"/>
                </a:lnTo>
                <a:cubicBezTo>
                  <a:pt x="634967" y="871999"/>
                  <a:pt x="651586" y="703751"/>
                  <a:pt x="701438" y="549059"/>
                </a:cubicBezTo>
                <a:cubicBezTo>
                  <a:pt x="794318" y="260860"/>
                  <a:pt x="990866" y="54798"/>
                  <a:pt x="1220310" y="5071"/>
                </a:cubicBezTo>
                <a:lnTo>
                  <a:pt x="1220725" y="9117"/>
                </a:lnTo>
                <a:lnTo>
                  <a:pt x="1224880" y="0"/>
                </a:lnTo>
                <a:lnTo>
                  <a:pt x="458102" y="0"/>
                </a:lnTo>
                <a:lnTo>
                  <a:pt x="458064" y="83"/>
                </a:lnTo>
                <a:lnTo>
                  <a:pt x="799828" y="83"/>
                </a:lnTo>
                <a:lnTo>
                  <a:pt x="799737" y="283"/>
                </a:lnTo>
                <a:close/>
              </a:path>
            </a:pathLst>
          </a:custGeom>
          <a:solidFill>
            <a:srgbClr val="FFFFFF"/>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340" name="Group 339">
            <a:extLst>
              <a:ext uri="{FF2B5EF4-FFF2-40B4-BE49-F238E27FC236}">
                <a16:creationId xmlns:a16="http://schemas.microsoft.com/office/drawing/2014/main" id="{E08D294A-2CEE-405E-87A1-8ABD46778D8C}"/>
              </a:ext>
            </a:extLst>
          </p:cNvPr>
          <p:cNvGrpSpPr/>
          <p:nvPr/>
        </p:nvGrpSpPr>
        <p:grpSpPr>
          <a:xfrm>
            <a:off x="167640" y="1039982"/>
            <a:ext cx="3343980" cy="3397739"/>
            <a:chOff x="167640" y="1039982"/>
            <a:chExt cx="3343980" cy="3397739"/>
          </a:xfrm>
        </p:grpSpPr>
        <p:sp>
          <p:nvSpPr>
            <p:cNvPr id="341" name="Oval 340">
              <a:extLst>
                <a:ext uri="{FF2B5EF4-FFF2-40B4-BE49-F238E27FC236}">
                  <a16:creationId xmlns:a16="http://schemas.microsoft.com/office/drawing/2014/main" id="{28A0509D-08B4-498C-A095-80D62C2BB12E}"/>
                </a:ext>
              </a:extLst>
            </p:cNvPr>
            <p:cNvSpPr/>
            <p:nvPr/>
          </p:nvSpPr>
          <p:spPr>
            <a:xfrm>
              <a:off x="774516" y="1397269"/>
              <a:ext cx="2737104" cy="2669455"/>
            </a:xfrm>
            <a:prstGeom prst="ellipse">
              <a:avLst/>
            </a:prstGeom>
            <a:gradFill flip="none" rotWithShape="1">
              <a:gsLst>
                <a:gs pos="43000">
                  <a:schemeClr val="bg1"/>
                </a:gs>
                <a:gs pos="33000">
                  <a:schemeClr val="accent5">
                    <a:lumMod val="75000"/>
                  </a:schemeClr>
                </a:gs>
                <a:gs pos="57000">
                  <a:srgbClr val="7030A0"/>
                </a:gs>
              </a:gsLst>
              <a:path path="circle">
                <a:fillToRect l="50000" t="50000" r="50000" b="50000"/>
              </a:path>
              <a:tileRect/>
            </a:gra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EA970C9E-E215-424E-A0A2-BD79673080FD}"/>
                </a:ext>
              </a:extLst>
            </p:cNvPr>
            <p:cNvSpPr>
              <a:spLocks noChangeAspect="1"/>
            </p:cNvSpPr>
            <p:nvPr/>
          </p:nvSpPr>
          <p:spPr>
            <a:xfrm>
              <a:off x="1659936" y="2374205"/>
              <a:ext cx="796937" cy="777240"/>
            </a:xfrm>
            <a:prstGeom prst="ellipse">
              <a:avLst/>
            </a:prstGeom>
            <a:solidFill>
              <a:srgbClr val="1C1C1C"/>
            </a:soli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Freeform: Shape 342">
              <a:extLst>
                <a:ext uri="{FF2B5EF4-FFF2-40B4-BE49-F238E27FC236}">
                  <a16:creationId xmlns:a16="http://schemas.microsoft.com/office/drawing/2014/main" id="{400683A6-019F-4D01-9744-48BFCD15813E}"/>
                </a:ext>
              </a:extLst>
            </p:cNvPr>
            <p:cNvSpPr/>
            <p:nvPr/>
          </p:nvSpPr>
          <p:spPr>
            <a:xfrm>
              <a:off x="167640" y="1433186"/>
              <a:ext cx="2914894" cy="3004535"/>
            </a:xfrm>
            <a:custGeom>
              <a:avLst/>
              <a:gdLst>
                <a:gd name="connsiteX0" fmla="*/ 1852448 w 2680138"/>
                <a:gd name="connsiteY0" fmla="*/ 1127234 h 2601310"/>
                <a:gd name="connsiteX1" fmla="*/ 2672255 w 2680138"/>
                <a:gd name="connsiteY1" fmla="*/ 1206062 h 2601310"/>
                <a:gd name="connsiteX2" fmla="*/ 2680138 w 2680138"/>
                <a:gd name="connsiteY2" fmla="*/ 2246586 h 2601310"/>
                <a:gd name="connsiteX3" fmla="*/ 2246586 w 2680138"/>
                <a:gd name="connsiteY3" fmla="*/ 2601310 h 2601310"/>
                <a:gd name="connsiteX4" fmla="*/ 977462 w 2680138"/>
                <a:gd name="connsiteY4" fmla="*/ 2561896 h 2601310"/>
                <a:gd name="connsiteX5" fmla="*/ 0 w 2680138"/>
                <a:gd name="connsiteY5" fmla="*/ 1411013 h 2601310"/>
                <a:gd name="connsiteX6" fmla="*/ 504496 w 2680138"/>
                <a:gd name="connsiteY6" fmla="*/ 0 h 2601310"/>
                <a:gd name="connsiteX7" fmla="*/ 874986 w 2680138"/>
                <a:gd name="connsiteY7" fmla="*/ 23648 h 2601310"/>
                <a:gd name="connsiteX8" fmla="*/ 1403131 w 2680138"/>
                <a:gd name="connsiteY8" fmla="*/ 796158 h 2601310"/>
                <a:gd name="connsiteX9" fmla="*/ 1852448 w 2680138"/>
                <a:gd name="connsiteY9" fmla="*/ 1127234 h 2601310"/>
                <a:gd name="connsiteX0" fmla="*/ 1852448 w 2680138"/>
                <a:gd name="connsiteY0" fmla="*/ 1473944 h 2948020"/>
                <a:gd name="connsiteX1" fmla="*/ 2672255 w 2680138"/>
                <a:gd name="connsiteY1" fmla="*/ 1552772 h 2948020"/>
                <a:gd name="connsiteX2" fmla="*/ 2680138 w 2680138"/>
                <a:gd name="connsiteY2" fmla="*/ 2593296 h 2948020"/>
                <a:gd name="connsiteX3" fmla="*/ 2246586 w 2680138"/>
                <a:gd name="connsiteY3" fmla="*/ 2948020 h 2948020"/>
                <a:gd name="connsiteX4" fmla="*/ 977462 w 2680138"/>
                <a:gd name="connsiteY4" fmla="*/ 2908606 h 2948020"/>
                <a:gd name="connsiteX5" fmla="*/ 0 w 2680138"/>
                <a:gd name="connsiteY5" fmla="*/ 1757723 h 2948020"/>
                <a:gd name="connsiteX6" fmla="*/ 603556 w 2680138"/>
                <a:gd name="connsiteY6" fmla="*/ 0 h 2948020"/>
                <a:gd name="connsiteX7" fmla="*/ 874986 w 2680138"/>
                <a:gd name="connsiteY7" fmla="*/ 370358 h 2948020"/>
                <a:gd name="connsiteX8" fmla="*/ 1403131 w 2680138"/>
                <a:gd name="connsiteY8" fmla="*/ 1142868 h 2948020"/>
                <a:gd name="connsiteX9" fmla="*/ 1852448 w 2680138"/>
                <a:gd name="connsiteY9" fmla="*/ 1473944 h 2948020"/>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78453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63556 w 2680138"/>
                <a:gd name="connsiteY7" fmla="*/ 334163 h 2961355"/>
                <a:gd name="connsiteX8" fmla="*/ 1403131 w 2680138"/>
                <a:gd name="connsiteY8" fmla="*/ 1156203 h 2961355"/>
                <a:gd name="connsiteX9" fmla="*/ 1852448 w 2680138"/>
                <a:gd name="connsiteY9" fmla="*/ 1487279 h 2961355"/>
                <a:gd name="connsiteX0" fmla="*/ 2020088 w 2847778"/>
                <a:gd name="connsiteY0" fmla="*/ 1487279 h 2961355"/>
                <a:gd name="connsiteX1" fmla="*/ 2839895 w 2847778"/>
                <a:gd name="connsiteY1" fmla="*/ 1566107 h 2961355"/>
                <a:gd name="connsiteX2" fmla="*/ 2847778 w 2847778"/>
                <a:gd name="connsiteY2" fmla="*/ 2606631 h 2961355"/>
                <a:gd name="connsiteX3" fmla="*/ 2414226 w 2847778"/>
                <a:gd name="connsiteY3" fmla="*/ 2961355 h 2961355"/>
                <a:gd name="connsiteX4" fmla="*/ 1145102 w 2847778"/>
                <a:gd name="connsiteY4" fmla="*/ 2921941 h 2961355"/>
                <a:gd name="connsiteX5" fmla="*/ 0 w 2847778"/>
                <a:gd name="connsiteY5" fmla="*/ 1689778 h 2961355"/>
                <a:gd name="connsiteX6" fmla="*/ 997891 w 2847778"/>
                <a:gd name="connsiteY6" fmla="*/ 0 h 2961355"/>
                <a:gd name="connsiteX7" fmla="*/ 1031196 w 2847778"/>
                <a:gd name="connsiteY7" fmla="*/ 334163 h 2961355"/>
                <a:gd name="connsiteX8" fmla="*/ 1570771 w 2847778"/>
                <a:gd name="connsiteY8" fmla="*/ 1156203 h 2961355"/>
                <a:gd name="connsiteX9" fmla="*/ 2020088 w 2847778"/>
                <a:gd name="connsiteY9" fmla="*/ 1487279 h 296135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99383 h 3004535"/>
                <a:gd name="connsiteX9" fmla="*/ 2020088 w 2847778"/>
                <a:gd name="connsiteY9" fmla="*/ 1530459 h 300453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80333 h 3004535"/>
                <a:gd name="connsiteX9" fmla="*/ 2020088 w 2847778"/>
                <a:gd name="connsiteY9" fmla="*/ 1530459 h 3004535"/>
                <a:gd name="connsiteX0" fmla="*/ 2020088 w 2911088"/>
                <a:gd name="connsiteY0" fmla="*/ 153045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2020088 w 2911088"/>
                <a:gd name="connsiteY9" fmla="*/ 1530459 h 3004535"/>
                <a:gd name="connsiteX0" fmla="*/ 1888008 w 2911088"/>
                <a:gd name="connsiteY0" fmla="*/ 143901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1888008 w 2911088"/>
                <a:gd name="connsiteY9" fmla="*/ 1439019 h 3004535"/>
                <a:gd name="connsiteX0" fmla="*/ 1888008 w 2914894"/>
                <a:gd name="connsiteY0" fmla="*/ 143901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39019 h 3004535"/>
                <a:gd name="connsiteX0" fmla="*/ 1888008 w 2914894"/>
                <a:gd name="connsiteY0" fmla="*/ 145806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21696 w 2914894"/>
                <a:gd name="connsiteY7" fmla="*/ 14302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47911 w 2914894"/>
                <a:gd name="connsiteY8" fmla="*/ 1186048 h 3004535"/>
                <a:gd name="connsiteX9" fmla="*/ 1888008 w 2914894"/>
                <a:gd name="connsiteY9" fmla="*/ 1458069 h 300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4894" h="3004535">
                  <a:moveTo>
                    <a:pt x="1888008" y="1458069"/>
                  </a:moveTo>
                  <a:cubicBezTo>
                    <a:pt x="2161277" y="1484345"/>
                    <a:pt x="2641556" y="1400131"/>
                    <a:pt x="2914825" y="1426407"/>
                  </a:cubicBezTo>
                  <a:cubicBezTo>
                    <a:pt x="2917453" y="1773248"/>
                    <a:pt x="2845150" y="2302970"/>
                    <a:pt x="2847778" y="2649811"/>
                  </a:cubicBezTo>
                  <a:lnTo>
                    <a:pt x="2414226" y="3004535"/>
                  </a:lnTo>
                  <a:lnTo>
                    <a:pt x="1145102" y="2965121"/>
                  </a:lnTo>
                  <a:lnTo>
                    <a:pt x="0" y="1732958"/>
                  </a:lnTo>
                  <a:lnTo>
                    <a:pt x="1107111" y="0"/>
                  </a:lnTo>
                  <a:lnTo>
                    <a:pt x="1206456" y="150648"/>
                  </a:lnTo>
                  <a:lnTo>
                    <a:pt x="1547911" y="1186048"/>
                  </a:lnTo>
                  <a:lnTo>
                    <a:pt x="1888008" y="1458069"/>
                  </a:lnTo>
                  <a:close/>
                </a:path>
              </a:pathLst>
            </a:custGeom>
            <a:solidFill>
              <a:srgbClr val="1C1C1C"/>
            </a:solidFill>
            <a:ln w="7620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4" name="Freeform: Shape 343">
              <a:extLst>
                <a:ext uri="{FF2B5EF4-FFF2-40B4-BE49-F238E27FC236}">
                  <a16:creationId xmlns:a16="http://schemas.microsoft.com/office/drawing/2014/main" id="{609A28D0-2BB3-4850-A3D6-AB6CB434784B}"/>
                </a:ext>
              </a:extLst>
            </p:cNvPr>
            <p:cNvSpPr/>
            <p:nvPr/>
          </p:nvSpPr>
          <p:spPr>
            <a:xfrm rot="19860000" flipH="1">
              <a:off x="1769599" y="1119802"/>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7432A6"/>
            </a:solid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345" name="Straight Connector 344">
              <a:extLst>
                <a:ext uri="{FF2B5EF4-FFF2-40B4-BE49-F238E27FC236}">
                  <a16:creationId xmlns:a16="http://schemas.microsoft.com/office/drawing/2014/main" id="{7DF3859D-C770-411B-9E85-12A5C25CB563}"/>
                </a:ext>
              </a:extLst>
            </p:cNvPr>
            <p:cNvCxnSpPr>
              <a:cxnSpLocks/>
            </p:cNvCxnSpPr>
            <p:nvPr/>
          </p:nvCxnSpPr>
          <p:spPr>
            <a:xfrm flipV="1">
              <a:off x="1994542" y="1039982"/>
              <a:ext cx="436777" cy="239722"/>
            </a:xfrm>
            <a:prstGeom prst="line">
              <a:avLst/>
            </a:prstGeom>
            <a:ln w="28575" cap="rnd">
              <a:solidFill>
                <a:srgbClr val="1C1C1C"/>
              </a:solidFill>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5967B8FA-5687-44A4-89A1-5D2D8DD1E121}"/>
                </a:ext>
              </a:extLst>
            </p:cNvPr>
            <p:cNvCxnSpPr>
              <a:cxnSpLocks/>
            </p:cNvCxnSpPr>
            <p:nvPr/>
          </p:nvCxnSpPr>
          <p:spPr>
            <a:xfrm flipV="1">
              <a:off x="2182760" y="2814471"/>
              <a:ext cx="844292" cy="444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975ED338-EDA4-4B54-8259-882B2F2E3E0E}"/>
                </a:ext>
              </a:extLst>
            </p:cNvPr>
            <p:cNvCxnSpPr>
              <a:cxnSpLocks/>
            </p:cNvCxnSpPr>
            <p:nvPr/>
          </p:nvCxnSpPr>
          <p:spPr>
            <a:xfrm>
              <a:off x="1415680" y="1604173"/>
              <a:ext cx="300759" cy="9086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34" name="TextBox 333">
            <a:extLst>
              <a:ext uri="{FF2B5EF4-FFF2-40B4-BE49-F238E27FC236}">
                <a16:creationId xmlns:a16="http://schemas.microsoft.com/office/drawing/2014/main" id="{DB6E0B7A-EBFD-49B7-8490-9AE9A3BCE413}"/>
              </a:ext>
            </a:extLst>
          </p:cNvPr>
          <p:cNvSpPr txBox="1"/>
          <p:nvPr/>
        </p:nvSpPr>
        <p:spPr>
          <a:xfrm>
            <a:off x="193963" y="1331658"/>
            <a:ext cx="1370925" cy="646331"/>
          </a:xfrm>
          <a:prstGeom prst="rect">
            <a:avLst/>
          </a:prstGeom>
          <a:noFill/>
        </p:spPr>
        <p:txBody>
          <a:bodyPr wrap="square" rtlCol="0">
            <a:spAutoFit/>
          </a:bodyPr>
          <a:lstStyle/>
          <a:p>
            <a:pPr algn="ctr"/>
            <a:r>
              <a:rPr lang="en-US" dirty="0">
                <a:solidFill>
                  <a:srgbClr val="7432A6"/>
                </a:solidFill>
              </a:rPr>
              <a:t>Positive values</a:t>
            </a:r>
          </a:p>
        </p:txBody>
      </p:sp>
      <p:sp>
        <p:nvSpPr>
          <p:cNvPr id="335" name="TextBox 334">
            <a:extLst>
              <a:ext uri="{FF2B5EF4-FFF2-40B4-BE49-F238E27FC236}">
                <a16:creationId xmlns:a16="http://schemas.microsoft.com/office/drawing/2014/main" id="{EDE5B0E1-D4EC-4770-A986-4AE4D6896E50}"/>
              </a:ext>
            </a:extLst>
          </p:cNvPr>
          <p:cNvSpPr txBox="1"/>
          <p:nvPr/>
        </p:nvSpPr>
        <p:spPr>
          <a:xfrm>
            <a:off x="672103" y="2608348"/>
            <a:ext cx="1370925" cy="646331"/>
          </a:xfrm>
          <a:prstGeom prst="rect">
            <a:avLst/>
          </a:prstGeom>
          <a:noFill/>
        </p:spPr>
        <p:txBody>
          <a:bodyPr wrap="square" rtlCol="0">
            <a:spAutoFit/>
          </a:bodyPr>
          <a:lstStyle/>
          <a:p>
            <a:pPr algn="ctr"/>
            <a:r>
              <a:rPr lang="en-US" dirty="0">
                <a:solidFill>
                  <a:srgbClr val="307ABD"/>
                </a:solidFill>
              </a:rPr>
              <a:t>Negative values</a:t>
            </a:r>
          </a:p>
        </p:txBody>
      </p:sp>
      <p:cxnSp>
        <p:nvCxnSpPr>
          <p:cNvPr id="336" name="Straight Arrow Connector 335">
            <a:extLst>
              <a:ext uri="{FF2B5EF4-FFF2-40B4-BE49-F238E27FC236}">
                <a16:creationId xmlns:a16="http://schemas.microsoft.com/office/drawing/2014/main" id="{F2EA5BB3-44D2-4B45-99E3-AD605290442A}"/>
              </a:ext>
            </a:extLst>
          </p:cNvPr>
          <p:cNvCxnSpPr>
            <a:cxnSpLocks/>
          </p:cNvCxnSpPr>
          <p:nvPr/>
        </p:nvCxnSpPr>
        <p:spPr>
          <a:xfrm flipH="1" flipV="1">
            <a:off x="1320074" y="1647872"/>
            <a:ext cx="156301" cy="464773"/>
          </a:xfrm>
          <a:prstGeom prst="straightConnector1">
            <a:avLst/>
          </a:prstGeom>
          <a:ln w="38100">
            <a:solidFill>
              <a:srgbClr val="7432A6"/>
            </a:solidFill>
            <a:tailEnd type="triangle"/>
          </a:ln>
        </p:spPr>
        <p:style>
          <a:lnRef idx="1">
            <a:schemeClr val="accent1"/>
          </a:lnRef>
          <a:fillRef idx="0">
            <a:schemeClr val="accent1"/>
          </a:fillRef>
          <a:effectRef idx="0">
            <a:schemeClr val="accent1"/>
          </a:effectRef>
          <a:fontRef idx="minor">
            <a:schemeClr val="tx1"/>
          </a:fontRef>
        </p:style>
      </p:cxnSp>
      <p:cxnSp>
        <p:nvCxnSpPr>
          <p:cNvPr id="337" name="Straight Arrow Connector 336">
            <a:extLst>
              <a:ext uri="{FF2B5EF4-FFF2-40B4-BE49-F238E27FC236}">
                <a16:creationId xmlns:a16="http://schemas.microsoft.com/office/drawing/2014/main" id="{D75338C7-EB14-428D-859D-07F39F852901}"/>
              </a:ext>
            </a:extLst>
          </p:cNvPr>
          <p:cNvCxnSpPr>
            <a:cxnSpLocks/>
          </p:cNvCxnSpPr>
          <p:nvPr/>
        </p:nvCxnSpPr>
        <p:spPr>
          <a:xfrm flipH="1" flipV="1">
            <a:off x="1482000" y="2108883"/>
            <a:ext cx="153737" cy="457152"/>
          </a:xfrm>
          <a:prstGeom prst="straightConnector1">
            <a:avLst/>
          </a:prstGeom>
          <a:ln w="38100">
            <a:solidFill>
              <a:srgbClr val="307ABD"/>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6B4B38B-7094-4B6C-B53A-72AA2CA532D1}"/>
              </a:ext>
            </a:extLst>
          </p:cNvPr>
          <p:cNvSpPr txBox="1"/>
          <p:nvPr/>
        </p:nvSpPr>
        <p:spPr>
          <a:xfrm>
            <a:off x="68572" y="1965544"/>
            <a:ext cx="1370925" cy="646331"/>
          </a:xfrm>
          <a:prstGeom prst="rect">
            <a:avLst/>
          </a:prstGeom>
          <a:noFill/>
        </p:spPr>
        <p:txBody>
          <a:bodyPr wrap="square" rtlCol="0">
            <a:spAutoFit/>
          </a:bodyPr>
          <a:lstStyle/>
          <a:p>
            <a:pPr algn="ctr"/>
            <a:r>
              <a:rPr lang="en-US" dirty="0">
                <a:solidFill>
                  <a:schemeClr val="bg1"/>
                </a:solidFill>
              </a:rPr>
              <a:t>0 at surface of object</a:t>
            </a:r>
          </a:p>
        </p:txBody>
      </p:sp>
      <p:sp>
        <p:nvSpPr>
          <p:cNvPr id="28" name="TextBox 27">
            <a:extLst>
              <a:ext uri="{FF2B5EF4-FFF2-40B4-BE49-F238E27FC236}">
                <a16:creationId xmlns:a16="http://schemas.microsoft.com/office/drawing/2014/main" id="{2B19C328-3D08-48C9-B86E-CA49ACD17D44}"/>
              </a:ext>
            </a:extLst>
          </p:cNvPr>
          <p:cNvSpPr txBox="1"/>
          <p:nvPr/>
        </p:nvSpPr>
        <p:spPr>
          <a:xfrm>
            <a:off x="3611872" y="1173064"/>
            <a:ext cx="1370925" cy="923330"/>
          </a:xfrm>
          <a:prstGeom prst="rect">
            <a:avLst/>
          </a:prstGeom>
          <a:noFill/>
        </p:spPr>
        <p:txBody>
          <a:bodyPr wrap="square" rtlCol="0">
            <a:spAutoFit/>
          </a:bodyPr>
          <a:lstStyle/>
          <a:p>
            <a:pPr algn="ctr"/>
            <a:r>
              <a:rPr lang="en-US" dirty="0">
                <a:solidFill>
                  <a:schemeClr val="bg1"/>
                </a:solidFill>
              </a:rPr>
              <a:t>Signed Distance Function</a:t>
            </a:r>
          </a:p>
        </p:txBody>
      </p:sp>
      <p:grpSp>
        <p:nvGrpSpPr>
          <p:cNvPr id="164" name="Group 163">
            <a:extLst>
              <a:ext uri="{FF2B5EF4-FFF2-40B4-BE49-F238E27FC236}">
                <a16:creationId xmlns:a16="http://schemas.microsoft.com/office/drawing/2014/main" id="{6AE7C967-14DA-40F5-BC95-DC44F4BFF330}"/>
              </a:ext>
            </a:extLst>
          </p:cNvPr>
          <p:cNvGrpSpPr/>
          <p:nvPr/>
        </p:nvGrpSpPr>
        <p:grpSpPr>
          <a:xfrm>
            <a:off x="1352124" y="3766693"/>
            <a:ext cx="2370881" cy="1695054"/>
            <a:chOff x="1352124" y="3766693"/>
            <a:chExt cx="2370881" cy="1695054"/>
          </a:xfrm>
        </p:grpSpPr>
        <p:grpSp>
          <p:nvGrpSpPr>
            <p:cNvPr id="29" name="Group 28">
              <a:extLst>
                <a:ext uri="{FF2B5EF4-FFF2-40B4-BE49-F238E27FC236}">
                  <a16:creationId xmlns:a16="http://schemas.microsoft.com/office/drawing/2014/main" id="{6DB13CE7-E698-41CB-9A80-319E3BAD65E5}"/>
                </a:ext>
              </a:extLst>
            </p:cNvPr>
            <p:cNvGrpSpPr/>
            <p:nvPr/>
          </p:nvGrpSpPr>
          <p:grpSpPr>
            <a:xfrm>
              <a:off x="1715979" y="4845558"/>
              <a:ext cx="911016" cy="616189"/>
              <a:chOff x="7004259" y="3727450"/>
              <a:chExt cx="911016" cy="616189"/>
            </a:xfrm>
          </p:grpSpPr>
          <p:grpSp>
            <p:nvGrpSpPr>
              <p:cNvPr id="30" name="Group 29">
                <a:extLst>
                  <a:ext uri="{FF2B5EF4-FFF2-40B4-BE49-F238E27FC236}">
                    <a16:creationId xmlns:a16="http://schemas.microsoft.com/office/drawing/2014/main" id="{B99DC0B3-B25D-4408-A213-50ECCE128170}"/>
                  </a:ext>
                </a:extLst>
              </p:cNvPr>
              <p:cNvGrpSpPr/>
              <p:nvPr/>
            </p:nvGrpSpPr>
            <p:grpSpPr>
              <a:xfrm>
                <a:off x="7004259" y="3727450"/>
                <a:ext cx="555800" cy="458707"/>
                <a:chOff x="7004259" y="3727450"/>
                <a:chExt cx="555800" cy="458707"/>
              </a:xfrm>
            </p:grpSpPr>
            <p:cxnSp>
              <p:nvCxnSpPr>
                <p:cNvPr id="51" name="Straight Arrow Connector 50">
                  <a:extLst>
                    <a:ext uri="{FF2B5EF4-FFF2-40B4-BE49-F238E27FC236}">
                      <a16:creationId xmlns:a16="http://schemas.microsoft.com/office/drawing/2014/main" id="{C1E11325-CF11-4DE0-9BBD-138437038B2F}"/>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17C3B734-B9BD-4806-9332-6E8DBB136CD2}"/>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3931F6E7-9F5F-48B1-9E16-E8FCB4BCA3DD}"/>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75A0290-9E51-42EB-8B01-A33EA2009433}"/>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6FB6B2D4-BC11-4278-A9B8-DF8B61D2B5CD}"/>
                  </a:ext>
                </a:extLst>
              </p:cNvPr>
              <p:cNvGrpSpPr/>
              <p:nvPr/>
            </p:nvGrpSpPr>
            <p:grpSpPr>
              <a:xfrm>
                <a:off x="7234939" y="4065905"/>
                <a:ext cx="680336" cy="277734"/>
                <a:chOff x="7234939" y="4065905"/>
                <a:chExt cx="680336" cy="277734"/>
              </a:xfrm>
            </p:grpSpPr>
            <p:cxnSp>
              <p:nvCxnSpPr>
                <p:cNvPr id="47" name="Straight Arrow Connector 46">
                  <a:extLst>
                    <a:ext uri="{FF2B5EF4-FFF2-40B4-BE49-F238E27FC236}">
                      <a16:creationId xmlns:a16="http://schemas.microsoft.com/office/drawing/2014/main" id="{18C0C2B6-7E16-4335-B4D4-717440C336C2}"/>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74EA43E-EC0F-475B-9A49-49BD633C24F1}"/>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B894D190-47BE-43BB-A0B8-81E6CB3B3128}"/>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3DD16BC6-49AA-4FCE-9315-0609EA780571}"/>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9507220A-7E96-4C30-8EC8-FEC8CE3B33D3}"/>
                  </a:ext>
                </a:extLst>
              </p:cNvPr>
              <p:cNvGrpSpPr/>
              <p:nvPr/>
            </p:nvGrpSpPr>
            <p:grpSpPr>
              <a:xfrm>
                <a:off x="7196839" y="3847465"/>
                <a:ext cx="604136" cy="414894"/>
                <a:chOff x="7196839" y="3847465"/>
                <a:chExt cx="604136" cy="414894"/>
              </a:xfrm>
            </p:grpSpPr>
            <p:cxnSp>
              <p:nvCxnSpPr>
                <p:cNvPr id="43" name="Straight Arrow Connector 42">
                  <a:extLst>
                    <a:ext uri="{FF2B5EF4-FFF2-40B4-BE49-F238E27FC236}">
                      <a16:creationId xmlns:a16="http://schemas.microsoft.com/office/drawing/2014/main" id="{5380B3D6-96BC-4BA5-BEB7-8E5E41AD1966}"/>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62D4DDF-6E73-47D4-8687-4E2039D0D4A7}"/>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2240180F-BB0D-4294-8FB9-D1B56E86D2E1}"/>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2608FE5B-CDF9-4ED9-AE9D-E5EF67982187}"/>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B51DEB2E-C828-4B3B-8259-B51B8A7D7F9E}"/>
                  </a:ext>
                </a:extLst>
              </p:cNvPr>
              <p:cNvGrpSpPr/>
              <p:nvPr/>
            </p:nvGrpSpPr>
            <p:grpSpPr>
              <a:xfrm>
                <a:off x="7148579" y="3754755"/>
                <a:ext cx="524126" cy="464424"/>
                <a:chOff x="7148579" y="3754755"/>
                <a:chExt cx="524126" cy="464424"/>
              </a:xfrm>
            </p:grpSpPr>
            <p:cxnSp>
              <p:nvCxnSpPr>
                <p:cNvPr id="39" name="Straight Arrow Connector 38">
                  <a:extLst>
                    <a:ext uri="{FF2B5EF4-FFF2-40B4-BE49-F238E27FC236}">
                      <a16:creationId xmlns:a16="http://schemas.microsoft.com/office/drawing/2014/main" id="{3B59F510-70EE-498A-9BB6-1A4AE635F3FE}"/>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058DC5B-767B-4D26-8E11-6BE932558DE8}"/>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477BAF1-C144-41CE-8070-5C68606F9D61}"/>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730866C-969D-446D-ACB0-249F6D84890A}"/>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55537D03-5411-464A-9065-8F7885078567}"/>
                  </a:ext>
                </a:extLst>
              </p:cNvPr>
              <p:cNvGrpSpPr/>
              <p:nvPr/>
            </p:nvGrpSpPr>
            <p:grpSpPr>
              <a:xfrm>
                <a:off x="7227319" y="3965575"/>
                <a:ext cx="661286" cy="342504"/>
                <a:chOff x="7227319" y="3965575"/>
                <a:chExt cx="661286" cy="342504"/>
              </a:xfrm>
            </p:grpSpPr>
            <p:cxnSp>
              <p:nvCxnSpPr>
                <p:cNvPr id="35" name="Straight Arrow Connector 34">
                  <a:extLst>
                    <a:ext uri="{FF2B5EF4-FFF2-40B4-BE49-F238E27FC236}">
                      <a16:creationId xmlns:a16="http://schemas.microsoft.com/office/drawing/2014/main" id="{012FCF8F-6FD6-4AD7-9765-8507AACEEAE3}"/>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9C76572-CBEE-444D-A82C-F3CDD6E3E250}"/>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D01F4EA-D4F6-4D7F-988A-F1B78E0ADA9C}"/>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E449BE5-9C40-4EB8-A548-A818BD018D3B}"/>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5" name="Group 54">
              <a:extLst>
                <a:ext uri="{FF2B5EF4-FFF2-40B4-BE49-F238E27FC236}">
                  <a16:creationId xmlns:a16="http://schemas.microsoft.com/office/drawing/2014/main" id="{2A3FC24A-6C35-4975-8215-48CFAD711A41}"/>
                </a:ext>
              </a:extLst>
            </p:cNvPr>
            <p:cNvGrpSpPr/>
            <p:nvPr/>
          </p:nvGrpSpPr>
          <p:grpSpPr>
            <a:xfrm>
              <a:off x="1646129" y="4639183"/>
              <a:ext cx="1202481" cy="805418"/>
              <a:chOff x="6934409" y="3521075"/>
              <a:chExt cx="1202481" cy="805418"/>
            </a:xfrm>
          </p:grpSpPr>
          <p:grpSp>
            <p:nvGrpSpPr>
              <p:cNvPr id="56" name="Group 55">
                <a:extLst>
                  <a:ext uri="{FF2B5EF4-FFF2-40B4-BE49-F238E27FC236}">
                    <a16:creationId xmlns:a16="http://schemas.microsoft.com/office/drawing/2014/main" id="{1C25DF2F-C740-4168-927B-837C4C38B71C}"/>
                  </a:ext>
                </a:extLst>
              </p:cNvPr>
              <p:cNvGrpSpPr/>
              <p:nvPr/>
            </p:nvGrpSpPr>
            <p:grpSpPr>
              <a:xfrm>
                <a:off x="6934409" y="3521075"/>
                <a:ext cx="555800" cy="458707"/>
                <a:chOff x="6934409" y="3521075"/>
                <a:chExt cx="555800" cy="458707"/>
              </a:xfrm>
            </p:grpSpPr>
            <p:cxnSp>
              <p:nvCxnSpPr>
                <p:cNvPr id="77" name="Straight Arrow Connector 76">
                  <a:extLst>
                    <a:ext uri="{FF2B5EF4-FFF2-40B4-BE49-F238E27FC236}">
                      <a16:creationId xmlns:a16="http://schemas.microsoft.com/office/drawing/2014/main" id="{2C989ABA-00DA-4EDF-A33F-3643BCD90685}"/>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E9771B4F-38DD-4F4D-85B1-FA7E6FD25901}"/>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58DA55B4-D210-46BE-852D-55B1EFC1B717}"/>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3D0BD2DC-DE55-4A8F-8CAE-EB430744324C}"/>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1DE38E73-D7D2-451B-A6AB-5271E020D748}"/>
                  </a:ext>
                </a:extLst>
              </p:cNvPr>
              <p:cNvGrpSpPr/>
              <p:nvPr/>
            </p:nvGrpSpPr>
            <p:grpSpPr>
              <a:xfrm>
                <a:off x="7456554" y="4048760"/>
                <a:ext cx="680336" cy="277733"/>
                <a:chOff x="7456554" y="4048760"/>
                <a:chExt cx="680336" cy="277733"/>
              </a:xfrm>
            </p:grpSpPr>
            <p:cxnSp>
              <p:nvCxnSpPr>
                <p:cNvPr id="73" name="Straight Arrow Connector 72">
                  <a:extLst>
                    <a:ext uri="{FF2B5EF4-FFF2-40B4-BE49-F238E27FC236}">
                      <a16:creationId xmlns:a16="http://schemas.microsoft.com/office/drawing/2014/main" id="{C1EA47CB-37B5-4E71-850E-83FED4172E0E}"/>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F3F48539-BCA7-42D5-9939-90B425D5C7CC}"/>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57178521-074E-4214-BB43-C811371FACEC}"/>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40612514-D27F-4CE7-B743-7C9F9727CB1D}"/>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D583A15F-46AD-4205-BDEE-27CD638BAE15}"/>
                  </a:ext>
                </a:extLst>
              </p:cNvPr>
              <p:cNvGrpSpPr/>
              <p:nvPr/>
            </p:nvGrpSpPr>
            <p:grpSpPr>
              <a:xfrm>
                <a:off x="7316219" y="3686175"/>
                <a:ext cx="604136" cy="414894"/>
                <a:chOff x="7316219" y="3686175"/>
                <a:chExt cx="604136" cy="414894"/>
              </a:xfrm>
            </p:grpSpPr>
            <p:cxnSp>
              <p:nvCxnSpPr>
                <p:cNvPr id="69" name="Straight Arrow Connector 68">
                  <a:extLst>
                    <a:ext uri="{FF2B5EF4-FFF2-40B4-BE49-F238E27FC236}">
                      <a16:creationId xmlns:a16="http://schemas.microsoft.com/office/drawing/2014/main" id="{8309B2E0-FC23-479F-B4AE-A81B10FBD526}"/>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D33DE3AA-118D-458F-A0A4-D3F7E5357D48}"/>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D7BBD95D-6734-4785-9478-FBA975CE6182}"/>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C1392158-DC5B-47D1-80E0-2591AA9A1E9D}"/>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B2EE1484-37FF-49FD-B556-2C3D9C86F831}"/>
                  </a:ext>
                </a:extLst>
              </p:cNvPr>
              <p:cNvGrpSpPr/>
              <p:nvPr/>
            </p:nvGrpSpPr>
            <p:grpSpPr>
              <a:xfrm>
                <a:off x="7187314" y="3540760"/>
                <a:ext cx="524126" cy="464424"/>
                <a:chOff x="7187314" y="3540760"/>
                <a:chExt cx="524126" cy="464424"/>
              </a:xfrm>
            </p:grpSpPr>
            <p:cxnSp>
              <p:nvCxnSpPr>
                <p:cNvPr id="65" name="Straight Arrow Connector 64">
                  <a:extLst>
                    <a:ext uri="{FF2B5EF4-FFF2-40B4-BE49-F238E27FC236}">
                      <a16:creationId xmlns:a16="http://schemas.microsoft.com/office/drawing/2014/main" id="{87884436-F1B5-487C-B21A-AB8D72FB2288}"/>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B28DD925-630B-476E-8042-457842BC3A31}"/>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2FA09578-B62C-45D8-91D5-19A87CEAA228}"/>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EBB771C6-8235-406B-A743-02A8AA9C5841}"/>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C1D4F848-4958-4DDD-97D3-A3D58C855AFB}"/>
                  </a:ext>
                </a:extLst>
              </p:cNvPr>
              <p:cNvGrpSpPr/>
              <p:nvPr/>
            </p:nvGrpSpPr>
            <p:grpSpPr>
              <a:xfrm>
                <a:off x="7398769" y="3885565"/>
                <a:ext cx="661286" cy="342504"/>
                <a:chOff x="7398769" y="3885565"/>
                <a:chExt cx="661286" cy="342504"/>
              </a:xfrm>
            </p:grpSpPr>
            <p:cxnSp>
              <p:nvCxnSpPr>
                <p:cNvPr id="61" name="Straight Arrow Connector 60">
                  <a:extLst>
                    <a:ext uri="{FF2B5EF4-FFF2-40B4-BE49-F238E27FC236}">
                      <a16:creationId xmlns:a16="http://schemas.microsoft.com/office/drawing/2014/main" id="{A2B67831-948F-41F3-8B52-4414EC84351D}"/>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DC4E8ECE-2D11-463D-844E-2A3A4E2A9C08}"/>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2C756E9D-7B98-418D-B914-91F610FC48F7}"/>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70F10DF0-DE6C-412C-BEC1-C0E24EB45DF5}"/>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1" name="Group 80">
              <a:extLst>
                <a:ext uri="{FF2B5EF4-FFF2-40B4-BE49-F238E27FC236}">
                  <a16:creationId xmlns:a16="http://schemas.microsoft.com/office/drawing/2014/main" id="{F65235FF-0C13-4D06-AEE9-F001EDA17981}"/>
                </a:ext>
              </a:extLst>
            </p:cNvPr>
            <p:cNvGrpSpPr/>
            <p:nvPr/>
          </p:nvGrpSpPr>
          <p:grpSpPr>
            <a:xfrm>
              <a:off x="1573104" y="4425823"/>
              <a:ext cx="1504106" cy="1003538"/>
              <a:chOff x="6861384" y="3307715"/>
              <a:chExt cx="1504106" cy="1003538"/>
            </a:xfrm>
          </p:grpSpPr>
          <p:grpSp>
            <p:nvGrpSpPr>
              <p:cNvPr id="82" name="Group 81">
                <a:extLst>
                  <a:ext uri="{FF2B5EF4-FFF2-40B4-BE49-F238E27FC236}">
                    <a16:creationId xmlns:a16="http://schemas.microsoft.com/office/drawing/2014/main" id="{BCB9F15D-4E6C-4AD3-BAE6-90073F460969}"/>
                  </a:ext>
                </a:extLst>
              </p:cNvPr>
              <p:cNvGrpSpPr/>
              <p:nvPr/>
            </p:nvGrpSpPr>
            <p:grpSpPr>
              <a:xfrm>
                <a:off x="6861384" y="3307715"/>
                <a:ext cx="555800" cy="458707"/>
                <a:chOff x="6861384" y="3307715"/>
                <a:chExt cx="555800" cy="458707"/>
              </a:xfrm>
            </p:grpSpPr>
            <p:cxnSp>
              <p:nvCxnSpPr>
                <p:cNvPr id="103" name="Straight Arrow Connector 102">
                  <a:extLst>
                    <a:ext uri="{FF2B5EF4-FFF2-40B4-BE49-F238E27FC236}">
                      <a16:creationId xmlns:a16="http://schemas.microsoft.com/office/drawing/2014/main" id="{B0E82909-461B-432E-9CB1-384BE97AE401}"/>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37280DB5-571E-4E16-9F7B-1947DBDB6D9C}"/>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26316453-97F5-4C5C-8AC3-327EB7F6B4FF}"/>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20C3933D-2B05-45F5-890C-5609612D8489}"/>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99AF4BA3-458F-4B69-8CF2-EBB9F2DDCC90}"/>
                  </a:ext>
                </a:extLst>
              </p:cNvPr>
              <p:cNvGrpSpPr/>
              <p:nvPr/>
            </p:nvGrpSpPr>
            <p:grpSpPr>
              <a:xfrm>
                <a:off x="7685154" y="4033520"/>
                <a:ext cx="680336" cy="277733"/>
                <a:chOff x="7685154" y="4033520"/>
                <a:chExt cx="680336" cy="277733"/>
              </a:xfrm>
            </p:grpSpPr>
            <p:cxnSp>
              <p:nvCxnSpPr>
                <p:cNvPr id="99" name="Straight Arrow Connector 98">
                  <a:extLst>
                    <a:ext uri="{FF2B5EF4-FFF2-40B4-BE49-F238E27FC236}">
                      <a16:creationId xmlns:a16="http://schemas.microsoft.com/office/drawing/2014/main" id="{FC30B1DB-036C-4321-8F9D-25C9F858C069}"/>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1F9F3776-46E7-4AC1-8518-D62585A4E54B}"/>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6B693832-19B3-4057-B64D-62E39E712693}"/>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5CE3C6E2-FF47-4827-9433-10D4857109A4}"/>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2D6D8088-EBBC-440E-99C3-997BB4D7FC1B}"/>
                  </a:ext>
                </a:extLst>
              </p:cNvPr>
              <p:cNvGrpSpPr/>
              <p:nvPr/>
            </p:nvGrpSpPr>
            <p:grpSpPr>
              <a:xfrm>
                <a:off x="7445124" y="3519170"/>
                <a:ext cx="604136" cy="414894"/>
                <a:chOff x="7445124" y="3519170"/>
                <a:chExt cx="604136" cy="414894"/>
              </a:xfrm>
            </p:grpSpPr>
            <p:cxnSp>
              <p:nvCxnSpPr>
                <p:cNvPr id="95" name="Straight Arrow Connector 94">
                  <a:extLst>
                    <a:ext uri="{FF2B5EF4-FFF2-40B4-BE49-F238E27FC236}">
                      <a16:creationId xmlns:a16="http://schemas.microsoft.com/office/drawing/2014/main" id="{DD3BCA9D-85E8-497E-AFC9-55A574D8FB8E}"/>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919BDFBF-0DE4-4A06-88E1-9911743D6A7E}"/>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AB8DD64C-F230-4917-A3FD-AA12B41ADADC}"/>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34B6C606-F77B-45F8-AE44-A6B2F48C91BD}"/>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5BADA77C-20A7-4315-9D8A-4D7AE5E72FE6}"/>
                  </a:ext>
                </a:extLst>
              </p:cNvPr>
              <p:cNvGrpSpPr/>
              <p:nvPr/>
            </p:nvGrpSpPr>
            <p:grpSpPr>
              <a:xfrm>
                <a:off x="7226049" y="3326765"/>
                <a:ext cx="524126" cy="464424"/>
                <a:chOff x="7226049" y="3326765"/>
                <a:chExt cx="524126" cy="464424"/>
              </a:xfrm>
            </p:grpSpPr>
            <p:cxnSp>
              <p:nvCxnSpPr>
                <p:cNvPr id="91" name="Straight Arrow Connector 90">
                  <a:extLst>
                    <a:ext uri="{FF2B5EF4-FFF2-40B4-BE49-F238E27FC236}">
                      <a16:creationId xmlns:a16="http://schemas.microsoft.com/office/drawing/2014/main" id="{6894F4D8-0131-41CD-AEB6-DD1DE9194A4D}"/>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8F8AFD94-EE20-4D3D-887B-A273E5AABBD6}"/>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CE79F4BD-713E-4F89-94B2-B55026E274D1}"/>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42312016-0BAC-4983-9E0E-729BE9FF83D6}"/>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3C6AF1A3-CEAE-4DCE-A158-F50FCC835EBA}"/>
                  </a:ext>
                </a:extLst>
              </p:cNvPr>
              <p:cNvGrpSpPr/>
              <p:nvPr/>
            </p:nvGrpSpPr>
            <p:grpSpPr>
              <a:xfrm>
                <a:off x="7608954" y="3793490"/>
                <a:ext cx="661286" cy="342504"/>
                <a:chOff x="7608954" y="3793490"/>
                <a:chExt cx="661286" cy="342504"/>
              </a:xfrm>
            </p:grpSpPr>
            <p:cxnSp>
              <p:nvCxnSpPr>
                <p:cNvPr id="87" name="Straight Arrow Connector 86">
                  <a:extLst>
                    <a:ext uri="{FF2B5EF4-FFF2-40B4-BE49-F238E27FC236}">
                      <a16:creationId xmlns:a16="http://schemas.microsoft.com/office/drawing/2014/main" id="{2F90854C-93EE-4E06-92B1-B69B8EE465A8}"/>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95777537-9A1B-447C-A94E-B26807FF707B}"/>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45459BBF-E19E-414D-8C41-092A1143B108}"/>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9705CC55-C861-4682-9D37-EE282AD20807}"/>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07" name="Group 106">
              <a:extLst>
                <a:ext uri="{FF2B5EF4-FFF2-40B4-BE49-F238E27FC236}">
                  <a16:creationId xmlns:a16="http://schemas.microsoft.com/office/drawing/2014/main" id="{13424571-A4F5-43BC-A33C-DDA71C1B96B4}"/>
                </a:ext>
              </a:extLst>
            </p:cNvPr>
            <p:cNvGrpSpPr/>
            <p:nvPr/>
          </p:nvGrpSpPr>
          <p:grpSpPr>
            <a:xfrm>
              <a:off x="1470234" y="4122928"/>
              <a:ext cx="1888916" cy="1283573"/>
              <a:chOff x="6758514" y="3004820"/>
              <a:chExt cx="1888916" cy="1283573"/>
            </a:xfrm>
          </p:grpSpPr>
          <p:grpSp>
            <p:nvGrpSpPr>
              <p:cNvPr id="108" name="Group 107">
                <a:extLst>
                  <a:ext uri="{FF2B5EF4-FFF2-40B4-BE49-F238E27FC236}">
                    <a16:creationId xmlns:a16="http://schemas.microsoft.com/office/drawing/2014/main" id="{C36E8354-B57F-4315-AD6C-1E2336D09E4F}"/>
                  </a:ext>
                </a:extLst>
              </p:cNvPr>
              <p:cNvGrpSpPr/>
              <p:nvPr/>
            </p:nvGrpSpPr>
            <p:grpSpPr>
              <a:xfrm>
                <a:off x="7282564" y="3030855"/>
                <a:ext cx="524126" cy="464424"/>
                <a:chOff x="7282564" y="3030855"/>
                <a:chExt cx="524126" cy="464424"/>
              </a:xfrm>
            </p:grpSpPr>
            <p:cxnSp>
              <p:nvCxnSpPr>
                <p:cNvPr id="129" name="Straight Arrow Connector 128">
                  <a:extLst>
                    <a:ext uri="{FF2B5EF4-FFF2-40B4-BE49-F238E27FC236}">
                      <a16:creationId xmlns:a16="http://schemas.microsoft.com/office/drawing/2014/main" id="{892D604E-B6A0-4435-9C72-3BFDCB0C7D1B}"/>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725E02D9-6D25-4F86-9799-76F31694B028}"/>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9670FD70-B866-473A-AAD9-A09832B4C691}"/>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C6DD89FF-2A66-46C1-9A65-0DC242BBC182}"/>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F59270C9-E21A-43F3-8790-D124EEE53DFC}"/>
                  </a:ext>
                </a:extLst>
              </p:cNvPr>
              <p:cNvGrpSpPr/>
              <p:nvPr/>
            </p:nvGrpSpPr>
            <p:grpSpPr>
              <a:xfrm>
                <a:off x="6758514" y="3004820"/>
                <a:ext cx="555800" cy="458707"/>
                <a:chOff x="6758514" y="3004820"/>
                <a:chExt cx="555800" cy="458707"/>
              </a:xfrm>
            </p:grpSpPr>
            <p:cxnSp>
              <p:nvCxnSpPr>
                <p:cNvPr id="125" name="Straight Arrow Connector 124">
                  <a:extLst>
                    <a:ext uri="{FF2B5EF4-FFF2-40B4-BE49-F238E27FC236}">
                      <a16:creationId xmlns:a16="http://schemas.microsoft.com/office/drawing/2014/main" id="{804A17BA-B746-4368-B1B5-D34EB60CEA84}"/>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750155B5-1260-4FD9-AA3B-4361B81710D1}"/>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5DB01D6C-750E-4015-BAF0-2AAE01F18E0F}"/>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B179456E-E43E-43AF-B1BF-79780CDFA95C}"/>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92045FE5-A640-43C8-8FDC-9A06AB4F18FA}"/>
                  </a:ext>
                </a:extLst>
              </p:cNvPr>
              <p:cNvGrpSpPr/>
              <p:nvPr/>
            </p:nvGrpSpPr>
            <p:grpSpPr>
              <a:xfrm>
                <a:off x="7607049" y="3303905"/>
                <a:ext cx="604136" cy="414894"/>
                <a:chOff x="7607049" y="3303905"/>
                <a:chExt cx="604136" cy="414894"/>
              </a:xfrm>
            </p:grpSpPr>
            <p:cxnSp>
              <p:nvCxnSpPr>
                <p:cNvPr id="121" name="Straight Arrow Connector 120">
                  <a:extLst>
                    <a:ext uri="{FF2B5EF4-FFF2-40B4-BE49-F238E27FC236}">
                      <a16:creationId xmlns:a16="http://schemas.microsoft.com/office/drawing/2014/main" id="{7E1BAE43-70E9-40C8-97B9-0738395D178E}"/>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B1A8608A-6F70-424D-9CC1-991AB6C68260}"/>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1E2578DC-C9C5-475A-8C25-807A0A969436}"/>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CB5D65B2-DDD1-4AB4-9F04-7BB75B705EE4}"/>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EF8EB00F-1551-4714-9270-289619EAB468}"/>
                  </a:ext>
                </a:extLst>
              </p:cNvPr>
              <p:cNvGrpSpPr/>
              <p:nvPr/>
            </p:nvGrpSpPr>
            <p:grpSpPr>
              <a:xfrm>
                <a:off x="7848984" y="3686810"/>
                <a:ext cx="661286" cy="342504"/>
                <a:chOff x="7848984" y="3686810"/>
                <a:chExt cx="661286" cy="342504"/>
              </a:xfrm>
            </p:grpSpPr>
            <p:cxnSp>
              <p:nvCxnSpPr>
                <p:cNvPr id="117" name="Straight Arrow Connector 116">
                  <a:extLst>
                    <a:ext uri="{FF2B5EF4-FFF2-40B4-BE49-F238E27FC236}">
                      <a16:creationId xmlns:a16="http://schemas.microsoft.com/office/drawing/2014/main" id="{7C9FC072-13A5-479A-822D-9A9FD00C6937}"/>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C285BB6D-6353-42AE-BF71-7BCF6D448F71}"/>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FDB2F1A1-EB9C-4A44-BA23-9CB06B9BF646}"/>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732143FA-E593-4B85-A166-347829B0523A}"/>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F046148D-7DAB-4673-9D74-2F0096310240}"/>
                  </a:ext>
                </a:extLst>
              </p:cNvPr>
              <p:cNvGrpSpPr/>
              <p:nvPr/>
            </p:nvGrpSpPr>
            <p:grpSpPr>
              <a:xfrm>
                <a:off x="7967094" y="4010660"/>
                <a:ext cx="680336" cy="277733"/>
                <a:chOff x="7967094" y="4010660"/>
                <a:chExt cx="680336" cy="277733"/>
              </a:xfrm>
            </p:grpSpPr>
            <p:cxnSp>
              <p:nvCxnSpPr>
                <p:cNvPr id="113" name="Straight Arrow Connector 112">
                  <a:extLst>
                    <a:ext uri="{FF2B5EF4-FFF2-40B4-BE49-F238E27FC236}">
                      <a16:creationId xmlns:a16="http://schemas.microsoft.com/office/drawing/2014/main" id="{38BF0DAB-A084-4936-B500-1EFD10E30489}"/>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28EDEC3B-CA2C-4D1C-AEA6-ECA0818F88BD}"/>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4802B831-565E-423E-8F97-69D8BD3AF799}"/>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3B44B6C0-DA6D-4A7E-9ADA-0C2C21D73134}"/>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33" name="Group 132">
              <a:extLst>
                <a:ext uri="{FF2B5EF4-FFF2-40B4-BE49-F238E27FC236}">
                  <a16:creationId xmlns:a16="http://schemas.microsoft.com/office/drawing/2014/main" id="{3B8C41F0-CB42-4411-B206-7DAF588E01F2}"/>
                </a:ext>
              </a:extLst>
            </p:cNvPr>
            <p:cNvGrpSpPr/>
            <p:nvPr/>
          </p:nvGrpSpPr>
          <p:grpSpPr>
            <a:xfrm>
              <a:off x="1352124" y="3766693"/>
              <a:ext cx="2370881" cy="1611233"/>
              <a:chOff x="6640404" y="2648585"/>
              <a:chExt cx="2370881" cy="1611233"/>
            </a:xfrm>
          </p:grpSpPr>
          <p:grpSp>
            <p:nvGrpSpPr>
              <p:cNvPr id="134" name="Group 133">
                <a:extLst>
                  <a:ext uri="{FF2B5EF4-FFF2-40B4-BE49-F238E27FC236}">
                    <a16:creationId xmlns:a16="http://schemas.microsoft.com/office/drawing/2014/main" id="{3743BDD9-1468-4812-A5AF-A2CAD7E2D3FC}"/>
                  </a:ext>
                </a:extLst>
              </p:cNvPr>
              <p:cNvGrpSpPr/>
              <p:nvPr/>
            </p:nvGrpSpPr>
            <p:grpSpPr>
              <a:xfrm>
                <a:off x="7345429" y="2703830"/>
                <a:ext cx="524126" cy="464424"/>
                <a:chOff x="7345429" y="2703830"/>
                <a:chExt cx="524126" cy="464424"/>
              </a:xfrm>
            </p:grpSpPr>
            <p:cxnSp>
              <p:nvCxnSpPr>
                <p:cNvPr id="155" name="Straight Arrow Connector 154">
                  <a:extLst>
                    <a:ext uri="{FF2B5EF4-FFF2-40B4-BE49-F238E27FC236}">
                      <a16:creationId xmlns:a16="http://schemas.microsoft.com/office/drawing/2014/main" id="{E1FA295E-27C0-48B4-B3E5-EE62907ACD73}"/>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42D323EB-FE0D-42DA-AD04-3E7829CC232B}"/>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C95D5285-0549-4881-84F5-FC57C510B6DC}"/>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1BD3F035-FFF1-4417-8012-FE1AD0468ED5}"/>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88162CB2-6174-4373-9C05-FF138A42FA27}"/>
                  </a:ext>
                </a:extLst>
              </p:cNvPr>
              <p:cNvGrpSpPr/>
              <p:nvPr/>
            </p:nvGrpSpPr>
            <p:grpSpPr>
              <a:xfrm>
                <a:off x="6640404" y="2648585"/>
                <a:ext cx="555800" cy="458707"/>
                <a:chOff x="6640404" y="2648585"/>
                <a:chExt cx="555800" cy="458707"/>
              </a:xfrm>
            </p:grpSpPr>
            <p:cxnSp>
              <p:nvCxnSpPr>
                <p:cNvPr id="151" name="Straight Arrow Connector 150">
                  <a:extLst>
                    <a:ext uri="{FF2B5EF4-FFF2-40B4-BE49-F238E27FC236}">
                      <a16:creationId xmlns:a16="http://schemas.microsoft.com/office/drawing/2014/main" id="{C4467665-FF62-4E41-A435-B0465C3A033B}"/>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367BE563-4CE5-450A-8885-68A64848E670}"/>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A63C1735-C828-4BC7-A576-50AAC3461D87}"/>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EDEBCB88-ECA8-4A40-A199-C294553B0094}"/>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E287CC0A-E83D-41EB-A6B7-13D3E5BD94C6}"/>
                  </a:ext>
                </a:extLst>
              </p:cNvPr>
              <p:cNvGrpSpPr/>
              <p:nvPr/>
            </p:nvGrpSpPr>
            <p:grpSpPr>
              <a:xfrm>
                <a:off x="7801359" y="3046730"/>
                <a:ext cx="604136" cy="414894"/>
                <a:chOff x="7801359" y="3046730"/>
                <a:chExt cx="604136" cy="414894"/>
              </a:xfrm>
            </p:grpSpPr>
            <p:cxnSp>
              <p:nvCxnSpPr>
                <p:cNvPr id="147" name="Straight Arrow Connector 146">
                  <a:extLst>
                    <a:ext uri="{FF2B5EF4-FFF2-40B4-BE49-F238E27FC236}">
                      <a16:creationId xmlns:a16="http://schemas.microsoft.com/office/drawing/2014/main" id="{FEC0541F-1F10-4E57-AA2D-38E708DB3726}"/>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815F8E0B-5450-4687-9EE2-90EE8C313603}"/>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7C46D681-9F66-4CA5-B522-39B98E5E828D}"/>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5B10E9E4-2D6A-46D6-9673-0A34B876EDB1}"/>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DAF81423-834B-442E-94D9-CBBD57AD65BA}"/>
                  </a:ext>
                </a:extLst>
              </p:cNvPr>
              <p:cNvGrpSpPr/>
              <p:nvPr/>
            </p:nvGrpSpPr>
            <p:grpSpPr>
              <a:xfrm>
                <a:off x="8138544" y="3557270"/>
                <a:ext cx="661286" cy="342504"/>
                <a:chOff x="8138544" y="3557270"/>
                <a:chExt cx="661286" cy="342504"/>
              </a:xfrm>
            </p:grpSpPr>
            <p:cxnSp>
              <p:nvCxnSpPr>
                <p:cNvPr id="143" name="Straight Arrow Connector 142">
                  <a:extLst>
                    <a:ext uri="{FF2B5EF4-FFF2-40B4-BE49-F238E27FC236}">
                      <a16:creationId xmlns:a16="http://schemas.microsoft.com/office/drawing/2014/main" id="{D5744385-8826-4EDE-962D-837179E80C8B}"/>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DCBD12CB-4427-430F-8AD3-497AE8859BF4}"/>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F73F34FC-CADA-45B5-A573-88B49B6F7A85}"/>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A9BBDEB2-9EB0-49AB-8210-6E1B248C1645}"/>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8" name="Group 137">
                <a:extLst>
                  <a:ext uri="{FF2B5EF4-FFF2-40B4-BE49-F238E27FC236}">
                    <a16:creationId xmlns:a16="http://schemas.microsoft.com/office/drawing/2014/main" id="{DEDEED8B-B1C1-466A-8672-693C67E9E684}"/>
                  </a:ext>
                </a:extLst>
              </p:cNvPr>
              <p:cNvGrpSpPr/>
              <p:nvPr/>
            </p:nvGrpSpPr>
            <p:grpSpPr>
              <a:xfrm>
                <a:off x="8330949" y="3982085"/>
                <a:ext cx="680336" cy="277733"/>
                <a:chOff x="8330949" y="3982085"/>
                <a:chExt cx="680336" cy="277733"/>
              </a:xfrm>
            </p:grpSpPr>
            <p:cxnSp>
              <p:nvCxnSpPr>
                <p:cNvPr id="139" name="Straight Arrow Connector 138">
                  <a:extLst>
                    <a:ext uri="{FF2B5EF4-FFF2-40B4-BE49-F238E27FC236}">
                      <a16:creationId xmlns:a16="http://schemas.microsoft.com/office/drawing/2014/main" id="{F93371EB-9BF0-43B4-9A09-EF484A2C411F}"/>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7F35C45E-6523-4865-AA5D-123AEB475BFE}"/>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C388D60A-2F94-4A4C-B0E4-60DFC0E691A8}"/>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F726BEEB-EDF7-4FAE-BC77-EE601D37C027}"/>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163" name="Group 162">
            <a:extLst>
              <a:ext uri="{FF2B5EF4-FFF2-40B4-BE49-F238E27FC236}">
                <a16:creationId xmlns:a16="http://schemas.microsoft.com/office/drawing/2014/main" id="{D4AE72AE-A37C-4E88-803B-9D55F9F04589}"/>
              </a:ext>
            </a:extLst>
          </p:cNvPr>
          <p:cNvGrpSpPr/>
          <p:nvPr/>
        </p:nvGrpSpPr>
        <p:grpSpPr>
          <a:xfrm>
            <a:off x="2545080" y="3055620"/>
            <a:ext cx="567829" cy="548640"/>
            <a:chOff x="2545080" y="2956560"/>
            <a:chExt cx="567829" cy="548640"/>
          </a:xfrm>
        </p:grpSpPr>
        <p:cxnSp>
          <p:nvCxnSpPr>
            <p:cNvPr id="160" name="Straight Arrow Connector 159">
              <a:extLst>
                <a:ext uri="{FF2B5EF4-FFF2-40B4-BE49-F238E27FC236}">
                  <a16:creationId xmlns:a16="http://schemas.microsoft.com/office/drawing/2014/main" id="{F2E741F0-148D-4561-8EF9-58759308A568}"/>
                </a:ext>
              </a:extLst>
            </p:cNvPr>
            <p:cNvCxnSpPr/>
            <p:nvPr/>
          </p:nvCxnSpPr>
          <p:spPr>
            <a:xfrm>
              <a:off x="2545080" y="2956560"/>
              <a:ext cx="0" cy="54864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2" name="TextBox 161">
                  <a:extLst>
                    <a:ext uri="{FF2B5EF4-FFF2-40B4-BE49-F238E27FC236}">
                      <a16:creationId xmlns:a16="http://schemas.microsoft.com/office/drawing/2014/main" id="{8EC08260-1891-4CC0-846B-92EBB4FA2516}"/>
                    </a:ext>
                  </a:extLst>
                </p:cNvPr>
                <p:cNvSpPr txBox="1"/>
                <p:nvPr/>
              </p:nvSpPr>
              <p:spPr>
                <a:xfrm>
                  <a:off x="2796540" y="2964180"/>
                  <a:ext cx="316369" cy="5259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chemeClr val="bg1"/>
                                </a:solidFill>
                                <a:latin typeface="Cambria Math" panose="02040503050406030204" pitchFamily="18" charset="0"/>
                              </a:rPr>
                            </m:ctrlPr>
                          </m:fPr>
                          <m:num>
                            <m:r>
                              <a:rPr lang="en-US" b="0" i="1" smtClean="0">
                                <a:solidFill>
                                  <a:schemeClr val="bg1"/>
                                </a:solidFill>
                                <a:latin typeface="Cambria Math" panose="02040503050406030204" pitchFamily="18" charset="0"/>
                              </a:rPr>
                              <m:t>𝑑</m:t>
                            </m:r>
                          </m:num>
                          <m:den>
                            <m:r>
                              <a:rPr lang="en-US" b="0" i="1" smtClean="0">
                                <a:solidFill>
                                  <a:schemeClr val="bg1"/>
                                </a:solidFill>
                                <a:latin typeface="Cambria Math" panose="02040503050406030204" pitchFamily="18" charset="0"/>
                              </a:rPr>
                              <m:t>𝑑𝑥</m:t>
                            </m:r>
                          </m:den>
                        </m:f>
                      </m:oMath>
                    </m:oMathPara>
                  </a14:m>
                  <a:endParaRPr lang="en-US" dirty="0"/>
                </a:p>
              </p:txBody>
            </p:sp>
          </mc:Choice>
          <mc:Fallback xmlns="">
            <p:sp>
              <p:nvSpPr>
                <p:cNvPr id="162" name="TextBox 161">
                  <a:extLst>
                    <a:ext uri="{FF2B5EF4-FFF2-40B4-BE49-F238E27FC236}">
                      <a16:creationId xmlns:a16="http://schemas.microsoft.com/office/drawing/2014/main" id="{8EC08260-1891-4CC0-846B-92EBB4FA2516}"/>
                    </a:ext>
                  </a:extLst>
                </p:cNvPr>
                <p:cNvSpPr txBox="1">
                  <a:spLocks noRot="1" noChangeAspect="1" noMove="1" noResize="1" noEditPoints="1" noAdjustHandles="1" noChangeArrowheads="1" noChangeShapeType="1" noTextEdit="1"/>
                </p:cNvSpPr>
                <p:nvPr/>
              </p:nvSpPr>
              <p:spPr>
                <a:xfrm>
                  <a:off x="2796540" y="2964180"/>
                  <a:ext cx="316369" cy="525913"/>
                </a:xfrm>
                <a:prstGeom prst="rect">
                  <a:avLst/>
                </a:prstGeom>
                <a:blipFill>
                  <a:blip r:embed="rId2"/>
                  <a:stretch>
                    <a:fillRect/>
                  </a:stretch>
                </a:blipFill>
              </p:spPr>
              <p:txBody>
                <a:bodyPr/>
                <a:lstStyle/>
                <a:p>
                  <a:r>
                    <a:rPr lang="en-US">
                      <a:noFill/>
                    </a:rPr>
                    <a:t> </a:t>
                  </a:r>
                </a:p>
              </p:txBody>
            </p:sp>
          </mc:Fallback>
        </mc:AlternateContent>
      </p:grpSp>
      <p:sp>
        <p:nvSpPr>
          <p:cNvPr id="165" name="TextBox 164">
            <a:extLst>
              <a:ext uri="{FF2B5EF4-FFF2-40B4-BE49-F238E27FC236}">
                <a16:creationId xmlns:a16="http://schemas.microsoft.com/office/drawing/2014/main" id="{A1571846-9C86-41FB-95D2-0F7038EBE8CD}"/>
              </a:ext>
            </a:extLst>
          </p:cNvPr>
          <p:cNvSpPr txBox="1"/>
          <p:nvPr/>
        </p:nvSpPr>
        <p:spPr>
          <a:xfrm>
            <a:off x="3611872" y="3420964"/>
            <a:ext cx="1370925" cy="923330"/>
          </a:xfrm>
          <a:prstGeom prst="rect">
            <a:avLst/>
          </a:prstGeom>
          <a:noFill/>
        </p:spPr>
        <p:txBody>
          <a:bodyPr wrap="square" rtlCol="0">
            <a:spAutoFit/>
          </a:bodyPr>
          <a:lstStyle/>
          <a:p>
            <a:pPr algn="ctr"/>
            <a:r>
              <a:rPr lang="en-US" dirty="0">
                <a:solidFill>
                  <a:schemeClr val="bg1"/>
                </a:solidFill>
              </a:rPr>
              <a:t>Normal Vector </a:t>
            </a:r>
          </a:p>
          <a:p>
            <a:pPr algn="ctr"/>
            <a:r>
              <a:rPr lang="en-US" dirty="0">
                <a:solidFill>
                  <a:schemeClr val="bg1"/>
                </a:solidFill>
              </a:rPr>
              <a:t>Field</a:t>
            </a:r>
          </a:p>
        </p:txBody>
      </p:sp>
      <p:grpSp>
        <p:nvGrpSpPr>
          <p:cNvPr id="167" name="Group 166">
            <a:extLst>
              <a:ext uri="{FF2B5EF4-FFF2-40B4-BE49-F238E27FC236}">
                <a16:creationId xmlns:a16="http://schemas.microsoft.com/office/drawing/2014/main" id="{04162FBF-6E88-4D89-9DDC-A8FAEF8A8194}"/>
              </a:ext>
            </a:extLst>
          </p:cNvPr>
          <p:cNvGrpSpPr/>
          <p:nvPr/>
        </p:nvGrpSpPr>
        <p:grpSpPr>
          <a:xfrm>
            <a:off x="6335604" y="1145413"/>
            <a:ext cx="2370881" cy="1695054"/>
            <a:chOff x="1352124" y="3766693"/>
            <a:chExt cx="2370881" cy="1695054"/>
          </a:xfrm>
        </p:grpSpPr>
        <p:grpSp>
          <p:nvGrpSpPr>
            <p:cNvPr id="168" name="Group 167">
              <a:extLst>
                <a:ext uri="{FF2B5EF4-FFF2-40B4-BE49-F238E27FC236}">
                  <a16:creationId xmlns:a16="http://schemas.microsoft.com/office/drawing/2014/main" id="{B8B79747-F16E-4D9C-B062-412462EDC767}"/>
                </a:ext>
              </a:extLst>
            </p:cNvPr>
            <p:cNvGrpSpPr/>
            <p:nvPr/>
          </p:nvGrpSpPr>
          <p:grpSpPr>
            <a:xfrm>
              <a:off x="1715979" y="4845558"/>
              <a:ext cx="911016" cy="616189"/>
              <a:chOff x="7004259" y="3727450"/>
              <a:chExt cx="911016" cy="616189"/>
            </a:xfrm>
          </p:grpSpPr>
          <p:grpSp>
            <p:nvGrpSpPr>
              <p:cNvPr id="273" name="Group 272">
                <a:extLst>
                  <a:ext uri="{FF2B5EF4-FFF2-40B4-BE49-F238E27FC236}">
                    <a16:creationId xmlns:a16="http://schemas.microsoft.com/office/drawing/2014/main" id="{9A9A55F6-7160-4130-AC16-2D0B36CFB5F6}"/>
                  </a:ext>
                </a:extLst>
              </p:cNvPr>
              <p:cNvGrpSpPr/>
              <p:nvPr/>
            </p:nvGrpSpPr>
            <p:grpSpPr>
              <a:xfrm>
                <a:off x="7004259" y="3727450"/>
                <a:ext cx="555800" cy="458707"/>
                <a:chOff x="7004259" y="3727450"/>
                <a:chExt cx="555800" cy="458707"/>
              </a:xfrm>
            </p:grpSpPr>
            <p:cxnSp>
              <p:nvCxnSpPr>
                <p:cNvPr id="294" name="Straight Arrow Connector 293">
                  <a:extLst>
                    <a:ext uri="{FF2B5EF4-FFF2-40B4-BE49-F238E27FC236}">
                      <a16:creationId xmlns:a16="http://schemas.microsoft.com/office/drawing/2014/main" id="{F8F7EBB3-2198-45D9-A40A-4F6968CA0E7B}"/>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5" name="Straight Arrow Connector 294">
                  <a:extLst>
                    <a:ext uri="{FF2B5EF4-FFF2-40B4-BE49-F238E27FC236}">
                      <a16:creationId xmlns:a16="http://schemas.microsoft.com/office/drawing/2014/main" id="{584C8C90-9ACF-4B8C-87BA-0449DEE34020}"/>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6" name="Straight Arrow Connector 295">
                  <a:extLst>
                    <a:ext uri="{FF2B5EF4-FFF2-40B4-BE49-F238E27FC236}">
                      <a16:creationId xmlns:a16="http://schemas.microsoft.com/office/drawing/2014/main" id="{B63E87CD-CA74-4D85-B566-F3CD65EE33E0}"/>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7" name="Straight Arrow Connector 296">
                  <a:extLst>
                    <a:ext uri="{FF2B5EF4-FFF2-40B4-BE49-F238E27FC236}">
                      <a16:creationId xmlns:a16="http://schemas.microsoft.com/office/drawing/2014/main" id="{6203D449-A20A-4DBE-BE2C-156031D0C299}"/>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4" name="Group 273">
                <a:extLst>
                  <a:ext uri="{FF2B5EF4-FFF2-40B4-BE49-F238E27FC236}">
                    <a16:creationId xmlns:a16="http://schemas.microsoft.com/office/drawing/2014/main" id="{D4F09C7B-6E13-4203-9D3E-54C6E24BFAEC}"/>
                  </a:ext>
                </a:extLst>
              </p:cNvPr>
              <p:cNvGrpSpPr/>
              <p:nvPr/>
            </p:nvGrpSpPr>
            <p:grpSpPr>
              <a:xfrm>
                <a:off x="7234939" y="4065905"/>
                <a:ext cx="680336" cy="277734"/>
                <a:chOff x="7234939" y="4065905"/>
                <a:chExt cx="680336" cy="277734"/>
              </a:xfrm>
            </p:grpSpPr>
            <p:cxnSp>
              <p:nvCxnSpPr>
                <p:cNvPr id="290" name="Straight Arrow Connector 289">
                  <a:extLst>
                    <a:ext uri="{FF2B5EF4-FFF2-40B4-BE49-F238E27FC236}">
                      <a16:creationId xmlns:a16="http://schemas.microsoft.com/office/drawing/2014/main" id="{24FA0C89-4659-4CFD-90E1-1ED33BBC351C}"/>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1" name="Straight Arrow Connector 290">
                  <a:extLst>
                    <a:ext uri="{FF2B5EF4-FFF2-40B4-BE49-F238E27FC236}">
                      <a16:creationId xmlns:a16="http://schemas.microsoft.com/office/drawing/2014/main" id="{3B1083FF-F47E-4CB5-BB92-33F257415E12}"/>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2" name="Straight Arrow Connector 291">
                  <a:extLst>
                    <a:ext uri="{FF2B5EF4-FFF2-40B4-BE49-F238E27FC236}">
                      <a16:creationId xmlns:a16="http://schemas.microsoft.com/office/drawing/2014/main" id="{95EED9A2-CF7D-4DD1-81FC-E12BC150F0EE}"/>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3" name="Straight Arrow Connector 292">
                  <a:extLst>
                    <a:ext uri="{FF2B5EF4-FFF2-40B4-BE49-F238E27FC236}">
                      <a16:creationId xmlns:a16="http://schemas.microsoft.com/office/drawing/2014/main" id="{3F23DE9E-FBB8-4B93-933F-701A20F9E941}"/>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5" name="Group 274">
                <a:extLst>
                  <a:ext uri="{FF2B5EF4-FFF2-40B4-BE49-F238E27FC236}">
                    <a16:creationId xmlns:a16="http://schemas.microsoft.com/office/drawing/2014/main" id="{8E225F24-57BA-42D7-80CA-25A8E9DF4369}"/>
                  </a:ext>
                </a:extLst>
              </p:cNvPr>
              <p:cNvGrpSpPr/>
              <p:nvPr/>
            </p:nvGrpSpPr>
            <p:grpSpPr>
              <a:xfrm>
                <a:off x="7196839" y="3847465"/>
                <a:ext cx="604136" cy="414894"/>
                <a:chOff x="7196839" y="3847465"/>
                <a:chExt cx="604136" cy="414894"/>
              </a:xfrm>
            </p:grpSpPr>
            <p:cxnSp>
              <p:nvCxnSpPr>
                <p:cNvPr id="286" name="Straight Arrow Connector 285">
                  <a:extLst>
                    <a:ext uri="{FF2B5EF4-FFF2-40B4-BE49-F238E27FC236}">
                      <a16:creationId xmlns:a16="http://schemas.microsoft.com/office/drawing/2014/main" id="{DEC6AB88-5B5D-4FFA-A3DD-1F05947D3D71}"/>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7" name="Straight Arrow Connector 286">
                  <a:extLst>
                    <a:ext uri="{FF2B5EF4-FFF2-40B4-BE49-F238E27FC236}">
                      <a16:creationId xmlns:a16="http://schemas.microsoft.com/office/drawing/2014/main" id="{6FF5FD7F-03FD-4106-8ECE-1F18226BE4DF}"/>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8" name="Straight Arrow Connector 287">
                  <a:extLst>
                    <a:ext uri="{FF2B5EF4-FFF2-40B4-BE49-F238E27FC236}">
                      <a16:creationId xmlns:a16="http://schemas.microsoft.com/office/drawing/2014/main" id="{E87BD6F9-2CF4-452C-B62F-45D740E4924B}"/>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9" name="Straight Arrow Connector 288">
                  <a:extLst>
                    <a:ext uri="{FF2B5EF4-FFF2-40B4-BE49-F238E27FC236}">
                      <a16:creationId xmlns:a16="http://schemas.microsoft.com/office/drawing/2014/main" id="{860E4A4E-4224-43A2-9B94-F347DDE03A9D}"/>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6" name="Group 275">
                <a:extLst>
                  <a:ext uri="{FF2B5EF4-FFF2-40B4-BE49-F238E27FC236}">
                    <a16:creationId xmlns:a16="http://schemas.microsoft.com/office/drawing/2014/main" id="{9A40D4BD-2767-4F3D-8647-8FDECD0CDE57}"/>
                  </a:ext>
                </a:extLst>
              </p:cNvPr>
              <p:cNvGrpSpPr/>
              <p:nvPr/>
            </p:nvGrpSpPr>
            <p:grpSpPr>
              <a:xfrm>
                <a:off x="7148579" y="3754755"/>
                <a:ext cx="524126" cy="464424"/>
                <a:chOff x="7148579" y="3754755"/>
                <a:chExt cx="524126" cy="464424"/>
              </a:xfrm>
            </p:grpSpPr>
            <p:cxnSp>
              <p:nvCxnSpPr>
                <p:cNvPr id="282" name="Straight Arrow Connector 281">
                  <a:extLst>
                    <a:ext uri="{FF2B5EF4-FFF2-40B4-BE49-F238E27FC236}">
                      <a16:creationId xmlns:a16="http://schemas.microsoft.com/office/drawing/2014/main" id="{E6B35411-5986-49BF-BC5A-3BBCB81FCDE6}"/>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3" name="Straight Arrow Connector 282">
                  <a:extLst>
                    <a:ext uri="{FF2B5EF4-FFF2-40B4-BE49-F238E27FC236}">
                      <a16:creationId xmlns:a16="http://schemas.microsoft.com/office/drawing/2014/main" id="{E3B67FAA-5C65-4A28-B496-6F390600C931}"/>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4" name="Straight Arrow Connector 283">
                  <a:extLst>
                    <a:ext uri="{FF2B5EF4-FFF2-40B4-BE49-F238E27FC236}">
                      <a16:creationId xmlns:a16="http://schemas.microsoft.com/office/drawing/2014/main" id="{05A660F0-FE85-4907-8724-08A88E67825E}"/>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5" name="Straight Arrow Connector 284">
                  <a:extLst>
                    <a:ext uri="{FF2B5EF4-FFF2-40B4-BE49-F238E27FC236}">
                      <a16:creationId xmlns:a16="http://schemas.microsoft.com/office/drawing/2014/main" id="{903E4206-C5DB-49AD-BCC5-59F7B97E1747}"/>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7" name="Group 276">
                <a:extLst>
                  <a:ext uri="{FF2B5EF4-FFF2-40B4-BE49-F238E27FC236}">
                    <a16:creationId xmlns:a16="http://schemas.microsoft.com/office/drawing/2014/main" id="{4FA3F25F-3484-442C-8168-F2BE22F6A224}"/>
                  </a:ext>
                </a:extLst>
              </p:cNvPr>
              <p:cNvGrpSpPr/>
              <p:nvPr/>
            </p:nvGrpSpPr>
            <p:grpSpPr>
              <a:xfrm>
                <a:off x="7227319" y="3965575"/>
                <a:ext cx="661286" cy="342504"/>
                <a:chOff x="7227319" y="3965575"/>
                <a:chExt cx="661286" cy="342504"/>
              </a:xfrm>
            </p:grpSpPr>
            <p:cxnSp>
              <p:nvCxnSpPr>
                <p:cNvPr id="278" name="Straight Arrow Connector 277">
                  <a:extLst>
                    <a:ext uri="{FF2B5EF4-FFF2-40B4-BE49-F238E27FC236}">
                      <a16:creationId xmlns:a16="http://schemas.microsoft.com/office/drawing/2014/main" id="{2D00AF0E-4C35-41E0-9B05-CD1C164BBABD}"/>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79" name="Straight Arrow Connector 278">
                  <a:extLst>
                    <a:ext uri="{FF2B5EF4-FFF2-40B4-BE49-F238E27FC236}">
                      <a16:creationId xmlns:a16="http://schemas.microsoft.com/office/drawing/2014/main" id="{774A9088-2F9D-4556-A8C3-DB78B8840128}"/>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0" name="Straight Arrow Connector 279">
                  <a:extLst>
                    <a:ext uri="{FF2B5EF4-FFF2-40B4-BE49-F238E27FC236}">
                      <a16:creationId xmlns:a16="http://schemas.microsoft.com/office/drawing/2014/main" id="{60B91895-4FBF-43D8-927B-3C387BE5A474}"/>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1" name="Straight Arrow Connector 280">
                  <a:extLst>
                    <a:ext uri="{FF2B5EF4-FFF2-40B4-BE49-F238E27FC236}">
                      <a16:creationId xmlns:a16="http://schemas.microsoft.com/office/drawing/2014/main" id="{23629B21-DC05-4E5A-930F-DD7CF880B7BA}"/>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69" name="Group 168">
              <a:extLst>
                <a:ext uri="{FF2B5EF4-FFF2-40B4-BE49-F238E27FC236}">
                  <a16:creationId xmlns:a16="http://schemas.microsoft.com/office/drawing/2014/main" id="{501DA9DE-A74F-4C97-B834-5617F5A0E17D}"/>
                </a:ext>
              </a:extLst>
            </p:cNvPr>
            <p:cNvGrpSpPr/>
            <p:nvPr/>
          </p:nvGrpSpPr>
          <p:grpSpPr>
            <a:xfrm>
              <a:off x="1646129" y="4639183"/>
              <a:ext cx="1202481" cy="805418"/>
              <a:chOff x="6934409" y="3521075"/>
              <a:chExt cx="1202481" cy="805418"/>
            </a:xfrm>
          </p:grpSpPr>
          <p:grpSp>
            <p:nvGrpSpPr>
              <p:cNvPr id="248" name="Group 247">
                <a:extLst>
                  <a:ext uri="{FF2B5EF4-FFF2-40B4-BE49-F238E27FC236}">
                    <a16:creationId xmlns:a16="http://schemas.microsoft.com/office/drawing/2014/main" id="{B2FE3D7A-10B6-4CBB-896A-7FDBD487EDE7}"/>
                  </a:ext>
                </a:extLst>
              </p:cNvPr>
              <p:cNvGrpSpPr/>
              <p:nvPr/>
            </p:nvGrpSpPr>
            <p:grpSpPr>
              <a:xfrm>
                <a:off x="6934409" y="3521075"/>
                <a:ext cx="555800" cy="458707"/>
                <a:chOff x="6934409" y="3521075"/>
                <a:chExt cx="555800" cy="458707"/>
              </a:xfrm>
            </p:grpSpPr>
            <p:cxnSp>
              <p:nvCxnSpPr>
                <p:cNvPr id="269" name="Straight Arrow Connector 268">
                  <a:extLst>
                    <a:ext uri="{FF2B5EF4-FFF2-40B4-BE49-F238E27FC236}">
                      <a16:creationId xmlns:a16="http://schemas.microsoft.com/office/drawing/2014/main" id="{40FA8366-69CF-4D67-A730-02A5B7EB6D6C}"/>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70" name="Straight Arrow Connector 269">
                  <a:extLst>
                    <a:ext uri="{FF2B5EF4-FFF2-40B4-BE49-F238E27FC236}">
                      <a16:creationId xmlns:a16="http://schemas.microsoft.com/office/drawing/2014/main" id="{42F18DB3-B4B1-48F9-BD03-6E813E982E3D}"/>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71" name="Straight Arrow Connector 270">
                  <a:extLst>
                    <a:ext uri="{FF2B5EF4-FFF2-40B4-BE49-F238E27FC236}">
                      <a16:creationId xmlns:a16="http://schemas.microsoft.com/office/drawing/2014/main" id="{337BA7F1-D69A-4A5B-8A81-D9C0FC7A66FB}"/>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72" name="Straight Arrow Connector 271">
                  <a:extLst>
                    <a:ext uri="{FF2B5EF4-FFF2-40B4-BE49-F238E27FC236}">
                      <a16:creationId xmlns:a16="http://schemas.microsoft.com/office/drawing/2014/main" id="{7D64BD36-C577-4222-BE29-72948AF70519}"/>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9" name="Group 248">
                <a:extLst>
                  <a:ext uri="{FF2B5EF4-FFF2-40B4-BE49-F238E27FC236}">
                    <a16:creationId xmlns:a16="http://schemas.microsoft.com/office/drawing/2014/main" id="{2F508C0E-B5F9-4392-934F-B632018828D5}"/>
                  </a:ext>
                </a:extLst>
              </p:cNvPr>
              <p:cNvGrpSpPr/>
              <p:nvPr/>
            </p:nvGrpSpPr>
            <p:grpSpPr>
              <a:xfrm>
                <a:off x="7456554" y="4048760"/>
                <a:ext cx="680336" cy="277733"/>
                <a:chOff x="7456554" y="4048760"/>
                <a:chExt cx="680336" cy="277733"/>
              </a:xfrm>
            </p:grpSpPr>
            <p:cxnSp>
              <p:nvCxnSpPr>
                <p:cNvPr id="265" name="Straight Arrow Connector 264">
                  <a:extLst>
                    <a:ext uri="{FF2B5EF4-FFF2-40B4-BE49-F238E27FC236}">
                      <a16:creationId xmlns:a16="http://schemas.microsoft.com/office/drawing/2014/main" id="{5C96EE1B-91A0-4B83-AAE3-CB6ED43F3C41}"/>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6" name="Straight Arrow Connector 265">
                  <a:extLst>
                    <a:ext uri="{FF2B5EF4-FFF2-40B4-BE49-F238E27FC236}">
                      <a16:creationId xmlns:a16="http://schemas.microsoft.com/office/drawing/2014/main" id="{797A5F26-473D-4846-BA09-CD1C45809C74}"/>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7" name="Straight Arrow Connector 266">
                  <a:extLst>
                    <a:ext uri="{FF2B5EF4-FFF2-40B4-BE49-F238E27FC236}">
                      <a16:creationId xmlns:a16="http://schemas.microsoft.com/office/drawing/2014/main" id="{4E3DC8B5-2B65-4443-99C4-101D051D345E}"/>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8" name="Straight Arrow Connector 267">
                  <a:extLst>
                    <a:ext uri="{FF2B5EF4-FFF2-40B4-BE49-F238E27FC236}">
                      <a16:creationId xmlns:a16="http://schemas.microsoft.com/office/drawing/2014/main" id="{790336F1-FDF4-4247-9E2B-6D3328542843}"/>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0" name="Group 249">
                <a:extLst>
                  <a:ext uri="{FF2B5EF4-FFF2-40B4-BE49-F238E27FC236}">
                    <a16:creationId xmlns:a16="http://schemas.microsoft.com/office/drawing/2014/main" id="{ED8BC9B7-3716-4ABA-AFD0-FD664A5C7CF7}"/>
                  </a:ext>
                </a:extLst>
              </p:cNvPr>
              <p:cNvGrpSpPr/>
              <p:nvPr/>
            </p:nvGrpSpPr>
            <p:grpSpPr>
              <a:xfrm>
                <a:off x="7316219" y="3686175"/>
                <a:ext cx="604136" cy="414894"/>
                <a:chOff x="7316219" y="3686175"/>
                <a:chExt cx="604136" cy="414894"/>
              </a:xfrm>
            </p:grpSpPr>
            <p:cxnSp>
              <p:nvCxnSpPr>
                <p:cNvPr id="261" name="Straight Arrow Connector 260">
                  <a:extLst>
                    <a:ext uri="{FF2B5EF4-FFF2-40B4-BE49-F238E27FC236}">
                      <a16:creationId xmlns:a16="http://schemas.microsoft.com/office/drawing/2014/main" id="{CB0A06B6-F196-43BD-A737-BCDC8B221712}"/>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2" name="Straight Arrow Connector 261">
                  <a:extLst>
                    <a:ext uri="{FF2B5EF4-FFF2-40B4-BE49-F238E27FC236}">
                      <a16:creationId xmlns:a16="http://schemas.microsoft.com/office/drawing/2014/main" id="{68BCBEFF-2153-4CDF-9C7B-529AA3C6301F}"/>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3" name="Straight Arrow Connector 262">
                  <a:extLst>
                    <a:ext uri="{FF2B5EF4-FFF2-40B4-BE49-F238E27FC236}">
                      <a16:creationId xmlns:a16="http://schemas.microsoft.com/office/drawing/2014/main" id="{FA6ED57C-AF34-4FFA-AC47-06B93263478A}"/>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4" name="Straight Arrow Connector 263">
                  <a:extLst>
                    <a:ext uri="{FF2B5EF4-FFF2-40B4-BE49-F238E27FC236}">
                      <a16:creationId xmlns:a16="http://schemas.microsoft.com/office/drawing/2014/main" id="{C1E71F4A-2368-491F-AF54-85313E01B60B}"/>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1" name="Group 250">
                <a:extLst>
                  <a:ext uri="{FF2B5EF4-FFF2-40B4-BE49-F238E27FC236}">
                    <a16:creationId xmlns:a16="http://schemas.microsoft.com/office/drawing/2014/main" id="{784839E6-DEAE-45DA-8734-4F54A474A1E9}"/>
                  </a:ext>
                </a:extLst>
              </p:cNvPr>
              <p:cNvGrpSpPr/>
              <p:nvPr/>
            </p:nvGrpSpPr>
            <p:grpSpPr>
              <a:xfrm>
                <a:off x="7187314" y="3540760"/>
                <a:ext cx="524126" cy="464424"/>
                <a:chOff x="7187314" y="3540760"/>
                <a:chExt cx="524126" cy="464424"/>
              </a:xfrm>
            </p:grpSpPr>
            <p:cxnSp>
              <p:nvCxnSpPr>
                <p:cNvPr id="257" name="Straight Arrow Connector 256">
                  <a:extLst>
                    <a:ext uri="{FF2B5EF4-FFF2-40B4-BE49-F238E27FC236}">
                      <a16:creationId xmlns:a16="http://schemas.microsoft.com/office/drawing/2014/main" id="{BB03E586-7378-4185-8B9E-AF6F5F2FB311}"/>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8" name="Straight Arrow Connector 257">
                  <a:extLst>
                    <a:ext uri="{FF2B5EF4-FFF2-40B4-BE49-F238E27FC236}">
                      <a16:creationId xmlns:a16="http://schemas.microsoft.com/office/drawing/2014/main" id="{C6DD90F6-E02F-41FB-B938-47C2E738583F}"/>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9" name="Straight Arrow Connector 258">
                  <a:extLst>
                    <a:ext uri="{FF2B5EF4-FFF2-40B4-BE49-F238E27FC236}">
                      <a16:creationId xmlns:a16="http://schemas.microsoft.com/office/drawing/2014/main" id="{7197BDB5-6BA7-4789-9DDB-85AEE8AD08A3}"/>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0" name="Straight Arrow Connector 259">
                  <a:extLst>
                    <a:ext uri="{FF2B5EF4-FFF2-40B4-BE49-F238E27FC236}">
                      <a16:creationId xmlns:a16="http://schemas.microsoft.com/office/drawing/2014/main" id="{16030C1A-3BBD-4792-8C12-F06A9CB036FF}"/>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2" name="Group 251">
                <a:extLst>
                  <a:ext uri="{FF2B5EF4-FFF2-40B4-BE49-F238E27FC236}">
                    <a16:creationId xmlns:a16="http://schemas.microsoft.com/office/drawing/2014/main" id="{48E90302-E9AD-43FB-8479-326383E635B7}"/>
                  </a:ext>
                </a:extLst>
              </p:cNvPr>
              <p:cNvGrpSpPr/>
              <p:nvPr/>
            </p:nvGrpSpPr>
            <p:grpSpPr>
              <a:xfrm>
                <a:off x="7398769" y="3885565"/>
                <a:ext cx="661286" cy="342504"/>
                <a:chOff x="7398769" y="3885565"/>
                <a:chExt cx="661286" cy="342504"/>
              </a:xfrm>
            </p:grpSpPr>
            <p:cxnSp>
              <p:nvCxnSpPr>
                <p:cNvPr id="253" name="Straight Arrow Connector 252">
                  <a:extLst>
                    <a:ext uri="{FF2B5EF4-FFF2-40B4-BE49-F238E27FC236}">
                      <a16:creationId xmlns:a16="http://schemas.microsoft.com/office/drawing/2014/main" id="{94CA6D62-85C7-46E9-A0C7-3DD16B85C24A}"/>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4" name="Straight Arrow Connector 253">
                  <a:extLst>
                    <a:ext uri="{FF2B5EF4-FFF2-40B4-BE49-F238E27FC236}">
                      <a16:creationId xmlns:a16="http://schemas.microsoft.com/office/drawing/2014/main" id="{5ED2F41A-C187-4664-A877-0402026AFEE3}"/>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5" name="Straight Arrow Connector 254">
                  <a:extLst>
                    <a:ext uri="{FF2B5EF4-FFF2-40B4-BE49-F238E27FC236}">
                      <a16:creationId xmlns:a16="http://schemas.microsoft.com/office/drawing/2014/main" id="{65373652-1B68-4846-889F-9C737BEF76ED}"/>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6" name="Straight Arrow Connector 255">
                  <a:extLst>
                    <a:ext uri="{FF2B5EF4-FFF2-40B4-BE49-F238E27FC236}">
                      <a16:creationId xmlns:a16="http://schemas.microsoft.com/office/drawing/2014/main" id="{A3960D06-46B4-4A77-8B97-F7208C87ACD6}"/>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70" name="Group 169">
              <a:extLst>
                <a:ext uri="{FF2B5EF4-FFF2-40B4-BE49-F238E27FC236}">
                  <a16:creationId xmlns:a16="http://schemas.microsoft.com/office/drawing/2014/main" id="{C229612A-8E81-46A5-936B-7D84EACD6D23}"/>
                </a:ext>
              </a:extLst>
            </p:cNvPr>
            <p:cNvGrpSpPr/>
            <p:nvPr/>
          </p:nvGrpSpPr>
          <p:grpSpPr>
            <a:xfrm>
              <a:off x="1573104" y="4425823"/>
              <a:ext cx="1504106" cy="1003538"/>
              <a:chOff x="6861384" y="3307715"/>
              <a:chExt cx="1504106" cy="1003538"/>
            </a:xfrm>
          </p:grpSpPr>
          <p:grpSp>
            <p:nvGrpSpPr>
              <p:cNvPr id="223" name="Group 222">
                <a:extLst>
                  <a:ext uri="{FF2B5EF4-FFF2-40B4-BE49-F238E27FC236}">
                    <a16:creationId xmlns:a16="http://schemas.microsoft.com/office/drawing/2014/main" id="{FFBEC9CD-7F1F-4833-8E02-B0128584E3CB}"/>
                  </a:ext>
                </a:extLst>
              </p:cNvPr>
              <p:cNvGrpSpPr/>
              <p:nvPr/>
            </p:nvGrpSpPr>
            <p:grpSpPr>
              <a:xfrm>
                <a:off x="6861384" y="3307715"/>
                <a:ext cx="555800" cy="458707"/>
                <a:chOff x="6861384" y="3307715"/>
                <a:chExt cx="555800" cy="458707"/>
              </a:xfrm>
            </p:grpSpPr>
            <p:cxnSp>
              <p:nvCxnSpPr>
                <p:cNvPr id="244" name="Straight Arrow Connector 243">
                  <a:extLst>
                    <a:ext uri="{FF2B5EF4-FFF2-40B4-BE49-F238E27FC236}">
                      <a16:creationId xmlns:a16="http://schemas.microsoft.com/office/drawing/2014/main" id="{5ABE5BFD-C9CF-41AE-B6A9-98F0FA0A6616}"/>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5" name="Straight Arrow Connector 244">
                  <a:extLst>
                    <a:ext uri="{FF2B5EF4-FFF2-40B4-BE49-F238E27FC236}">
                      <a16:creationId xmlns:a16="http://schemas.microsoft.com/office/drawing/2014/main" id="{24358426-EAB5-480C-B6E0-01C826D3804E}"/>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6" name="Straight Arrow Connector 245">
                  <a:extLst>
                    <a:ext uri="{FF2B5EF4-FFF2-40B4-BE49-F238E27FC236}">
                      <a16:creationId xmlns:a16="http://schemas.microsoft.com/office/drawing/2014/main" id="{DF59AC6C-6182-4022-8D3D-5B2A7A23DB04}"/>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7" name="Straight Arrow Connector 246">
                  <a:extLst>
                    <a:ext uri="{FF2B5EF4-FFF2-40B4-BE49-F238E27FC236}">
                      <a16:creationId xmlns:a16="http://schemas.microsoft.com/office/drawing/2014/main" id="{D33E1DEC-FAFA-4991-BAE2-DFD35F1DE0C1}"/>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4" name="Group 223">
                <a:extLst>
                  <a:ext uri="{FF2B5EF4-FFF2-40B4-BE49-F238E27FC236}">
                    <a16:creationId xmlns:a16="http://schemas.microsoft.com/office/drawing/2014/main" id="{FFD8A53B-1E4B-4F7B-8BA4-5CE522817CDF}"/>
                  </a:ext>
                </a:extLst>
              </p:cNvPr>
              <p:cNvGrpSpPr/>
              <p:nvPr/>
            </p:nvGrpSpPr>
            <p:grpSpPr>
              <a:xfrm>
                <a:off x="7685154" y="4033520"/>
                <a:ext cx="680336" cy="277733"/>
                <a:chOff x="7685154" y="4033520"/>
                <a:chExt cx="680336" cy="277733"/>
              </a:xfrm>
            </p:grpSpPr>
            <p:cxnSp>
              <p:nvCxnSpPr>
                <p:cNvPr id="240" name="Straight Arrow Connector 239">
                  <a:extLst>
                    <a:ext uri="{FF2B5EF4-FFF2-40B4-BE49-F238E27FC236}">
                      <a16:creationId xmlns:a16="http://schemas.microsoft.com/office/drawing/2014/main" id="{1B057BB3-E412-4FCC-8331-0DC5D741B190}"/>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1" name="Straight Arrow Connector 240">
                  <a:extLst>
                    <a:ext uri="{FF2B5EF4-FFF2-40B4-BE49-F238E27FC236}">
                      <a16:creationId xmlns:a16="http://schemas.microsoft.com/office/drawing/2014/main" id="{8982D4D3-0B28-46FE-8666-5BD5A09EFC19}"/>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2" name="Straight Arrow Connector 241">
                  <a:extLst>
                    <a:ext uri="{FF2B5EF4-FFF2-40B4-BE49-F238E27FC236}">
                      <a16:creationId xmlns:a16="http://schemas.microsoft.com/office/drawing/2014/main" id="{912FA3BF-2339-4703-AB32-790788C98600}"/>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3" name="Straight Arrow Connector 242">
                  <a:extLst>
                    <a:ext uri="{FF2B5EF4-FFF2-40B4-BE49-F238E27FC236}">
                      <a16:creationId xmlns:a16="http://schemas.microsoft.com/office/drawing/2014/main" id="{B63E5379-EDBC-4C3C-A704-50EB97F4D81B}"/>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5" name="Group 224">
                <a:extLst>
                  <a:ext uri="{FF2B5EF4-FFF2-40B4-BE49-F238E27FC236}">
                    <a16:creationId xmlns:a16="http://schemas.microsoft.com/office/drawing/2014/main" id="{34A79F8C-90CE-4C39-9978-785AECAE8242}"/>
                  </a:ext>
                </a:extLst>
              </p:cNvPr>
              <p:cNvGrpSpPr/>
              <p:nvPr/>
            </p:nvGrpSpPr>
            <p:grpSpPr>
              <a:xfrm>
                <a:off x="7445124" y="3519170"/>
                <a:ext cx="604136" cy="414894"/>
                <a:chOff x="7445124" y="3519170"/>
                <a:chExt cx="604136" cy="414894"/>
              </a:xfrm>
            </p:grpSpPr>
            <p:cxnSp>
              <p:nvCxnSpPr>
                <p:cNvPr id="236" name="Straight Arrow Connector 235">
                  <a:extLst>
                    <a:ext uri="{FF2B5EF4-FFF2-40B4-BE49-F238E27FC236}">
                      <a16:creationId xmlns:a16="http://schemas.microsoft.com/office/drawing/2014/main" id="{EB6CD762-E744-4087-9706-986751485A2B}"/>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7" name="Straight Arrow Connector 236">
                  <a:extLst>
                    <a:ext uri="{FF2B5EF4-FFF2-40B4-BE49-F238E27FC236}">
                      <a16:creationId xmlns:a16="http://schemas.microsoft.com/office/drawing/2014/main" id="{01F11DE8-913C-494E-979A-38C35D8376FA}"/>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a:extLst>
                    <a:ext uri="{FF2B5EF4-FFF2-40B4-BE49-F238E27FC236}">
                      <a16:creationId xmlns:a16="http://schemas.microsoft.com/office/drawing/2014/main" id="{A4A220D1-D901-4F22-8FD6-69A9B830F216}"/>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9" name="Straight Arrow Connector 238">
                  <a:extLst>
                    <a:ext uri="{FF2B5EF4-FFF2-40B4-BE49-F238E27FC236}">
                      <a16:creationId xmlns:a16="http://schemas.microsoft.com/office/drawing/2014/main" id="{0277E4D0-7E6E-418A-8440-82B6E766BDAA}"/>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6" name="Group 225">
                <a:extLst>
                  <a:ext uri="{FF2B5EF4-FFF2-40B4-BE49-F238E27FC236}">
                    <a16:creationId xmlns:a16="http://schemas.microsoft.com/office/drawing/2014/main" id="{3439F306-15A7-4847-A3BD-C39BDEB785E8}"/>
                  </a:ext>
                </a:extLst>
              </p:cNvPr>
              <p:cNvGrpSpPr/>
              <p:nvPr/>
            </p:nvGrpSpPr>
            <p:grpSpPr>
              <a:xfrm>
                <a:off x="7226049" y="3326765"/>
                <a:ext cx="524126" cy="464424"/>
                <a:chOff x="7226049" y="3326765"/>
                <a:chExt cx="524126" cy="464424"/>
              </a:xfrm>
            </p:grpSpPr>
            <p:cxnSp>
              <p:nvCxnSpPr>
                <p:cNvPr id="232" name="Straight Arrow Connector 231">
                  <a:extLst>
                    <a:ext uri="{FF2B5EF4-FFF2-40B4-BE49-F238E27FC236}">
                      <a16:creationId xmlns:a16="http://schemas.microsoft.com/office/drawing/2014/main" id="{A13EE961-4320-4C29-91A3-D0124D043D77}"/>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3" name="Straight Arrow Connector 232">
                  <a:extLst>
                    <a:ext uri="{FF2B5EF4-FFF2-40B4-BE49-F238E27FC236}">
                      <a16:creationId xmlns:a16="http://schemas.microsoft.com/office/drawing/2014/main" id="{D174DA0B-84C2-47A0-AD10-178424F7430A}"/>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4" name="Straight Arrow Connector 233">
                  <a:extLst>
                    <a:ext uri="{FF2B5EF4-FFF2-40B4-BE49-F238E27FC236}">
                      <a16:creationId xmlns:a16="http://schemas.microsoft.com/office/drawing/2014/main" id="{D3EB820F-B77A-4DA1-8DCE-A3912864ECBB}"/>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5" name="Straight Arrow Connector 234">
                  <a:extLst>
                    <a:ext uri="{FF2B5EF4-FFF2-40B4-BE49-F238E27FC236}">
                      <a16:creationId xmlns:a16="http://schemas.microsoft.com/office/drawing/2014/main" id="{BE276E69-787D-48E1-AADB-42273B2C48EA}"/>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46E9BF47-8815-4F85-8ED5-638D21566351}"/>
                  </a:ext>
                </a:extLst>
              </p:cNvPr>
              <p:cNvGrpSpPr/>
              <p:nvPr/>
            </p:nvGrpSpPr>
            <p:grpSpPr>
              <a:xfrm>
                <a:off x="7608954" y="3793490"/>
                <a:ext cx="661286" cy="342504"/>
                <a:chOff x="7608954" y="3793490"/>
                <a:chExt cx="661286" cy="342504"/>
              </a:xfrm>
            </p:grpSpPr>
            <p:cxnSp>
              <p:nvCxnSpPr>
                <p:cNvPr id="228" name="Straight Arrow Connector 227">
                  <a:extLst>
                    <a:ext uri="{FF2B5EF4-FFF2-40B4-BE49-F238E27FC236}">
                      <a16:creationId xmlns:a16="http://schemas.microsoft.com/office/drawing/2014/main" id="{85ED0295-4275-48DE-BCBF-55B82655C0D7}"/>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29" name="Straight Arrow Connector 228">
                  <a:extLst>
                    <a:ext uri="{FF2B5EF4-FFF2-40B4-BE49-F238E27FC236}">
                      <a16:creationId xmlns:a16="http://schemas.microsoft.com/office/drawing/2014/main" id="{7C947971-13EC-4689-9DB4-898CD1960019}"/>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0" name="Straight Arrow Connector 229">
                  <a:extLst>
                    <a:ext uri="{FF2B5EF4-FFF2-40B4-BE49-F238E27FC236}">
                      <a16:creationId xmlns:a16="http://schemas.microsoft.com/office/drawing/2014/main" id="{D57380CC-3CA0-436B-8500-164156A827EC}"/>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1" name="Straight Arrow Connector 230">
                  <a:extLst>
                    <a:ext uri="{FF2B5EF4-FFF2-40B4-BE49-F238E27FC236}">
                      <a16:creationId xmlns:a16="http://schemas.microsoft.com/office/drawing/2014/main" id="{1223A70D-B708-4973-B58A-E5ED13587D3F}"/>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71" name="Group 170">
              <a:extLst>
                <a:ext uri="{FF2B5EF4-FFF2-40B4-BE49-F238E27FC236}">
                  <a16:creationId xmlns:a16="http://schemas.microsoft.com/office/drawing/2014/main" id="{283D2FD6-89DD-4B29-A883-5348741A610F}"/>
                </a:ext>
              </a:extLst>
            </p:cNvPr>
            <p:cNvGrpSpPr/>
            <p:nvPr/>
          </p:nvGrpSpPr>
          <p:grpSpPr>
            <a:xfrm>
              <a:off x="1470234" y="4122928"/>
              <a:ext cx="1888916" cy="1283573"/>
              <a:chOff x="6758514" y="3004820"/>
              <a:chExt cx="1888916" cy="1283573"/>
            </a:xfrm>
          </p:grpSpPr>
          <p:grpSp>
            <p:nvGrpSpPr>
              <p:cNvPr id="198" name="Group 197">
                <a:extLst>
                  <a:ext uri="{FF2B5EF4-FFF2-40B4-BE49-F238E27FC236}">
                    <a16:creationId xmlns:a16="http://schemas.microsoft.com/office/drawing/2014/main" id="{80BAD0C7-7873-416E-9E0E-5368EF7326A4}"/>
                  </a:ext>
                </a:extLst>
              </p:cNvPr>
              <p:cNvGrpSpPr/>
              <p:nvPr/>
            </p:nvGrpSpPr>
            <p:grpSpPr>
              <a:xfrm>
                <a:off x="7282564" y="3030855"/>
                <a:ext cx="524126" cy="464424"/>
                <a:chOff x="7282564" y="3030855"/>
                <a:chExt cx="524126" cy="464424"/>
              </a:xfrm>
            </p:grpSpPr>
            <p:cxnSp>
              <p:nvCxnSpPr>
                <p:cNvPr id="219" name="Straight Arrow Connector 218">
                  <a:extLst>
                    <a:ext uri="{FF2B5EF4-FFF2-40B4-BE49-F238E27FC236}">
                      <a16:creationId xmlns:a16="http://schemas.microsoft.com/office/drawing/2014/main" id="{EDC9175E-F070-4669-ACF5-2C82373C998D}"/>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20" name="Straight Arrow Connector 219">
                  <a:extLst>
                    <a:ext uri="{FF2B5EF4-FFF2-40B4-BE49-F238E27FC236}">
                      <a16:creationId xmlns:a16="http://schemas.microsoft.com/office/drawing/2014/main" id="{11F1A0C2-4EF2-4F9D-BAD2-43CB9A5DAA18}"/>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21" name="Straight Arrow Connector 220">
                  <a:extLst>
                    <a:ext uri="{FF2B5EF4-FFF2-40B4-BE49-F238E27FC236}">
                      <a16:creationId xmlns:a16="http://schemas.microsoft.com/office/drawing/2014/main" id="{07C7F9BE-10A8-46C3-9AE7-3462956AE0C9}"/>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22" name="Straight Arrow Connector 221">
                  <a:extLst>
                    <a:ext uri="{FF2B5EF4-FFF2-40B4-BE49-F238E27FC236}">
                      <a16:creationId xmlns:a16="http://schemas.microsoft.com/office/drawing/2014/main" id="{E397066F-2877-4594-B5DA-CD1A7A32111C}"/>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9" name="Group 198">
                <a:extLst>
                  <a:ext uri="{FF2B5EF4-FFF2-40B4-BE49-F238E27FC236}">
                    <a16:creationId xmlns:a16="http://schemas.microsoft.com/office/drawing/2014/main" id="{939F0A24-8D2E-45F6-B352-BC2A429315AC}"/>
                  </a:ext>
                </a:extLst>
              </p:cNvPr>
              <p:cNvGrpSpPr/>
              <p:nvPr/>
            </p:nvGrpSpPr>
            <p:grpSpPr>
              <a:xfrm>
                <a:off x="6758514" y="3004820"/>
                <a:ext cx="555800" cy="458707"/>
                <a:chOff x="6758514" y="3004820"/>
                <a:chExt cx="555800" cy="458707"/>
              </a:xfrm>
            </p:grpSpPr>
            <p:cxnSp>
              <p:nvCxnSpPr>
                <p:cNvPr id="215" name="Straight Arrow Connector 214">
                  <a:extLst>
                    <a:ext uri="{FF2B5EF4-FFF2-40B4-BE49-F238E27FC236}">
                      <a16:creationId xmlns:a16="http://schemas.microsoft.com/office/drawing/2014/main" id="{33E738D9-3D64-4FCC-8FA3-ED92745F86D9}"/>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6" name="Straight Arrow Connector 215">
                  <a:extLst>
                    <a:ext uri="{FF2B5EF4-FFF2-40B4-BE49-F238E27FC236}">
                      <a16:creationId xmlns:a16="http://schemas.microsoft.com/office/drawing/2014/main" id="{3D9D94F1-72CD-4AEF-810F-36EA27BC313B}"/>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7" name="Straight Arrow Connector 216">
                  <a:extLst>
                    <a:ext uri="{FF2B5EF4-FFF2-40B4-BE49-F238E27FC236}">
                      <a16:creationId xmlns:a16="http://schemas.microsoft.com/office/drawing/2014/main" id="{FB777E12-ECD3-4117-A2E0-B80D5362D977}"/>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8" name="Straight Arrow Connector 217">
                  <a:extLst>
                    <a:ext uri="{FF2B5EF4-FFF2-40B4-BE49-F238E27FC236}">
                      <a16:creationId xmlns:a16="http://schemas.microsoft.com/office/drawing/2014/main" id="{5AD627E7-695C-450F-BFD1-73973685E438}"/>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0" name="Group 199">
                <a:extLst>
                  <a:ext uri="{FF2B5EF4-FFF2-40B4-BE49-F238E27FC236}">
                    <a16:creationId xmlns:a16="http://schemas.microsoft.com/office/drawing/2014/main" id="{1E627ABB-0475-4724-ACD5-2F927FC1AB52}"/>
                  </a:ext>
                </a:extLst>
              </p:cNvPr>
              <p:cNvGrpSpPr/>
              <p:nvPr/>
            </p:nvGrpSpPr>
            <p:grpSpPr>
              <a:xfrm>
                <a:off x="7607049" y="3303905"/>
                <a:ext cx="604136" cy="414894"/>
                <a:chOff x="7607049" y="3303905"/>
                <a:chExt cx="604136" cy="414894"/>
              </a:xfrm>
            </p:grpSpPr>
            <p:cxnSp>
              <p:nvCxnSpPr>
                <p:cNvPr id="211" name="Straight Arrow Connector 210">
                  <a:extLst>
                    <a:ext uri="{FF2B5EF4-FFF2-40B4-BE49-F238E27FC236}">
                      <a16:creationId xmlns:a16="http://schemas.microsoft.com/office/drawing/2014/main" id="{56C78907-43D8-4A4B-A7E1-BEC28C895A84}"/>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Straight Arrow Connector 211">
                  <a:extLst>
                    <a:ext uri="{FF2B5EF4-FFF2-40B4-BE49-F238E27FC236}">
                      <a16:creationId xmlns:a16="http://schemas.microsoft.com/office/drawing/2014/main" id="{A9538256-79EE-425A-957F-F3A8470F75D7}"/>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3" name="Straight Arrow Connector 212">
                  <a:extLst>
                    <a:ext uri="{FF2B5EF4-FFF2-40B4-BE49-F238E27FC236}">
                      <a16:creationId xmlns:a16="http://schemas.microsoft.com/office/drawing/2014/main" id="{A25B57B1-B999-408B-BBD8-9E4B9304AB1F}"/>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4" name="Straight Arrow Connector 213">
                  <a:extLst>
                    <a:ext uri="{FF2B5EF4-FFF2-40B4-BE49-F238E27FC236}">
                      <a16:creationId xmlns:a16="http://schemas.microsoft.com/office/drawing/2014/main" id="{DFF55DAD-4174-470F-9E4A-D2BBB1D95FDF}"/>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1" name="Group 200">
                <a:extLst>
                  <a:ext uri="{FF2B5EF4-FFF2-40B4-BE49-F238E27FC236}">
                    <a16:creationId xmlns:a16="http://schemas.microsoft.com/office/drawing/2014/main" id="{75DFD3F4-DA84-4294-B32D-D5AF99FA41DA}"/>
                  </a:ext>
                </a:extLst>
              </p:cNvPr>
              <p:cNvGrpSpPr/>
              <p:nvPr/>
            </p:nvGrpSpPr>
            <p:grpSpPr>
              <a:xfrm>
                <a:off x="7848984" y="3686810"/>
                <a:ext cx="661286" cy="342504"/>
                <a:chOff x="7848984" y="3686810"/>
                <a:chExt cx="661286" cy="342504"/>
              </a:xfrm>
            </p:grpSpPr>
            <p:cxnSp>
              <p:nvCxnSpPr>
                <p:cNvPr id="207" name="Straight Arrow Connector 206">
                  <a:extLst>
                    <a:ext uri="{FF2B5EF4-FFF2-40B4-BE49-F238E27FC236}">
                      <a16:creationId xmlns:a16="http://schemas.microsoft.com/office/drawing/2014/main" id="{F34CF016-69FE-4A2F-90FE-83809EEC0B98}"/>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8" name="Straight Arrow Connector 207">
                  <a:extLst>
                    <a:ext uri="{FF2B5EF4-FFF2-40B4-BE49-F238E27FC236}">
                      <a16:creationId xmlns:a16="http://schemas.microsoft.com/office/drawing/2014/main" id="{04712CFD-C617-4710-85DA-921E4F485783}"/>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AD9E535C-D134-4E0D-B5F0-A12149F76AE7}"/>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0" name="Straight Arrow Connector 209">
                  <a:extLst>
                    <a:ext uri="{FF2B5EF4-FFF2-40B4-BE49-F238E27FC236}">
                      <a16:creationId xmlns:a16="http://schemas.microsoft.com/office/drawing/2014/main" id="{678AE76F-2593-463B-A9F7-BAB2B35ED51C}"/>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2" name="Group 201">
                <a:extLst>
                  <a:ext uri="{FF2B5EF4-FFF2-40B4-BE49-F238E27FC236}">
                    <a16:creationId xmlns:a16="http://schemas.microsoft.com/office/drawing/2014/main" id="{77C37A35-3492-41D3-8B85-21C80F3CF367}"/>
                  </a:ext>
                </a:extLst>
              </p:cNvPr>
              <p:cNvGrpSpPr/>
              <p:nvPr/>
            </p:nvGrpSpPr>
            <p:grpSpPr>
              <a:xfrm>
                <a:off x="7967094" y="4010660"/>
                <a:ext cx="680336" cy="277733"/>
                <a:chOff x="7967094" y="4010660"/>
                <a:chExt cx="680336" cy="277733"/>
              </a:xfrm>
            </p:grpSpPr>
            <p:cxnSp>
              <p:nvCxnSpPr>
                <p:cNvPr id="203" name="Straight Arrow Connector 202">
                  <a:extLst>
                    <a:ext uri="{FF2B5EF4-FFF2-40B4-BE49-F238E27FC236}">
                      <a16:creationId xmlns:a16="http://schemas.microsoft.com/office/drawing/2014/main" id="{B7B6DBD1-85E6-4398-8367-BEA68B388D5C}"/>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4" name="Straight Arrow Connector 203">
                  <a:extLst>
                    <a:ext uri="{FF2B5EF4-FFF2-40B4-BE49-F238E27FC236}">
                      <a16:creationId xmlns:a16="http://schemas.microsoft.com/office/drawing/2014/main" id="{88E2E1ED-E707-4DA8-A570-3579B5B32B30}"/>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a:extLst>
                    <a:ext uri="{FF2B5EF4-FFF2-40B4-BE49-F238E27FC236}">
                      <a16:creationId xmlns:a16="http://schemas.microsoft.com/office/drawing/2014/main" id="{C2AABB90-2A0E-4BD4-83DA-A6C2932F21AE}"/>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86E36B44-E88E-4F19-88BE-01524153D389}"/>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72" name="Group 171">
              <a:extLst>
                <a:ext uri="{FF2B5EF4-FFF2-40B4-BE49-F238E27FC236}">
                  <a16:creationId xmlns:a16="http://schemas.microsoft.com/office/drawing/2014/main" id="{F803C1D8-1DDB-41F4-8368-FF6542AC5617}"/>
                </a:ext>
              </a:extLst>
            </p:cNvPr>
            <p:cNvGrpSpPr/>
            <p:nvPr/>
          </p:nvGrpSpPr>
          <p:grpSpPr>
            <a:xfrm>
              <a:off x="1352124" y="3766693"/>
              <a:ext cx="2370881" cy="1611233"/>
              <a:chOff x="6640404" y="2648585"/>
              <a:chExt cx="2370881" cy="1611233"/>
            </a:xfrm>
          </p:grpSpPr>
          <p:grpSp>
            <p:nvGrpSpPr>
              <p:cNvPr id="173" name="Group 172">
                <a:extLst>
                  <a:ext uri="{FF2B5EF4-FFF2-40B4-BE49-F238E27FC236}">
                    <a16:creationId xmlns:a16="http://schemas.microsoft.com/office/drawing/2014/main" id="{D17850BB-801D-485D-A169-038D1F52F55F}"/>
                  </a:ext>
                </a:extLst>
              </p:cNvPr>
              <p:cNvGrpSpPr/>
              <p:nvPr/>
            </p:nvGrpSpPr>
            <p:grpSpPr>
              <a:xfrm>
                <a:off x="7345429" y="2703830"/>
                <a:ext cx="524126" cy="464424"/>
                <a:chOff x="7345429" y="2703830"/>
                <a:chExt cx="524126" cy="464424"/>
              </a:xfrm>
            </p:grpSpPr>
            <p:cxnSp>
              <p:nvCxnSpPr>
                <p:cNvPr id="194" name="Straight Arrow Connector 193">
                  <a:extLst>
                    <a:ext uri="{FF2B5EF4-FFF2-40B4-BE49-F238E27FC236}">
                      <a16:creationId xmlns:a16="http://schemas.microsoft.com/office/drawing/2014/main" id="{34F0B78E-92D6-4FC0-8585-4996CEA48B3E}"/>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Straight Arrow Connector 194">
                  <a:extLst>
                    <a:ext uri="{FF2B5EF4-FFF2-40B4-BE49-F238E27FC236}">
                      <a16:creationId xmlns:a16="http://schemas.microsoft.com/office/drawing/2014/main" id="{52531EFB-4B6D-4889-95C2-A780B786FF91}"/>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01CDD99E-6291-426D-A81A-EEBD8EB6E764}"/>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67D724E1-18B0-4B65-A838-D5DCDAFD4859}"/>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a16="http://schemas.microsoft.com/office/drawing/2014/main" id="{774F964B-7588-48E6-AEA6-88A95B1AE214}"/>
                  </a:ext>
                </a:extLst>
              </p:cNvPr>
              <p:cNvGrpSpPr/>
              <p:nvPr/>
            </p:nvGrpSpPr>
            <p:grpSpPr>
              <a:xfrm>
                <a:off x="6640404" y="2648585"/>
                <a:ext cx="555800" cy="458707"/>
                <a:chOff x="6640404" y="2648585"/>
                <a:chExt cx="555800" cy="458707"/>
              </a:xfrm>
            </p:grpSpPr>
            <p:cxnSp>
              <p:nvCxnSpPr>
                <p:cNvPr id="190" name="Straight Arrow Connector 189">
                  <a:extLst>
                    <a:ext uri="{FF2B5EF4-FFF2-40B4-BE49-F238E27FC236}">
                      <a16:creationId xmlns:a16="http://schemas.microsoft.com/office/drawing/2014/main" id="{31EA908B-94A7-4A80-A2F0-EBD9C81987F4}"/>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Straight Arrow Connector 190">
                  <a:extLst>
                    <a:ext uri="{FF2B5EF4-FFF2-40B4-BE49-F238E27FC236}">
                      <a16:creationId xmlns:a16="http://schemas.microsoft.com/office/drawing/2014/main" id="{E44A8979-3440-488E-BC87-47434FFDB144}"/>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5DE14F46-347D-4134-88E6-0BF0B13F4B29}"/>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Straight Arrow Connector 192">
                  <a:extLst>
                    <a:ext uri="{FF2B5EF4-FFF2-40B4-BE49-F238E27FC236}">
                      <a16:creationId xmlns:a16="http://schemas.microsoft.com/office/drawing/2014/main" id="{FC7373AF-A6A1-4FDB-BC0F-CF3912E7BAEE}"/>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5" name="Group 174">
                <a:extLst>
                  <a:ext uri="{FF2B5EF4-FFF2-40B4-BE49-F238E27FC236}">
                    <a16:creationId xmlns:a16="http://schemas.microsoft.com/office/drawing/2014/main" id="{B4B47E8B-6ED8-46E3-8CBD-9519D966BAA0}"/>
                  </a:ext>
                </a:extLst>
              </p:cNvPr>
              <p:cNvGrpSpPr/>
              <p:nvPr/>
            </p:nvGrpSpPr>
            <p:grpSpPr>
              <a:xfrm>
                <a:off x="7801359" y="3046730"/>
                <a:ext cx="604136" cy="414894"/>
                <a:chOff x="7801359" y="3046730"/>
                <a:chExt cx="604136" cy="414894"/>
              </a:xfrm>
            </p:grpSpPr>
            <p:cxnSp>
              <p:nvCxnSpPr>
                <p:cNvPr id="186" name="Straight Arrow Connector 185">
                  <a:extLst>
                    <a:ext uri="{FF2B5EF4-FFF2-40B4-BE49-F238E27FC236}">
                      <a16:creationId xmlns:a16="http://schemas.microsoft.com/office/drawing/2014/main" id="{3399B716-3D45-4A73-82E1-9DABD2D5EE9A}"/>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Straight Arrow Connector 186">
                  <a:extLst>
                    <a:ext uri="{FF2B5EF4-FFF2-40B4-BE49-F238E27FC236}">
                      <a16:creationId xmlns:a16="http://schemas.microsoft.com/office/drawing/2014/main" id="{DC002D98-7316-4A75-A751-126020D6723D}"/>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Straight Arrow Connector 187">
                  <a:extLst>
                    <a:ext uri="{FF2B5EF4-FFF2-40B4-BE49-F238E27FC236}">
                      <a16:creationId xmlns:a16="http://schemas.microsoft.com/office/drawing/2014/main" id="{96FA4659-31D2-4104-BEA8-5834F6DC2D46}"/>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id="{7CDE569A-B8B3-4C82-AABE-9917C1F0C940}"/>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6" name="Group 175">
                <a:extLst>
                  <a:ext uri="{FF2B5EF4-FFF2-40B4-BE49-F238E27FC236}">
                    <a16:creationId xmlns:a16="http://schemas.microsoft.com/office/drawing/2014/main" id="{A6C68701-28A9-4C78-8237-C9FE9915D4E0}"/>
                  </a:ext>
                </a:extLst>
              </p:cNvPr>
              <p:cNvGrpSpPr/>
              <p:nvPr/>
            </p:nvGrpSpPr>
            <p:grpSpPr>
              <a:xfrm>
                <a:off x="8138544" y="3557270"/>
                <a:ext cx="661286" cy="342504"/>
                <a:chOff x="8138544" y="3557270"/>
                <a:chExt cx="661286" cy="342504"/>
              </a:xfrm>
            </p:grpSpPr>
            <p:cxnSp>
              <p:nvCxnSpPr>
                <p:cNvPr id="182" name="Straight Arrow Connector 181">
                  <a:extLst>
                    <a:ext uri="{FF2B5EF4-FFF2-40B4-BE49-F238E27FC236}">
                      <a16:creationId xmlns:a16="http://schemas.microsoft.com/office/drawing/2014/main" id="{04D718FF-3BF8-4C2E-B34F-C7F75EE3BF0F}"/>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EAB508FB-3ABE-4DD2-AF33-12B40676AE30}"/>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7861F051-9402-46BB-BF5D-4C94455E039A}"/>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3B47F542-84C6-4E99-831E-A92FCEA527C4}"/>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7" name="Group 176">
                <a:extLst>
                  <a:ext uri="{FF2B5EF4-FFF2-40B4-BE49-F238E27FC236}">
                    <a16:creationId xmlns:a16="http://schemas.microsoft.com/office/drawing/2014/main" id="{405D4D83-4B7B-4220-997E-CA3ABF466E31}"/>
                  </a:ext>
                </a:extLst>
              </p:cNvPr>
              <p:cNvGrpSpPr/>
              <p:nvPr/>
            </p:nvGrpSpPr>
            <p:grpSpPr>
              <a:xfrm>
                <a:off x="8330949" y="3982085"/>
                <a:ext cx="680336" cy="277733"/>
                <a:chOff x="8330949" y="3982085"/>
                <a:chExt cx="680336" cy="277733"/>
              </a:xfrm>
            </p:grpSpPr>
            <p:cxnSp>
              <p:nvCxnSpPr>
                <p:cNvPr id="178" name="Straight Arrow Connector 177">
                  <a:extLst>
                    <a:ext uri="{FF2B5EF4-FFF2-40B4-BE49-F238E27FC236}">
                      <a16:creationId xmlns:a16="http://schemas.microsoft.com/office/drawing/2014/main" id="{B5AC16B0-7B72-4C6B-ABD8-240821D0DBD4}"/>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189A491E-D7C5-4836-AC60-E1AE39B3078F}"/>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868F0C23-FECD-4A61-A386-0569F6B2149A}"/>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C44341B9-6779-4B75-BA82-79E9FA243A81}"/>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299" name="Group 298">
            <a:extLst>
              <a:ext uri="{FF2B5EF4-FFF2-40B4-BE49-F238E27FC236}">
                <a16:creationId xmlns:a16="http://schemas.microsoft.com/office/drawing/2014/main" id="{CAB210B6-4F5B-4D1C-9AE4-AB254FD1FC4F}"/>
              </a:ext>
            </a:extLst>
          </p:cNvPr>
          <p:cNvGrpSpPr/>
          <p:nvPr/>
        </p:nvGrpSpPr>
        <p:grpSpPr>
          <a:xfrm>
            <a:off x="7391400" y="2979420"/>
            <a:ext cx="777266" cy="726546"/>
            <a:chOff x="2545080" y="2880360"/>
            <a:chExt cx="777266" cy="726546"/>
          </a:xfrm>
        </p:grpSpPr>
        <p:cxnSp>
          <p:nvCxnSpPr>
            <p:cNvPr id="300" name="Straight Arrow Connector 299">
              <a:extLst>
                <a:ext uri="{FF2B5EF4-FFF2-40B4-BE49-F238E27FC236}">
                  <a16:creationId xmlns:a16="http://schemas.microsoft.com/office/drawing/2014/main" id="{E8FC7CDB-9E18-45EF-A3C9-49C8E741F51C}"/>
                </a:ext>
              </a:extLst>
            </p:cNvPr>
            <p:cNvCxnSpPr/>
            <p:nvPr/>
          </p:nvCxnSpPr>
          <p:spPr>
            <a:xfrm>
              <a:off x="2545080" y="2956560"/>
              <a:ext cx="0" cy="54864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1" name="TextBox 300">
                  <a:extLst>
                    <a:ext uri="{FF2B5EF4-FFF2-40B4-BE49-F238E27FC236}">
                      <a16:creationId xmlns:a16="http://schemas.microsoft.com/office/drawing/2014/main" id="{6E49F9BC-8EF7-412C-8C96-ED7966106F56}"/>
                    </a:ext>
                  </a:extLst>
                </p:cNvPr>
                <p:cNvSpPr txBox="1"/>
                <p:nvPr/>
              </p:nvSpPr>
              <p:spPr>
                <a:xfrm>
                  <a:off x="2781300" y="2880360"/>
                  <a:ext cx="541046" cy="7265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en-US" i="1" smtClean="0">
                                <a:solidFill>
                                  <a:schemeClr val="bg1"/>
                                </a:solidFill>
                                <a:latin typeface="Cambria Math" panose="02040503050406030204" pitchFamily="18" charset="0"/>
                              </a:rPr>
                            </m:ctrlPr>
                          </m:naryPr>
                          <m:sub/>
                          <m:sup/>
                          <m:e>
                            <m:r>
                              <a:rPr lang="en-US" b="0" i="1" smtClean="0">
                                <a:solidFill>
                                  <a:schemeClr val="bg1"/>
                                </a:solidFill>
                                <a:latin typeface="Cambria Math" panose="02040503050406030204" pitchFamily="18" charset="0"/>
                              </a:rPr>
                              <m:t>𝑑𝑥</m:t>
                            </m:r>
                          </m:e>
                        </m:nary>
                      </m:oMath>
                    </m:oMathPara>
                  </a14:m>
                  <a:endParaRPr lang="en-US" dirty="0"/>
                </a:p>
              </p:txBody>
            </p:sp>
          </mc:Choice>
          <mc:Fallback xmlns="">
            <p:sp>
              <p:nvSpPr>
                <p:cNvPr id="301" name="TextBox 300">
                  <a:extLst>
                    <a:ext uri="{FF2B5EF4-FFF2-40B4-BE49-F238E27FC236}">
                      <a16:creationId xmlns:a16="http://schemas.microsoft.com/office/drawing/2014/main" id="{6E49F9BC-8EF7-412C-8C96-ED7966106F56}"/>
                    </a:ext>
                  </a:extLst>
                </p:cNvPr>
                <p:cNvSpPr txBox="1">
                  <a:spLocks noRot="1" noChangeAspect="1" noMove="1" noResize="1" noEditPoints="1" noAdjustHandles="1" noChangeArrowheads="1" noChangeShapeType="1" noTextEdit="1"/>
                </p:cNvSpPr>
                <p:nvPr/>
              </p:nvSpPr>
              <p:spPr>
                <a:xfrm>
                  <a:off x="2781300" y="2880360"/>
                  <a:ext cx="541046" cy="726546"/>
                </a:xfrm>
                <a:prstGeom prst="rect">
                  <a:avLst/>
                </a:prstGeom>
                <a:blipFill>
                  <a:blip r:embed="rId3"/>
                  <a:stretch>
                    <a:fillRect/>
                  </a:stretch>
                </a:blipFill>
              </p:spPr>
              <p:txBody>
                <a:bodyPr/>
                <a:lstStyle/>
                <a:p>
                  <a:r>
                    <a:rPr lang="en-US">
                      <a:noFill/>
                    </a:rPr>
                    <a:t> </a:t>
                  </a:r>
                </a:p>
              </p:txBody>
            </p:sp>
          </mc:Fallback>
        </mc:AlternateContent>
      </p:grpSp>
      <p:grpSp>
        <p:nvGrpSpPr>
          <p:cNvPr id="302" name="Group 301">
            <a:extLst>
              <a:ext uri="{FF2B5EF4-FFF2-40B4-BE49-F238E27FC236}">
                <a16:creationId xmlns:a16="http://schemas.microsoft.com/office/drawing/2014/main" id="{D3C32E25-0F85-43E0-872C-656A4D17E72D}"/>
              </a:ext>
            </a:extLst>
          </p:cNvPr>
          <p:cNvGrpSpPr/>
          <p:nvPr/>
        </p:nvGrpSpPr>
        <p:grpSpPr>
          <a:xfrm>
            <a:off x="5076744" y="3447247"/>
            <a:ext cx="3423366" cy="3397739"/>
            <a:chOff x="4009944" y="2495402"/>
            <a:chExt cx="3423366" cy="3397739"/>
          </a:xfrm>
        </p:grpSpPr>
        <p:grpSp>
          <p:nvGrpSpPr>
            <p:cNvPr id="303" name="Group 302">
              <a:extLst>
                <a:ext uri="{FF2B5EF4-FFF2-40B4-BE49-F238E27FC236}">
                  <a16:creationId xmlns:a16="http://schemas.microsoft.com/office/drawing/2014/main" id="{0BE40355-4AD6-4B81-8A6E-12C41728622B}"/>
                </a:ext>
              </a:extLst>
            </p:cNvPr>
            <p:cNvGrpSpPr/>
            <p:nvPr/>
          </p:nvGrpSpPr>
          <p:grpSpPr>
            <a:xfrm>
              <a:off x="4009944" y="2495402"/>
              <a:ext cx="3343980" cy="3397739"/>
              <a:chOff x="3957948" y="2457152"/>
              <a:chExt cx="3343980" cy="3397739"/>
            </a:xfrm>
          </p:grpSpPr>
          <p:sp>
            <p:nvSpPr>
              <p:cNvPr id="309" name="Oval 308">
                <a:extLst>
                  <a:ext uri="{FF2B5EF4-FFF2-40B4-BE49-F238E27FC236}">
                    <a16:creationId xmlns:a16="http://schemas.microsoft.com/office/drawing/2014/main" id="{91DA7844-3367-4FAD-B1F1-17B5917546A6}"/>
                  </a:ext>
                </a:extLst>
              </p:cNvPr>
              <p:cNvSpPr/>
              <p:nvPr/>
            </p:nvSpPr>
            <p:spPr>
              <a:xfrm>
                <a:off x="4564824" y="2814439"/>
                <a:ext cx="2737104" cy="2669455"/>
              </a:xfrm>
              <a:prstGeom prst="ellipse">
                <a:avLst/>
              </a:prstGeom>
              <a:gradFill flip="none" rotWithShape="1">
                <a:gsLst>
                  <a:gs pos="49000">
                    <a:schemeClr val="bg1"/>
                  </a:gs>
                  <a:gs pos="39000">
                    <a:schemeClr val="accent5">
                      <a:lumMod val="75000"/>
                    </a:schemeClr>
                  </a:gs>
                  <a:gs pos="63000">
                    <a:srgbClr val="7030A0"/>
                  </a:gs>
                </a:gsLst>
                <a:path path="circle">
                  <a:fillToRect l="50000" t="50000" r="50000" b="50000"/>
                </a:path>
                <a:tileRect/>
              </a:gra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736C3878-BA85-4E7C-BCE8-DEB76E637DF5}"/>
                  </a:ext>
                </a:extLst>
              </p:cNvPr>
              <p:cNvSpPr>
                <a:spLocks noChangeAspect="1"/>
              </p:cNvSpPr>
              <p:nvPr/>
            </p:nvSpPr>
            <p:spPr>
              <a:xfrm>
                <a:off x="5450244" y="3791375"/>
                <a:ext cx="796937" cy="777240"/>
              </a:xfrm>
              <a:prstGeom prst="ellipse">
                <a:avLst/>
              </a:prstGeom>
              <a:solidFill>
                <a:srgbClr val="1C1C1C"/>
              </a:soli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Freeform: Shape 310">
                <a:extLst>
                  <a:ext uri="{FF2B5EF4-FFF2-40B4-BE49-F238E27FC236}">
                    <a16:creationId xmlns:a16="http://schemas.microsoft.com/office/drawing/2014/main" id="{67B0BB56-8220-44FA-932E-788B0DEDAD1B}"/>
                  </a:ext>
                </a:extLst>
              </p:cNvPr>
              <p:cNvSpPr/>
              <p:nvPr/>
            </p:nvSpPr>
            <p:spPr>
              <a:xfrm>
                <a:off x="3957948" y="2850356"/>
                <a:ext cx="2914894" cy="3004535"/>
              </a:xfrm>
              <a:custGeom>
                <a:avLst/>
                <a:gdLst>
                  <a:gd name="connsiteX0" fmla="*/ 1852448 w 2680138"/>
                  <a:gd name="connsiteY0" fmla="*/ 1127234 h 2601310"/>
                  <a:gd name="connsiteX1" fmla="*/ 2672255 w 2680138"/>
                  <a:gd name="connsiteY1" fmla="*/ 1206062 h 2601310"/>
                  <a:gd name="connsiteX2" fmla="*/ 2680138 w 2680138"/>
                  <a:gd name="connsiteY2" fmla="*/ 2246586 h 2601310"/>
                  <a:gd name="connsiteX3" fmla="*/ 2246586 w 2680138"/>
                  <a:gd name="connsiteY3" fmla="*/ 2601310 h 2601310"/>
                  <a:gd name="connsiteX4" fmla="*/ 977462 w 2680138"/>
                  <a:gd name="connsiteY4" fmla="*/ 2561896 h 2601310"/>
                  <a:gd name="connsiteX5" fmla="*/ 0 w 2680138"/>
                  <a:gd name="connsiteY5" fmla="*/ 1411013 h 2601310"/>
                  <a:gd name="connsiteX6" fmla="*/ 504496 w 2680138"/>
                  <a:gd name="connsiteY6" fmla="*/ 0 h 2601310"/>
                  <a:gd name="connsiteX7" fmla="*/ 874986 w 2680138"/>
                  <a:gd name="connsiteY7" fmla="*/ 23648 h 2601310"/>
                  <a:gd name="connsiteX8" fmla="*/ 1403131 w 2680138"/>
                  <a:gd name="connsiteY8" fmla="*/ 796158 h 2601310"/>
                  <a:gd name="connsiteX9" fmla="*/ 1852448 w 2680138"/>
                  <a:gd name="connsiteY9" fmla="*/ 1127234 h 2601310"/>
                  <a:gd name="connsiteX0" fmla="*/ 1852448 w 2680138"/>
                  <a:gd name="connsiteY0" fmla="*/ 1473944 h 2948020"/>
                  <a:gd name="connsiteX1" fmla="*/ 2672255 w 2680138"/>
                  <a:gd name="connsiteY1" fmla="*/ 1552772 h 2948020"/>
                  <a:gd name="connsiteX2" fmla="*/ 2680138 w 2680138"/>
                  <a:gd name="connsiteY2" fmla="*/ 2593296 h 2948020"/>
                  <a:gd name="connsiteX3" fmla="*/ 2246586 w 2680138"/>
                  <a:gd name="connsiteY3" fmla="*/ 2948020 h 2948020"/>
                  <a:gd name="connsiteX4" fmla="*/ 977462 w 2680138"/>
                  <a:gd name="connsiteY4" fmla="*/ 2908606 h 2948020"/>
                  <a:gd name="connsiteX5" fmla="*/ 0 w 2680138"/>
                  <a:gd name="connsiteY5" fmla="*/ 1757723 h 2948020"/>
                  <a:gd name="connsiteX6" fmla="*/ 603556 w 2680138"/>
                  <a:gd name="connsiteY6" fmla="*/ 0 h 2948020"/>
                  <a:gd name="connsiteX7" fmla="*/ 874986 w 2680138"/>
                  <a:gd name="connsiteY7" fmla="*/ 370358 h 2948020"/>
                  <a:gd name="connsiteX8" fmla="*/ 1403131 w 2680138"/>
                  <a:gd name="connsiteY8" fmla="*/ 1142868 h 2948020"/>
                  <a:gd name="connsiteX9" fmla="*/ 1852448 w 2680138"/>
                  <a:gd name="connsiteY9" fmla="*/ 1473944 h 2948020"/>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78453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63556 w 2680138"/>
                  <a:gd name="connsiteY7" fmla="*/ 334163 h 2961355"/>
                  <a:gd name="connsiteX8" fmla="*/ 1403131 w 2680138"/>
                  <a:gd name="connsiteY8" fmla="*/ 1156203 h 2961355"/>
                  <a:gd name="connsiteX9" fmla="*/ 1852448 w 2680138"/>
                  <a:gd name="connsiteY9" fmla="*/ 1487279 h 2961355"/>
                  <a:gd name="connsiteX0" fmla="*/ 2020088 w 2847778"/>
                  <a:gd name="connsiteY0" fmla="*/ 1487279 h 2961355"/>
                  <a:gd name="connsiteX1" fmla="*/ 2839895 w 2847778"/>
                  <a:gd name="connsiteY1" fmla="*/ 1566107 h 2961355"/>
                  <a:gd name="connsiteX2" fmla="*/ 2847778 w 2847778"/>
                  <a:gd name="connsiteY2" fmla="*/ 2606631 h 2961355"/>
                  <a:gd name="connsiteX3" fmla="*/ 2414226 w 2847778"/>
                  <a:gd name="connsiteY3" fmla="*/ 2961355 h 2961355"/>
                  <a:gd name="connsiteX4" fmla="*/ 1145102 w 2847778"/>
                  <a:gd name="connsiteY4" fmla="*/ 2921941 h 2961355"/>
                  <a:gd name="connsiteX5" fmla="*/ 0 w 2847778"/>
                  <a:gd name="connsiteY5" fmla="*/ 1689778 h 2961355"/>
                  <a:gd name="connsiteX6" fmla="*/ 997891 w 2847778"/>
                  <a:gd name="connsiteY6" fmla="*/ 0 h 2961355"/>
                  <a:gd name="connsiteX7" fmla="*/ 1031196 w 2847778"/>
                  <a:gd name="connsiteY7" fmla="*/ 334163 h 2961355"/>
                  <a:gd name="connsiteX8" fmla="*/ 1570771 w 2847778"/>
                  <a:gd name="connsiteY8" fmla="*/ 1156203 h 2961355"/>
                  <a:gd name="connsiteX9" fmla="*/ 2020088 w 2847778"/>
                  <a:gd name="connsiteY9" fmla="*/ 1487279 h 296135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99383 h 3004535"/>
                  <a:gd name="connsiteX9" fmla="*/ 2020088 w 2847778"/>
                  <a:gd name="connsiteY9" fmla="*/ 1530459 h 300453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80333 h 3004535"/>
                  <a:gd name="connsiteX9" fmla="*/ 2020088 w 2847778"/>
                  <a:gd name="connsiteY9" fmla="*/ 1530459 h 3004535"/>
                  <a:gd name="connsiteX0" fmla="*/ 2020088 w 2911088"/>
                  <a:gd name="connsiteY0" fmla="*/ 153045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2020088 w 2911088"/>
                  <a:gd name="connsiteY9" fmla="*/ 1530459 h 3004535"/>
                  <a:gd name="connsiteX0" fmla="*/ 1888008 w 2911088"/>
                  <a:gd name="connsiteY0" fmla="*/ 143901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1888008 w 2911088"/>
                  <a:gd name="connsiteY9" fmla="*/ 1439019 h 3004535"/>
                  <a:gd name="connsiteX0" fmla="*/ 1888008 w 2914894"/>
                  <a:gd name="connsiteY0" fmla="*/ 143901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39019 h 3004535"/>
                  <a:gd name="connsiteX0" fmla="*/ 1888008 w 2914894"/>
                  <a:gd name="connsiteY0" fmla="*/ 145806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21696 w 2914894"/>
                  <a:gd name="connsiteY7" fmla="*/ 14302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47911 w 2914894"/>
                  <a:gd name="connsiteY8" fmla="*/ 1186048 h 3004535"/>
                  <a:gd name="connsiteX9" fmla="*/ 1888008 w 2914894"/>
                  <a:gd name="connsiteY9" fmla="*/ 1458069 h 300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4894" h="3004535">
                    <a:moveTo>
                      <a:pt x="1888008" y="1458069"/>
                    </a:moveTo>
                    <a:cubicBezTo>
                      <a:pt x="2161277" y="1484345"/>
                      <a:pt x="2641556" y="1400131"/>
                      <a:pt x="2914825" y="1426407"/>
                    </a:cubicBezTo>
                    <a:cubicBezTo>
                      <a:pt x="2917453" y="1773248"/>
                      <a:pt x="2845150" y="2302970"/>
                      <a:pt x="2847778" y="2649811"/>
                    </a:cubicBezTo>
                    <a:lnTo>
                      <a:pt x="2414226" y="3004535"/>
                    </a:lnTo>
                    <a:lnTo>
                      <a:pt x="1145102" y="2965121"/>
                    </a:lnTo>
                    <a:lnTo>
                      <a:pt x="0" y="1732958"/>
                    </a:lnTo>
                    <a:lnTo>
                      <a:pt x="1107111" y="0"/>
                    </a:lnTo>
                    <a:lnTo>
                      <a:pt x="1206456" y="150648"/>
                    </a:lnTo>
                    <a:lnTo>
                      <a:pt x="1547911" y="1186048"/>
                    </a:lnTo>
                    <a:lnTo>
                      <a:pt x="1888008" y="1458069"/>
                    </a:lnTo>
                    <a:close/>
                  </a:path>
                </a:pathLst>
              </a:custGeom>
              <a:solidFill>
                <a:srgbClr val="1C1C1C"/>
              </a:solidFill>
              <a:ln w="7620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2" name="Freeform: Shape 311">
                <a:extLst>
                  <a:ext uri="{FF2B5EF4-FFF2-40B4-BE49-F238E27FC236}">
                    <a16:creationId xmlns:a16="http://schemas.microsoft.com/office/drawing/2014/main" id="{26949746-A68E-4D0F-86D8-A8B236592585}"/>
                  </a:ext>
                </a:extLst>
              </p:cNvPr>
              <p:cNvSpPr/>
              <p:nvPr/>
            </p:nvSpPr>
            <p:spPr>
              <a:xfrm rot="19860000" flipH="1">
                <a:off x="5559907" y="2536972"/>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7432A6"/>
              </a:solid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313" name="Straight Connector 312">
                <a:extLst>
                  <a:ext uri="{FF2B5EF4-FFF2-40B4-BE49-F238E27FC236}">
                    <a16:creationId xmlns:a16="http://schemas.microsoft.com/office/drawing/2014/main" id="{8EE46334-CACF-407A-B795-D50408B88BA7}"/>
                  </a:ext>
                </a:extLst>
              </p:cNvPr>
              <p:cNvCxnSpPr>
                <a:cxnSpLocks/>
              </p:cNvCxnSpPr>
              <p:nvPr/>
            </p:nvCxnSpPr>
            <p:spPr>
              <a:xfrm flipV="1">
                <a:off x="5784850" y="2457152"/>
                <a:ext cx="436777" cy="239722"/>
              </a:xfrm>
              <a:prstGeom prst="line">
                <a:avLst/>
              </a:prstGeom>
              <a:ln w="28575" cap="rnd">
                <a:solidFill>
                  <a:srgbClr val="1C1C1C"/>
                </a:solidFill>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0830D5BB-5F1C-4C69-8A80-F488D64F9933}"/>
                  </a:ext>
                </a:extLst>
              </p:cNvPr>
              <p:cNvCxnSpPr>
                <a:cxnSpLocks/>
              </p:cNvCxnSpPr>
              <p:nvPr/>
            </p:nvCxnSpPr>
            <p:spPr>
              <a:xfrm flipV="1">
                <a:off x="5973068" y="4231641"/>
                <a:ext cx="844292" cy="444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01A8F87E-83F0-4E9C-8F4E-50B8C2791DA5}"/>
                  </a:ext>
                </a:extLst>
              </p:cNvPr>
              <p:cNvCxnSpPr>
                <a:cxnSpLocks/>
              </p:cNvCxnSpPr>
              <p:nvPr/>
            </p:nvCxnSpPr>
            <p:spPr>
              <a:xfrm>
                <a:off x="5205988" y="3021343"/>
                <a:ext cx="300759" cy="9086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04" name="Straight Connector 303" hidden="1">
              <a:extLst>
                <a:ext uri="{FF2B5EF4-FFF2-40B4-BE49-F238E27FC236}">
                  <a16:creationId xmlns:a16="http://schemas.microsoft.com/office/drawing/2014/main" id="{7ED1C207-B8C7-43C2-92CD-3FAA68A7DB80}"/>
                </a:ext>
              </a:extLst>
            </p:cNvPr>
            <p:cNvCxnSpPr>
              <a:cxnSpLocks/>
            </p:cNvCxnSpPr>
            <p:nvPr/>
          </p:nvCxnSpPr>
          <p:spPr>
            <a:xfrm flipV="1">
              <a:off x="6019800" y="3977518"/>
              <a:ext cx="584772" cy="3430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hidden="1">
              <a:extLst>
                <a:ext uri="{FF2B5EF4-FFF2-40B4-BE49-F238E27FC236}">
                  <a16:creationId xmlns:a16="http://schemas.microsoft.com/office/drawing/2014/main" id="{D8AA8B99-0224-494E-8608-95D2592503C9}"/>
                </a:ext>
              </a:extLst>
            </p:cNvPr>
            <p:cNvCxnSpPr>
              <a:cxnSpLocks/>
            </p:cNvCxnSpPr>
            <p:nvPr/>
          </p:nvCxnSpPr>
          <p:spPr>
            <a:xfrm flipV="1">
              <a:off x="6600825" y="3937635"/>
              <a:ext cx="832485" cy="419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hidden="1">
              <a:extLst>
                <a:ext uri="{FF2B5EF4-FFF2-40B4-BE49-F238E27FC236}">
                  <a16:creationId xmlns:a16="http://schemas.microsoft.com/office/drawing/2014/main" id="{0654C356-02D1-4BB3-B812-25C11FC3A29F}"/>
                </a:ext>
              </a:extLst>
            </p:cNvPr>
            <p:cNvCxnSpPr>
              <a:cxnSpLocks/>
            </p:cNvCxnSpPr>
            <p:nvPr/>
          </p:nvCxnSpPr>
          <p:spPr>
            <a:xfrm flipV="1">
              <a:off x="5554065" y="3637156"/>
              <a:ext cx="562827" cy="3171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hidden="1">
              <a:extLst>
                <a:ext uri="{FF2B5EF4-FFF2-40B4-BE49-F238E27FC236}">
                  <a16:creationId xmlns:a16="http://schemas.microsoft.com/office/drawing/2014/main" id="{9786DBBC-B24E-4A77-823A-1269DD47093B}"/>
                </a:ext>
              </a:extLst>
            </p:cNvPr>
            <p:cNvCxnSpPr>
              <a:cxnSpLocks/>
            </p:cNvCxnSpPr>
            <p:nvPr/>
          </p:nvCxnSpPr>
          <p:spPr>
            <a:xfrm>
              <a:off x="5832676" y="2740163"/>
              <a:ext cx="297614" cy="8983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8" name="Partial Circle 734" hidden="1">
              <a:extLst>
                <a:ext uri="{FF2B5EF4-FFF2-40B4-BE49-F238E27FC236}">
                  <a16:creationId xmlns:a16="http://schemas.microsoft.com/office/drawing/2014/main" id="{11A47300-0468-49A9-9DBF-DFEE8DC64155}"/>
                </a:ext>
              </a:extLst>
            </p:cNvPr>
            <p:cNvSpPr>
              <a:spLocks noChangeAspect="1"/>
            </p:cNvSpPr>
            <p:nvPr/>
          </p:nvSpPr>
          <p:spPr>
            <a:xfrm>
              <a:off x="6249959" y="3548318"/>
              <a:ext cx="600710" cy="266701"/>
            </a:xfrm>
            <a:custGeom>
              <a:avLst/>
              <a:gdLst>
                <a:gd name="connsiteX0" fmla="*/ 187468 w 796937"/>
                <a:gd name="connsiteY0" fmla="*/ 58957 h 777240"/>
                <a:gd name="connsiteX1" fmla="*/ 527450 w 796937"/>
                <a:gd name="connsiteY1" fmla="*/ 20922 h 777240"/>
                <a:gd name="connsiteX2" fmla="*/ 774867 w 796937"/>
                <a:gd name="connsiteY2" fmla="*/ 261076 h 777240"/>
                <a:gd name="connsiteX3" fmla="*/ 398469 w 796937"/>
                <a:gd name="connsiteY3" fmla="*/ 388620 h 777240"/>
                <a:gd name="connsiteX4" fmla="*/ 187468 w 796937"/>
                <a:gd name="connsiteY4" fmla="*/ 58957 h 777240"/>
                <a:gd name="connsiteX0" fmla="*/ 211001 w 587399"/>
                <a:gd name="connsiteY0" fmla="*/ 388621 h 480061"/>
                <a:gd name="connsiteX1" fmla="*/ 0 w 587399"/>
                <a:gd name="connsiteY1" fmla="*/ 58958 h 480061"/>
                <a:gd name="connsiteX2" fmla="*/ 339982 w 587399"/>
                <a:gd name="connsiteY2" fmla="*/ 20923 h 480061"/>
                <a:gd name="connsiteX3" fmla="*/ 587399 w 587399"/>
                <a:gd name="connsiteY3" fmla="*/ 261077 h 480061"/>
                <a:gd name="connsiteX4" fmla="*/ 302441 w 587399"/>
                <a:gd name="connsiteY4" fmla="*/ 480061 h 480061"/>
                <a:gd name="connsiteX0" fmla="*/ 211001 w 587399"/>
                <a:gd name="connsiteY0" fmla="*/ 388621 h 388621"/>
                <a:gd name="connsiteX1" fmla="*/ 0 w 587399"/>
                <a:gd name="connsiteY1" fmla="*/ 58958 h 388621"/>
                <a:gd name="connsiteX2" fmla="*/ 339982 w 587399"/>
                <a:gd name="connsiteY2" fmla="*/ 20923 h 388621"/>
                <a:gd name="connsiteX3" fmla="*/ 587399 w 587399"/>
                <a:gd name="connsiteY3" fmla="*/ 261077 h 388621"/>
                <a:gd name="connsiteX4" fmla="*/ 424361 w 587399"/>
                <a:gd name="connsiteY4" fmla="*/ 299721 h 388621"/>
                <a:gd name="connsiteX0" fmla="*/ 211001 w 587399"/>
                <a:gd name="connsiteY0" fmla="*/ 388621 h 388621"/>
                <a:gd name="connsiteX1" fmla="*/ 0 w 587399"/>
                <a:gd name="connsiteY1" fmla="*/ 58958 h 388621"/>
                <a:gd name="connsiteX2" fmla="*/ 339982 w 587399"/>
                <a:gd name="connsiteY2" fmla="*/ 20923 h 388621"/>
                <a:gd name="connsiteX3" fmla="*/ 587399 w 587399"/>
                <a:gd name="connsiteY3" fmla="*/ 261077 h 388621"/>
                <a:gd name="connsiteX4" fmla="*/ 548821 w 587399"/>
                <a:gd name="connsiteY4" fmla="*/ 248921 h 388621"/>
                <a:gd name="connsiteX0" fmla="*/ 211001 w 587673"/>
                <a:gd name="connsiteY0" fmla="*/ 388621 h 388621"/>
                <a:gd name="connsiteX1" fmla="*/ 0 w 587673"/>
                <a:gd name="connsiteY1" fmla="*/ 58958 h 388621"/>
                <a:gd name="connsiteX2" fmla="*/ 339982 w 587673"/>
                <a:gd name="connsiteY2" fmla="*/ 20923 h 388621"/>
                <a:gd name="connsiteX3" fmla="*/ 587399 w 587673"/>
                <a:gd name="connsiteY3" fmla="*/ 261077 h 388621"/>
                <a:gd name="connsiteX4" fmla="*/ 548821 w 587673"/>
                <a:gd name="connsiteY4" fmla="*/ 248921 h 388621"/>
                <a:gd name="connsiteX0" fmla="*/ 211001 w 589093"/>
                <a:gd name="connsiteY0" fmla="*/ 388621 h 388621"/>
                <a:gd name="connsiteX1" fmla="*/ 0 w 589093"/>
                <a:gd name="connsiteY1" fmla="*/ 58958 h 388621"/>
                <a:gd name="connsiteX2" fmla="*/ 339982 w 589093"/>
                <a:gd name="connsiteY2" fmla="*/ 20923 h 388621"/>
                <a:gd name="connsiteX3" fmla="*/ 587399 w 589093"/>
                <a:gd name="connsiteY3" fmla="*/ 261077 h 388621"/>
                <a:gd name="connsiteX4" fmla="*/ 586921 w 589093"/>
                <a:gd name="connsiteY4" fmla="*/ 281941 h 388621"/>
                <a:gd name="connsiteX0" fmla="*/ 211001 w 594541"/>
                <a:gd name="connsiteY0" fmla="*/ 388621 h 388621"/>
                <a:gd name="connsiteX1" fmla="*/ 0 w 594541"/>
                <a:gd name="connsiteY1" fmla="*/ 58958 h 388621"/>
                <a:gd name="connsiteX2" fmla="*/ 339982 w 594541"/>
                <a:gd name="connsiteY2" fmla="*/ 20923 h 388621"/>
                <a:gd name="connsiteX3" fmla="*/ 587399 w 594541"/>
                <a:gd name="connsiteY3" fmla="*/ 261077 h 388621"/>
                <a:gd name="connsiteX4" fmla="*/ 594541 w 594541"/>
                <a:gd name="connsiteY4" fmla="*/ 266701 h 388621"/>
                <a:gd name="connsiteX0" fmla="*/ 0 w 604520"/>
                <a:gd name="connsiteY0" fmla="*/ 76201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04520"/>
                <a:gd name="connsiteY0" fmla="*/ 76201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19760"/>
                <a:gd name="connsiteY0" fmla="*/ 60961 h 266701"/>
                <a:gd name="connsiteX1" fmla="*/ 25219 w 619760"/>
                <a:gd name="connsiteY1" fmla="*/ 58958 h 266701"/>
                <a:gd name="connsiteX2" fmla="*/ 365201 w 619760"/>
                <a:gd name="connsiteY2" fmla="*/ 20923 h 266701"/>
                <a:gd name="connsiteX3" fmla="*/ 612618 w 619760"/>
                <a:gd name="connsiteY3" fmla="*/ 261077 h 266701"/>
                <a:gd name="connsiteX4" fmla="*/ 619760 w 619760"/>
                <a:gd name="connsiteY4" fmla="*/ 266701 h 266701"/>
                <a:gd name="connsiteX0" fmla="*/ 0 w 604520"/>
                <a:gd name="connsiteY0" fmla="*/ 74296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00710"/>
                <a:gd name="connsiteY0" fmla="*/ 66676 h 266701"/>
                <a:gd name="connsiteX1" fmla="*/ 6169 w 600710"/>
                <a:gd name="connsiteY1" fmla="*/ 58958 h 266701"/>
                <a:gd name="connsiteX2" fmla="*/ 346151 w 600710"/>
                <a:gd name="connsiteY2" fmla="*/ 20923 h 266701"/>
                <a:gd name="connsiteX3" fmla="*/ 593568 w 600710"/>
                <a:gd name="connsiteY3" fmla="*/ 261077 h 266701"/>
                <a:gd name="connsiteX4" fmla="*/ 600710 w 600710"/>
                <a:gd name="connsiteY4" fmla="*/ 266701 h 26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710" h="266701">
                  <a:moveTo>
                    <a:pt x="0" y="66676"/>
                  </a:moveTo>
                  <a:lnTo>
                    <a:pt x="6169" y="58958"/>
                  </a:lnTo>
                  <a:cubicBezTo>
                    <a:pt x="107860" y="-2952"/>
                    <a:pt x="232727" y="-16921"/>
                    <a:pt x="346151" y="20923"/>
                  </a:cubicBezTo>
                  <a:cubicBezTo>
                    <a:pt x="462100" y="59610"/>
                    <a:pt x="553348" y="148179"/>
                    <a:pt x="593568" y="261077"/>
                  </a:cubicBezTo>
                  <a:cubicBezTo>
                    <a:pt x="597642" y="260412"/>
                    <a:pt x="600710" y="266701"/>
                    <a:pt x="600710" y="266701"/>
                  </a:cubicBezTo>
                </a:path>
              </a:pathLst>
            </a:custGeom>
            <a:noFill/>
            <a:ln w="6350">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6" name="TextBox 315">
            <a:extLst>
              <a:ext uri="{FF2B5EF4-FFF2-40B4-BE49-F238E27FC236}">
                <a16:creationId xmlns:a16="http://schemas.microsoft.com/office/drawing/2014/main" id="{A6F349B8-099C-4B69-9C8B-22929F095FD6}"/>
              </a:ext>
            </a:extLst>
          </p:cNvPr>
          <p:cNvSpPr txBox="1"/>
          <p:nvPr/>
        </p:nvSpPr>
        <p:spPr>
          <a:xfrm>
            <a:off x="8260072" y="3558124"/>
            <a:ext cx="1370925" cy="1200329"/>
          </a:xfrm>
          <a:prstGeom prst="rect">
            <a:avLst/>
          </a:prstGeom>
          <a:noFill/>
        </p:spPr>
        <p:txBody>
          <a:bodyPr wrap="square" rtlCol="0">
            <a:spAutoFit/>
          </a:bodyPr>
          <a:lstStyle/>
          <a:p>
            <a:pPr algn="ctr"/>
            <a:r>
              <a:rPr lang="en-US" dirty="0">
                <a:solidFill>
                  <a:schemeClr val="bg1"/>
                </a:solidFill>
              </a:rPr>
              <a:t>Relative Signed Distance Function</a:t>
            </a:r>
          </a:p>
        </p:txBody>
      </p:sp>
      <p:sp>
        <p:nvSpPr>
          <p:cNvPr id="317" name="TextBox 316">
            <a:extLst>
              <a:ext uri="{FF2B5EF4-FFF2-40B4-BE49-F238E27FC236}">
                <a16:creationId xmlns:a16="http://schemas.microsoft.com/office/drawing/2014/main" id="{6D7784EF-8516-4145-A137-DB368A89C5C2}"/>
              </a:ext>
            </a:extLst>
          </p:cNvPr>
          <p:cNvSpPr txBox="1"/>
          <p:nvPr/>
        </p:nvSpPr>
        <p:spPr>
          <a:xfrm>
            <a:off x="1078627" y="592768"/>
            <a:ext cx="3129100" cy="369332"/>
          </a:xfrm>
          <a:prstGeom prst="rect">
            <a:avLst/>
          </a:prstGeom>
          <a:noFill/>
        </p:spPr>
        <p:txBody>
          <a:bodyPr wrap="square" rtlCol="0">
            <a:spAutoFit/>
          </a:bodyPr>
          <a:lstStyle/>
          <a:p>
            <a:pPr algn="ctr"/>
            <a:r>
              <a:rPr lang="en-US" u="sng" dirty="0">
                <a:solidFill>
                  <a:schemeClr val="bg1"/>
                </a:solidFill>
              </a:rPr>
              <a:t>Computer Graphics</a:t>
            </a:r>
          </a:p>
        </p:txBody>
      </p:sp>
      <p:sp>
        <p:nvSpPr>
          <p:cNvPr id="318" name="TextBox 317">
            <a:extLst>
              <a:ext uri="{FF2B5EF4-FFF2-40B4-BE49-F238E27FC236}">
                <a16:creationId xmlns:a16="http://schemas.microsoft.com/office/drawing/2014/main" id="{35FD6355-DE33-4A52-9617-25D0C241F189}"/>
              </a:ext>
            </a:extLst>
          </p:cNvPr>
          <p:cNvSpPr txBox="1"/>
          <p:nvPr/>
        </p:nvSpPr>
        <p:spPr>
          <a:xfrm>
            <a:off x="5863987" y="592768"/>
            <a:ext cx="3129100" cy="369332"/>
          </a:xfrm>
          <a:prstGeom prst="rect">
            <a:avLst/>
          </a:prstGeom>
          <a:noFill/>
        </p:spPr>
        <p:txBody>
          <a:bodyPr wrap="square" rtlCol="0">
            <a:spAutoFit/>
          </a:bodyPr>
          <a:lstStyle/>
          <a:p>
            <a:pPr algn="ctr"/>
            <a:r>
              <a:rPr lang="en-US" u="sng" dirty="0" err="1">
                <a:solidFill>
                  <a:schemeClr val="bg1"/>
                </a:solidFill>
              </a:rPr>
              <a:t>mmNorm</a:t>
            </a:r>
            <a:endParaRPr lang="en-US" u="sng" dirty="0">
              <a:solidFill>
                <a:schemeClr val="bg1"/>
              </a:solidFill>
            </a:endParaRPr>
          </a:p>
        </p:txBody>
      </p:sp>
      <p:sp>
        <p:nvSpPr>
          <p:cNvPr id="319" name="TextBox 318">
            <a:extLst>
              <a:ext uri="{FF2B5EF4-FFF2-40B4-BE49-F238E27FC236}">
                <a16:creationId xmlns:a16="http://schemas.microsoft.com/office/drawing/2014/main" id="{A0744EAF-7223-4AEA-B415-4DF48390B456}"/>
              </a:ext>
            </a:extLst>
          </p:cNvPr>
          <p:cNvSpPr txBox="1"/>
          <p:nvPr/>
        </p:nvSpPr>
        <p:spPr>
          <a:xfrm>
            <a:off x="8267692" y="1111442"/>
            <a:ext cx="1370925" cy="923330"/>
          </a:xfrm>
          <a:prstGeom prst="rect">
            <a:avLst/>
          </a:prstGeom>
          <a:noFill/>
        </p:spPr>
        <p:txBody>
          <a:bodyPr wrap="square" rtlCol="0">
            <a:spAutoFit/>
          </a:bodyPr>
          <a:lstStyle/>
          <a:p>
            <a:pPr algn="ctr"/>
            <a:r>
              <a:rPr lang="en-US" dirty="0">
                <a:solidFill>
                  <a:schemeClr val="bg1"/>
                </a:solidFill>
              </a:rPr>
              <a:t>Normal Vector </a:t>
            </a:r>
          </a:p>
          <a:p>
            <a:pPr algn="ctr"/>
            <a:r>
              <a:rPr lang="en-US" dirty="0">
                <a:solidFill>
                  <a:schemeClr val="bg1"/>
                </a:solidFill>
              </a:rPr>
              <a:t>Field</a:t>
            </a:r>
          </a:p>
        </p:txBody>
      </p:sp>
      <p:sp>
        <p:nvSpPr>
          <p:cNvPr id="338" name="Title 1">
            <a:extLst>
              <a:ext uri="{FF2B5EF4-FFF2-40B4-BE49-F238E27FC236}">
                <a16:creationId xmlns:a16="http://schemas.microsoft.com/office/drawing/2014/main" id="{FB26EAFF-A9EA-4591-963B-88B1CADA7199}"/>
              </a:ext>
            </a:extLst>
          </p:cNvPr>
          <p:cNvSpPr txBox="1">
            <a:spLocks/>
          </p:cNvSpPr>
          <p:nvPr/>
        </p:nvSpPr>
        <p:spPr>
          <a:xfrm>
            <a:off x="0" y="42676"/>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can we capture all ambiguous surfaces in one function?</a:t>
            </a:r>
          </a:p>
        </p:txBody>
      </p:sp>
      <p:sp>
        <p:nvSpPr>
          <p:cNvPr id="339" name="TextBox 338">
            <a:extLst>
              <a:ext uri="{FF2B5EF4-FFF2-40B4-BE49-F238E27FC236}">
                <a16:creationId xmlns:a16="http://schemas.microsoft.com/office/drawing/2014/main" id="{3AE4FD50-DD6C-4C40-A159-42F34ADF0163}"/>
              </a:ext>
            </a:extLst>
          </p:cNvPr>
          <p:cNvSpPr txBox="1"/>
          <p:nvPr/>
        </p:nvSpPr>
        <p:spPr>
          <a:xfrm>
            <a:off x="5645420" y="5237175"/>
            <a:ext cx="3760974" cy="369332"/>
          </a:xfrm>
          <a:prstGeom prst="rect">
            <a:avLst/>
          </a:prstGeom>
          <a:noFill/>
        </p:spPr>
        <p:txBody>
          <a:bodyPr wrap="square" rtlCol="0">
            <a:spAutoFit/>
          </a:bodyPr>
          <a:lstStyle/>
          <a:p>
            <a:pPr algn="ctr"/>
            <a:r>
              <a:rPr lang="en-US" dirty="0">
                <a:solidFill>
                  <a:schemeClr val="bg1"/>
                </a:solidFill>
              </a:rPr>
              <a:t>Unknown constant offset</a:t>
            </a:r>
          </a:p>
        </p:txBody>
      </p:sp>
    </p:spTree>
    <p:extLst>
      <p:ext uri="{BB962C8B-B14F-4D97-AF65-F5344CB8AC3E}">
        <p14:creationId xmlns:p14="http://schemas.microsoft.com/office/powerpoint/2010/main" val="1369658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50" advTm="0">
        <p159:morph option="byObject"/>
      </p:transition>
    </mc:Choice>
    <mc:Fallback xmlns="">
      <p:transition advTm="0">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65CE39AD-13E7-4F60-B3EB-6A5D205D1D3A}"/>
              </a:ext>
            </a:extLst>
          </p:cNvPr>
          <p:cNvSpPr/>
          <p:nvPr/>
        </p:nvSpPr>
        <p:spPr>
          <a:xfrm rot="19860000" flipH="1">
            <a:off x="1750798" y="1673630"/>
            <a:ext cx="1224880" cy="1206279"/>
          </a:xfrm>
          <a:custGeom>
            <a:avLst/>
            <a:gdLst>
              <a:gd name="connsiteX0" fmla="*/ 237546 w 1224880"/>
              <a:gd name="connsiteY0" fmla="*/ 283 h 1206279"/>
              <a:gd name="connsiteX1" fmla="*/ 237508 w 1224880"/>
              <a:gd name="connsiteY1" fmla="*/ 366 h 1206279"/>
              <a:gd name="connsiteX2" fmla="*/ 579272 w 1224880"/>
              <a:gd name="connsiteY2" fmla="*/ 366 h 1206279"/>
              <a:gd name="connsiteX3" fmla="*/ 575117 w 1224880"/>
              <a:gd name="connsiteY3" fmla="*/ 9483 h 1206279"/>
              <a:gd name="connsiteX4" fmla="*/ 574702 w 1224880"/>
              <a:gd name="connsiteY4" fmla="*/ 5437 h 1206279"/>
              <a:gd name="connsiteX5" fmla="*/ 55830 w 1224880"/>
              <a:gd name="connsiteY5" fmla="*/ 549425 h 1206279"/>
              <a:gd name="connsiteX6" fmla="*/ 6585 w 1224880"/>
              <a:gd name="connsiteY6" fmla="*/ 1035134 h 1206279"/>
              <a:gd name="connsiteX7" fmla="*/ 34962 w 1224880"/>
              <a:gd name="connsiteY7" fmla="*/ 1194502 h 1206279"/>
              <a:gd name="connsiteX8" fmla="*/ 29593 w 1224880"/>
              <a:gd name="connsiteY8" fmla="*/ 1206279 h 1206279"/>
              <a:gd name="connsiteX9" fmla="*/ 454607 w 1224880"/>
              <a:gd name="connsiteY9" fmla="*/ 1206279 h 1206279"/>
              <a:gd name="connsiteX10" fmla="*/ 454737 w 1224880"/>
              <a:gd name="connsiteY10" fmla="*/ 1205996 h 1206279"/>
              <a:gd name="connsiteX11" fmla="*/ 675163 w 1224880"/>
              <a:gd name="connsiteY11" fmla="*/ 1205996 h 1206279"/>
              <a:gd name="connsiteX12" fmla="*/ 680570 w 1224880"/>
              <a:gd name="connsiteY12" fmla="*/ 1194135 h 1206279"/>
              <a:gd name="connsiteX13" fmla="*/ 652193 w 1224880"/>
              <a:gd name="connsiteY13" fmla="*/ 1034767 h 1206279"/>
              <a:gd name="connsiteX14" fmla="*/ 701438 w 1224880"/>
              <a:gd name="connsiteY14" fmla="*/ 549059 h 1206279"/>
              <a:gd name="connsiteX15" fmla="*/ 1220310 w 1224880"/>
              <a:gd name="connsiteY15" fmla="*/ 5071 h 1206279"/>
              <a:gd name="connsiteX16" fmla="*/ 1220725 w 1224880"/>
              <a:gd name="connsiteY16" fmla="*/ 9117 h 1206279"/>
              <a:gd name="connsiteX17" fmla="*/ 1224880 w 1224880"/>
              <a:gd name="connsiteY17" fmla="*/ 0 h 1206279"/>
              <a:gd name="connsiteX18" fmla="*/ 458102 w 1224880"/>
              <a:gd name="connsiteY18" fmla="*/ 0 h 1206279"/>
              <a:gd name="connsiteX19" fmla="*/ 458064 w 1224880"/>
              <a:gd name="connsiteY19" fmla="*/ 83 h 1206279"/>
              <a:gd name="connsiteX20" fmla="*/ 799828 w 1224880"/>
              <a:gd name="connsiteY20" fmla="*/ 83 h 1206279"/>
              <a:gd name="connsiteX21" fmla="*/ 799737 w 1224880"/>
              <a:gd name="connsiteY21" fmla="*/ 283 h 1206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4880" h="1206279">
                <a:moveTo>
                  <a:pt x="237546" y="283"/>
                </a:moveTo>
                <a:lnTo>
                  <a:pt x="237508" y="366"/>
                </a:lnTo>
                <a:lnTo>
                  <a:pt x="579272" y="366"/>
                </a:lnTo>
                <a:lnTo>
                  <a:pt x="575117" y="9483"/>
                </a:lnTo>
                <a:lnTo>
                  <a:pt x="574702" y="5437"/>
                </a:lnTo>
                <a:cubicBezTo>
                  <a:pt x="345258" y="55164"/>
                  <a:pt x="148710" y="261226"/>
                  <a:pt x="55830" y="549425"/>
                </a:cubicBezTo>
                <a:cubicBezTo>
                  <a:pt x="5978" y="704117"/>
                  <a:pt x="-10641" y="872364"/>
                  <a:pt x="6585" y="1035134"/>
                </a:cubicBezTo>
                <a:lnTo>
                  <a:pt x="34962" y="1194502"/>
                </a:lnTo>
                <a:lnTo>
                  <a:pt x="29593" y="1206279"/>
                </a:lnTo>
                <a:lnTo>
                  <a:pt x="454607" y="1206279"/>
                </a:lnTo>
                <a:lnTo>
                  <a:pt x="454737" y="1205996"/>
                </a:lnTo>
                <a:lnTo>
                  <a:pt x="675163" y="1205996"/>
                </a:lnTo>
                <a:lnTo>
                  <a:pt x="680570" y="1194135"/>
                </a:lnTo>
                <a:lnTo>
                  <a:pt x="652193" y="1034767"/>
                </a:lnTo>
                <a:cubicBezTo>
                  <a:pt x="634967" y="871999"/>
                  <a:pt x="651586" y="703751"/>
                  <a:pt x="701438" y="549059"/>
                </a:cubicBezTo>
                <a:cubicBezTo>
                  <a:pt x="794318" y="260860"/>
                  <a:pt x="990866" y="54798"/>
                  <a:pt x="1220310" y="5071"/>
                </a:cubicBezTo>
                <a:lnTo>
                  <a:pt x="1220725" y="9117"/>
                </a:lnTo>
                <a:lnTo>
                  <a:pt x="1224880" y="0"/>
                </a:lnTo>
                <a:lnTo>
                  <a:pt x="458102" y="0"/>
                </a:lnTo>
                <a:lnTo>
                  <a:pt x="458064" y="83"/>
                </a:lnTo>
                <a:lnTo>
                  <a:pt x="799828" y="83"/>
                </a:lnTo>
                <a:lnTo>
                  <a:pt x="799737" y="283"/>
                </a:lnTo>
                <a:close/>
              </a:path>
            </a:pathLst>
          </a:custGeom>
          <a:solidFill>
            <a:srgbClr val="FFFFFF"/>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340" name="Group 339">
            <a:extLst>
              <a:ext uri="{FF2B5EF4-FFF2-40B4-BE49-F238E27FC236}">
                <a16:creationId xmlns:a16="http://schemas.microsoft.com/office/drawing/2014/main" id="{98AB1412-CE3A-4072-B0A6-0EA44F76B161}"/>
              </a:ext>
            </a:extLst>
          </p:cNvPr>
          <p:cNvGrpSpPr/>
          <p:nvPr/>
        </p:nvGrpSpPr>
        <p:grpSpPr>
          <a:xfrm>
            <a:off x="167640" y="1039982"/>
            <a:ext cx="3343980" cy="3397739"/>
            <a:chOff x="167640" y="1039982"/>
            <a:chExt cx="3343980" cy="3397739"/>
          </a:xfrm>
        </p:grpSpPr>
        <p:sp>
          <p:nvSpPr>
            <p:cNvPr id="341" name="Oval 340">
              <a:extLst>
                <a:ext uri="{FF2B5EF4-FFF2-40B4-BE49-F238E27FC236}">
                  <a16:creationId xmlns:a16="http://schemas.microsoft.com/office/drawing/2014/main" id="{ECA34211-6CA8-4671-AD47-0EC7EF4BD9D0}"/>
                </a:ext>
              </a:extLst>
            </p:cNvPr>
            <p:cNvSpPr/>
            <p:nvPr/>
          </p:nvSpPr>
          <p:spPr>
            <a:xfrm>
              <a:off x="774516" y="1397269"/>
              <a:ext cx="2737104" cy="2669455"/>
            </a:xfrm>
            <a:prstGeom prst="ellipse">
              <a:avLst/>
            </a:prstGeom>
            <a:gradFill flip="none" rotWithShape="1">
              <a:gsLst>
                <a:gs pos="43000">
                  <a:schemeClr val="bg1"/>
                </a:gs>
                <a:gs pos="33000">
                  <a:schemeClr val="accent5">
                    <a:lumMod val="75000"/>
                  </a:schemeClr>
                </a:gs>
                <a:gs pos="57000">
                  <a:srgbClr val="7030A0"/>
                </a:gs>
              </a:gsLst>
              <a:path path="circle">
                <a:fillToRect l="50000" t="50000" r="50000" b="50000"/>
              </a:path>
              <a:tileRect/>
            </a:gra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a:extLst>
                <a:ext uri="{FF2B5EF4-FFF2-40B4-BE49-F238E27FC236}">
                  <a16:creationId xmlns:a16="http://schemas.microsoft.com/office/drawing/2014/main" id="{3CDB3D27-486D-4A9A-9E01-251686D2A4A0}"/>
                </a:ext>
              </a:extLst>
            </p:cNvPr>
            <p:cNvSpPr>
              <a:spLocks noChangeAspect="1"/>
            </p:cNvSpPr>
            <p:nvPr/>
          </p:nvSpPr>
          <p:spPr>
            <a:xfrm>
              <a:off x="1659936" y="2374205"/>
              <a:ext cx="796937" cy="777240"/>
            </a:xfrm>
            <a:prstGeom prst="ellipse">
              <a:avLst/>
            </a:prstGeom>
            <a:solidFill>
              <a:srgbClr val="1C1C1C"/>
            </a:soli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Freeform: Shape 342">
              <a:extLst>
                <a:ext uri="{FF2B5EF4-FFF2-40B4-BE49-F238E27FC236}">
                  <a16:creationId xmlns:a16="http://schemas.microsoft.com/office/drawing/2014/main" id="{3FEDAA72-110B-4F30-AC4E-120D8434A1CE}"/>
                </a:ext>
              </a:extLst>
            </p:cNvPr>
            <p:cNvSpPr/>
            <p:nvPr/>
          </p:nvSpPr>
          <p:spPr>
            <a:xfrm>
              <a:off x="167640" y="1433186"/>
              <a:ext cx="2914894" cy="3004535"/>
            </a:xfrm>
            <a:custGeom>
              <a:avLst/>
              <a:gdLst>
                <a:gd name="connsiteX0" fmla="*/ 1852448 w 2680138"/>
                <a:gd name="connsiteY0" fmla="*/ 1127234 h 2601310"/>
                <a:gd name="connsiteX1" fmla="*/ 2672255 w 2680138"/>
                <a:gd name="connsiteY1" fmla="*/ 1206062 h 2601310"/>
                <a:gd name="connsiteX2" fmla="*/ 2680138 w 2680138"/>
                <a:gd name="connsiteY2" fmla="*/ 2246586 h 2601310"/>
                <a:gd name="connsiteX3" fmla="*/ 2246586 w 2680138"/>
                <a:gd name="connsiteY3" fmla="*/ 2601310 h 2601310"/>
                <a:gd name="connsiteX4" fmla="*/ 977462 w 2680138"/>
                <a:gd name="connsiteY4" fmla="*/ 2561896 h 2601310"/>
                <a:gd name="connsiteX5" fmla="*/ 0 w 2680138"/>
                <a:gd name="connsiteY5" fmla="*/ 1411013 h 2601310"/>
                <a:gd name="connsiteX6" fmla="*/ 504496 w 2680138"/>
                <a:gd name="connsiteY6" fmla="*/ 0 h 2601310"/>
                <a:gd name="connsiteX7" fmla="*/ 874986 w 2680138"/>
                <a:gd name="connsiteY7" fmla="*/ 23648 h 2601310"/>
                <a:gd name="connsiteX8" fmla="*/ 1403131 w 2680138"/>
                <a:gd name="connsiteY8" fmla="*/ 796158 h 2601310"/>
                <a:gd name="connsiteX9" fmla="*/ 1852448 w 2680138"/>
                <a:gd name="connsiteY9" fmla="*/ 1127234 h 2601310"/>
                <a:gd name="connsiteX0" fmla="*/ 1852448 w 2680138"/>
                <a:gd name="connsiteY0" fmla="*/ 1473944 h 2948020"/>
                <a:gd name="connsiteX1" fmla="*/ 2672255 w 2680138"/>
                <a:gd name="connsiteY1" fmla="*/ 1552772 h 2948020"/>
                <a:gd name="connsiteX2" fmla="*/ 2680138 w 2680138"/>
                <a:gd name="connsiteY2" fmla="*/ 2593296 h 2948020"/>
                <a:gd name="connsiteX3" fmla="*/ 2246586 w 2680138"/>
                <a:gd name="connsiteY3" fmla="*/ 2948020 h 2948020"/>
                <a:gd name="connsiteX4" fmla="*/ 977462 w 2680138"/>
                <a:gd name="connsiteY4" fmla="*/ 2908606 h 2948020"/>
                <a:gd name="connsiteX5" fmla="*/ 0 w 2680138"/>
                <a:gd name="connsiteY5" fmla="*/ 1757723 h 2948020"/>
                <a:gd name="connsiteX6" fmla="*/ 603556 w 2680138"/>
                <a:gd name="connsiteY6" fmla="*/ 0 h 2948020"/>
                <a:gd name="connsiteX7" fmla="*/ 874986 w 2680138"/>
                <a:gd name="connsiteY7" fmla="*/ 370358 h 2948020"/>
                <a:gd name="connsiteX8" fmla="*/ 1403131 w 2680138"/>
                <a:gd name="connsiteY8" fmla="*/ 1142868 h 2948020"/>
                <a:gd name="connsiteX9" fmla="*/ 1852448 w 2680138"/>
                <a:gd name="connsiteY9" fmla="*/ 1473944 h 2948020"/>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78453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63556 w 2680138"/>
                <a:gd name="connsiteY7" fmla="*/ 334163 h 2961355"/>
                <a:gd name="connsiteX8" fmla="*/ 1403131 w 2680138"/>
                <a:gd name="connsiteY8" fmla="*/ 1156203 h 2961355"/>
                <a:gd name="connsiteX9" fmla="*/ 1852448 w 2680138"/>
                <a:gd name="connsiteY9" fmla="*/ 1487279 h 2961355"/>
                <a:gd name="connsiteX0" fmla="*/ 2020088 w 2847778"/>
                <a:gd name="connsiteY0" fmla="*/ 1487279 h 2961355"/>
                <a:gd name="connsiteX1" fmla="*/ 2839895 w 2847778"/>
                <a:gd name="connsiteY1" fmla="*/ 1566107 h 2961355"/>
                <a:gd name="connsiteX2" fmla="*/ 2847778 w 2847778"/>
                <a:gd name="connsiteY2" fmla="*/ 2606631 h 2961355"/>
                <a:gd name="connsiteX3" fmla="*/ 2414226 w 2847778"/>
                <a:gd name="connsiteY3" fmla="*/ 2961355 h 2961355"/>
                <a:gd name="connsiteX4" fmla="*/ 1145102 w 2847778"/>
                <a:gd name="connsiteY4" fmla="*/ 2921941 h 2961355"/>
                <a:gd name="connsiteX5" fmla="*/ 0 w 2847778"/>
                <a:gd name="connsiteY5" fmla="*/ 1689778 h 2961355"/>
                <a:gd name="connsiteX6" fmla="*/ 997891 w 2847778"/>
                <a:gd name="connsiteY6" fmla="*/ 0 h 2961355"/>
                <a:gd name="connsiteX7" fmla="*/ 1031196 w 2847778"/>
                <a:gd name="connsiteY7" fmla="*/ 334163 h 2961355"/>
                <a:gd name="connsiteX8" fmla="*/ 1570771 w 2847778"/>
                <a:gd name="connsiteY8" fmla="*/ 1156203 h 2961355"/>
                <a:gd name="connsiteX9" fmla="*/ 2020088 w 2847778"/>
                <a:gd name="connsiteY9" fmla="*/ 1487279 h 296135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99383 h 3004535"/>
                <a:gd name="connsiteX9" fmla="*/ 2020088 w 2847778"/>
                <a:gd name="connsiteY9" fmla="*/ 1530459 h 300453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80333 h 3004535"/>
                <a:gd name="connsiteX9" fmla="*/ 2020088 w 2847778"/>
                <a:gd name="connsiteY9" fmla="*/ 1530459 h 3004535"/>
                <a:gd name="connsiteX0" fmla="*/ 2020088 w 2911088"/>
                <a:gd name="connsiteY0" fmla="*/ 153045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2020088 w 2911088"/>
                <a:gd name="connsiteY9" fmla="*/ 1530459 h 3004535"/>
                <a:gd name="connsiteX0" fmla="*/ 1888008 w 2911088"/>
                <a:gd name="connsiteY0" fmla="*/ 143901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1888008 w 2911088"/>
                <a:gd name="connsiteY9" fmla="*/ 1439019 h 3004535"/>
                <a:gd name="connsiteX0" fmla="*/ 1888008 w 2914894"/>
                <a:gd name="connsiteY0" fmla="*/ 143901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39019 h 3004535"/>
                <a:gd name="connsiteX0" fmla="*/ 1888008 w 2914894"/>
                <a:gd name="connsiteY0" fmla="*/ 145806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21696 w 2914894"/>
                <a:gd name="connsiteY7" fmla="*/ 14302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47911 w 2914894"/>
                <a:gd name="connsiteY8" fmla="*/ 1186048 h 3004535"/>
                <a:gd name="connsiteX9" fmla="*/ 1888008 w 2914894"/>
                <a:gd name="connsiteY9" fmla="*/ 1458069 h 300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4894" h="3004535">
                  <a:moveTo>
                    <a:pt x="1888008" y="1458069"/>
                  </a:moveTo>
                  <a:cubicBezTo>
                    <a:pt x="2161277" y="1484345"/>
                    <a:pt x="2641556" y="1400131"/>
                    <a:pt x="2914825" y="1426407"/>
                  </a:cubicBezTo>
                  <a:cubicBezTo>
                    <a:pt x="2917453" y="1773248"/>
                    <a:pt x="2845150" y="2302970"/>
                    <a:pt x="2847778" y="2649811"/>
                  </a:cubicBezTo>
                  <a:lnTo>
                    <a:pt x="2414226" y="3004535"/>
                  </a:lnTo>
                  <a:lnTo>
                    <a:pt x="1145102" y="2965121"/>
                  </a:lnTo>
                  <a:lnTo>
                    <a:pt x="0" y="1732958"/>
                  </a:lnTo>
                  <a:lnTo>
                    <a:pt x="1107111" y="0"/>
                  </a:lnTo>
                  <a:lnTo>
                    <a:pt x="1206456" y="150648"/>
                  </a:lnTo>
                  <a:lnTo>
                    <a:pt x="1547911" y="1186048"/>
                  </a:lnTo>
                  <a:lnTo>
                    <a:pt x="1888008" y="1458069"/>
                  </a:lnTo>
                  <a:close/>
                </a:path>
              </a:pathLst>
            </a:custGeom>
            <a:solidFill>
              <a:srgbClr val="1C1C1C"/>
            </a:solidFill>
            <a:ln w="7620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4" name="Freeform: Shape 343">
              <a:extLst>
                <a:ext uri="{FF2B5EF4-FFF2-40B4-BE49-F238E27FC236}">
                  <a16:creationId xmlns:a16="http://schemas.microsoft.com/office/drawing/2014/main" id="{2CA78A2D-E653-45C9-8E42-4CBEBA8AB69E}"/>
                </a:ext>
              </a:extLst>
            </p:cNvPr>
            <p:cNvSpPr/>
            <p:nvPr/>
          </p:nvSpPr>
          <p:spPr>
            <a:xfrm rot="19860000" flipH="1">
              <a:off x="1769599" y="1119802"/>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7432A6"/>
            </a:solid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345" name="Straight Connector 344">
              <a:extLst>
                <a:ext uri="{FF2B5EF4-FFF2-40B4-BE49-F238E27FC236}">
                  <a16:creationId xmlns:a16="http://schemas.microsoft.com/office/drawing/2014/main" id="{91707AE5-01B2-454B-9E6A-E0F2910A069C}"/>
                </a:ext>
              </a:extLst>
            </p:cNvPr>
            <p:cNvCxnSpPr>
              <a:cxnSpLocks/>
            </p:cNvCxnSpPr>
            <p:nvPr/>
          </p:nvCxnSpPr>
          <p:spPr>
            <a:xfrm flipV="1">
              <a:off x="1994542" y="1039982"/>
              <a:ext cx="436777" cy="239722"/>
            </a:xfrm>
            <a:prstGeom prst="line">
              <a:avLst/>
            </a:prstGeom>
            <a:ln w="28575" cap="rnd">
              <a:solidFill>
                <a:srgbClr val="1C1C1C"/>
              </a:solidFill>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F34EA5AE-736B-4679-A149-815B491E7D32}"/>
                </a:ext>
              </a:extLst>
            </p:cNvPr>
            <p:cNvCxnSpPr>
              <a:cxnSpLocks/>
            </p:cNvCxnSpPr>
            <p:nvPr/>
          </p:nvCxnSpPr>
          <p:spPr>
            <a:xfrm flipV="1">
              <a:off x="2182760" y="2814471"/>
              <a:ext cx="844292" cy="444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CFE22E1B-1047-465B-9AFA-B7CEB764894B}"/>
                </a:ext>
              </a:extLst>
            </p:cNvPr>
            <p:cNvCxnSpPr>
              <a:cxnSpLocks/>
            </p:cNvCxnSpPr>
            <p:nvPr/>
          </p:nvCxnSpPr>
          <p:spPr>
            <a:xfrm>
              <a:off x="1415680" y="1604173"/>
              <a:ext cx="300759" cy="9086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34" name="TextBox 333">
            <a:extLst>
              <a:ext uri="{FF2B5EF4-FFF2-40B4-BE49-F238E27FC236}">
                <a16:creationId xmlns:a16="http://schemas.microsoft.com/office/drawing/2014/main" id="{24B57EDB-F15D-49A0-A179-340742C4F599}"/>
              </a:ext>
            </a:extLst>
          </p:cNvPr>
          <p:cNvSpPr txBox="1"/>
          <p:nvPr/>
        </p:nvSpPr>
        <p:spPr>
          <a:xfrm>
            <a:off x="193963" y="1331658"/>
            <a:ext cx="1370925" cy="646331"/>
          </a:xfrm>
          <a:prstGeom prst="rect">
            <a:avLst/>
          </a:prstGeom>
          <a:noFill/>
        </p:spPr>
        <p:txBody>
          <a:bodyPr wrap="square" rtlCol="0">
            <a:spAutoFit/>
          </a:bodyPr>
          <a:lstStyle/>
          <a:p>
            <a:pPr algn="ctr"/>
            <a:r>
              <a:rPr lang="en-US" dirty="0">
                <a:solidFill>
                  <a:srgbClr val="7432A6"/>
                </a:solidFill>
              </a:rPr>
              <a:t>Positive values</a:t>
            </a:r>
          </a:p>
        </p:txBody>
      </p:sp>
      <p:sp>
        <p:nvSpPr>
          <p:cNvPr id="335" name="TextBox 334">
            <a:extLst>
              <a:ext uri="{FF2B5EF4-FFF2-40B4-BE49-F238E27FC236}">
                <a16:creationId xmlns:a16="http://schemas.microsoft.com/office/drawing/2014/main" id="{26D713AB-2562-431D-9E9D-D497EEF18E63}"/>
              </a:ext>
            </a:extLst>
          </p:cNvPr>
          <p:cNvSpPr txBox="1"/>
          <p:nvPr/>
        </p:nvSpPr>
        <p:spPr>
          <a:xfrm>
            <a:off x="672103" y="2608348"/>
            <a:ext cx="1370925" cy="646331"/>
          </a:xfrm>
          <a:prstGeom prst="rect">
            <a:avLst/>
          </a:prstGeom>
          <a:noFill/>
        </p:spPr>
        <p:txBody>
          <a:bodyPr wrap="square" rtlCol="0">
            <a:spAutoFit/>
          </a:bodyPr>
          <a:lstStyle/>
          <a:p>
            <a:pPr algn="ctr"/>
            <a:r>
              <a:rPr lang="en-US" dirty="0">
                <a:solidFill>
                  <a:srgbClr val="307ABD"/>
                </a:solidFill>
              </a:rPr>
              <a:t>Negative values</a:t>
            </a:r>
          </a:p>
        </p:txBody>
      </p:sp>
      <p:cxnSp>
        <p:nvCxnSpPr>
          <p:cNvPr id="336" name="Straight Arrow Connector 335">
            <a:extLst>
              <a:ext uri="{FF2B5EF4-FFF2-40B4-BE49-F238E27FC236}">
                <a16:creationId xmlns:a16="http://schemas.microsoft.com/office/drawing/2014/main" id="{F4284BE6-DDB9-4026-BCAE-4F2F932CF882}"/>
              </a:ext>
            </a:extLst>
          </p:cNvPr>
          <p:cNvCxnSpPr>
            <a:cxnSpLocks/>
          </p:cNvCxnSpPr>
          <p:nvPr/>
        </p:nvCxnSpPr>
        <p:spPr>
          <a:xfrm flipH="1" flipV="1">
            <a:off x="1320074" y="1647872"/>
            <a:ext cx="156301" cy="464773"/>
          </a:xfrm>
          <a:prstGeom prst="straightConnector1">
            <a:avLst/>
          </a:prstGeom>
          <a:ln w="38100">
            <a:solidFill>
              <a:srgbClr val="7432A6"/>
            </a:solidFill>
            <a:tailEnd type="triangle"/>
          </a:ln>
        </p:spPr>
        <p:style>
          <a:lnRef idx="1">
            <a:schemeClr val="accent1"/>
          </a:lnRef>
          <a:fillRef idx="0">
            <a:schemeClr val="accent1"/>
          </a:fillRef>
          <a:effectRef idx="0">
            <a:schemeClr val="accent1"/>
          </a:effectRef>
          <a:fontRef idx="minor">
            <a:schemeClr val="tx1"/>
          </a:fontRef>
        </p:style>
      </p:cxnSp>
      <p:cxnSp>
        <p:nvCxnSpPr>
          <p:cNvPr id="337" name="Straight Arrow Connector 336">
            <a:extLst>
              <a:ext uri="{FF2B5EF4-FFF2-40B4-BE49-F238E27FC236}">
                <a16:creationId xmlns:a16="http://schemas.microsoft.com/office/drawing/2014/main" id="{CF2F896A-6AAB-4A88-AC1A-CEB143614BBB}"/>
              </a:ext>
            </a:extLst>
          </p:cNvPr>
          <p:cNvCxnSpPr>
            <a:cxnSpLocks/>
          </p:cNvCxnSpPr>
          <p:nvPr/>
        </p:nvCxnSpPr>
        <p:spPr>
          <a:xfrm flipH="1" flipV="1">
            <a:off x="1482000" y="2108883"/>
            <a:ext cx="153737" cy="457152"/>
          </a:xfrm>
          <a:prstGeom prst="straightConnector1">
            <a:avLst/>
          </a:prstGeom>
          <a:ln w="38100">
            <a:solidFill>
              <a:srgbClr val="307ABD"/>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6B4B38B-7094-4B6C-B53A-72AA2CA532D1}"/>
              </a:ext>
            </a:extLst>
          </p:cNvPr>
          <p:cNvSpPr txBox="1"/>
          <p:nvPr/>
        </p:nvSpPr>
        <p:spPr>
          <a:xfrm>
            <a:off x="68572" y="1965544"/>
            <a:ext cx="1370925" cy="646331"/>
          </a:xfrm>
          <a:prstGeom prst="rect">
            <a:avLst/>
          </a:prstGeom>
          <a:noFill/>
        </p:spPr>
        <p:txBody>
          <a:bodyPr wrap="square" rtlCol="0">
            <a:spAutoFit/>
          </a:bodyPr>
          <a:lstStyle/>
          <a:p>
            <a:pPr algn="ctr"/>
            <a:r>
              <a:rPr lang="en-US" dirty="0">
                <a:solidFill>
                  <a:schemeClr val="bg1"/>
                </a:solidFill>
              </a:rPr>
              <a:t>0 at surface of object</a:t>
            </a:r>
          </a:p>
        </p:txBody>
      </p:sp>
      <p:sp>
        <p:nvSpPr>
          <p:cNvPr id="28" name="TextBox 27">
            <a:extLst>
              <a:ext uri="{FF2B5EF4-FFF2-40B4-BE49-F238E27FC236}">
                <a16:creationId xmlns:a16="http://schemas.microsoft.com/office/drawing/2014/main" id="{2B19C328-3D08-48C9-B86E-CA49ACD17D44}"/>
              </a:ext>
            </a:extLst>
          </p:cNvPr>
          <p:cNvSpPr txBox="1"/>
          <p:nvPr/>
        </p:nvSpPr>
        <p:spPr>
          <a:xfrm>
            <a:off x="3611872" y="1173064"/>
            <a:ext cx="1370925" cy="923330"/>
          </a:xfrm>
          <a:prstGeom prst="rect">
            <a:avLst/>
          </a:prstGeom>
          <a:noFill/>
        </p:spPr>
        <p:txBody>
          <a:bodyPr wrap="square" rtlCol="0">
            <a:spAutoFit/>
          </a:bodyPr>
          <a:lstStyle/>
          <a:p>
            <a:pPr algn="ctr"/>
            <a:r>
              <a:rPr lang="en-US" dirty="0">
                <a:solidFill>
                  <a:schemeClr val="bg1"/>
                </a:solidFill>
              </a:rPr>
              <a:t>Signed Distance Function</a:t>
            </a:r>
          </a:p>
        </p:txBody>
      </p:sp>
      <p:grpSp>
        <p:nvGrpSpPr>
          <p:cNvPr id="164" name="Group 163">
            <a:extLst>
              <a:ext uri="{FF2B5EF4-FFF2-40B4-BE49-F238E27FC236}">
                <a16:creationId xmlns:a16="http://schemas.microsoft.com/office/drawing/2014/main" id="{6AE7C967-14DA-40F5-BC95-DC44F4BFF330}"/>
              </a:ext>
            </a:extLst>
          </p:cNvPr>
          <p:cNvGrpSpPr/>
          <p:nvPr/>
        </p:nvGrpSpPr>
        <p:grpSpPr>
          <a:xfrm>
            <a:off x="1352124" y="3766693"/>
            <a:ext cx="2370881" cy="1695054"/>
            <a:chOff x="1352124" y="3766693"/>
            <a:chExt cx="2370881" cy="1695054"/>
          </a:xfrm>
        </p:grpSpPr>
        <p:grpSp>
          <p:nvGrpSpPr>
            <p:cNvPr id="29" name="Group 28">
              <a:extLst>
                <a:ext uri="{FF2B5EF4-FFF2-40B4-BE49-F238E27FC236}">
                  <a16:creationId xmlns:a16="http://schemas.microsoft.com/office/drawing/2014/main" id="{6DB13CE7-E698-41CB-9A80-319E3BAD65E5}"/>
                </a:ext>
              </a:extLst>
            </p:cNvPr>
            <p:cNvGrpSpPr/>
            <p:nvPr/>
          </p:nvGrpSpPr>
          <p:grpSpPr>
            <a:xfrm>
              <a:off x="1715979" y="4845558"/>
              <a:ext cx="911016" cy="616189"/>
              <a:chOff x="7004259" y="3727450"/>
              <a:chExt cx="911016" cy="616189"/>
            </a:xfrm>
          </p:grpSpPr>
          <p:grpSp>
            <p:nvGrpSpPr>
              <p:cNvPr id="30" name="Group 29">
                <a:extLst>
                  <a:ext uri="{FF2B5EF4-FFF2-40B4-BE49-F238E27FC236}">
                    <a16:creationId xmlns:a16="http://schemas.microsoft.com/office/drawing/2014/main" id="{B99DC0B3-B25D-4408-A213-50ECCE128170}"/>
                  </a:ext>
                </a:extLst>
              </p:cNvPr>
              <p:cNvGrpSpPr/>
              <p:nvPr/>
            </p:nvGrpSpPr>
            <p:grpSpPr>
              <a:xfrm>
                <a:off x="7004259" y="3727450"/>
                <a:ext cx="555800" cy="458707"/>
                <a:chOff x="7004259" y="3727450"/>
                <a:chExt cx="555800" cy="458707"/>
              </a:xfrm>
            </p:grpSpPr>
            <p:cxnSp>
              <p:nvCxnSpPr>
                <p:cNvPr id="51" name="Straight Arrow Connector 50">
                  <a:extLst>
                    <a:ext uri="{FF2B5EF4-FFF2-40B4-BE49-F238E27FC236}">
                      <a16:creationId xmlns:a16="http://schemas.microsoft.com/office/drawing/2014/main" id="{C1E11325-CF11-4DE0-9BBD-138437038B2F}"/>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17C3B734-B9BD-4806-9332-6E8DBB136CD2}"/>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3931F6E7-9F5F-48B1-9E16-E8FCB4BCA3DD}"/>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75A0290-9E51-42EB-8B01-A33EA2009433}"/>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6FB6B2D4-BC11-4278-A9B8-DF8B61D2B5CD}"/>
                  </a:ext>
                </a:extLst>
              </p:cNvPr>
              <p:cNvGrpSpPr/>
              <p:nvPr/>
            </p:nvGrpSpPr>
            <p:grpSpPr>
              <a:xfrm>
                <a:off x="7234939" y="4065905"/>
                <a:ext cx="680336" cy="277734"/>
                <a:chOff x="7234939" y="4065905"/>
                <a:chExt cx="680336" cy="277734"/>
              </a:xfrm>
            </p:grpSpPr>
            <p:cxnSp>
              <p:nvCxnSpPr>
                <p:cNvPr id="47" name="Straight Arrow Connector 46">
                  <a:extLst>
                    <a:ext uri="{FF2B5EF4-FFF2-40B4-BE49-F238E27FC236}">
                      <a16:creationId xmlns:a16="http://schemas.microsoft.com/office/drawing/2014/main" id="{18C0C2B6-7E16-4335-B4D4-717440C336C2}"/>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74EA43E-EC0F-475B-9A49-49BD633C24F1}"/>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B894D190-47BE-43BB-A0B8-81E6CB3B3128}"/>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3DD16BC6-49AA-4FCE-9315-0609EA780571}"/>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9507220A-7E96-4C30-8EC8-FEC8CE3B33D3}"/>
                  </a:ext>
                </a:extLst>
              </p:cNvPr>
              <p:cNvGrpSpPr/>
              <p:nvPr/>
            </p:nvGrpSpPr>
            <p:grpSpPr>
              <a:xfrm>
                <a:off x="7196839" y="3847465"/>
                <a:ext cx="604136" cy="414894"/>
                <a:chOff x="7196839" y="3847465"/>
                <a:chExt cx="604136" cy="414894"/>
              </a:xfrm>
            </p:grpSpPr>
            <p:cxnSp>
              <p:nvCxnSpPr>
                <p:cNvPr id="43" name="Straight Arrow Connector 42">
                  <a:extLst>
                    <a:ext uri="{FF2B5EF4-FFF2-40B4-BE49-F238E27FC236}">
                      <a16:creationId xmlns:a16="http://schemas.microsoft.com/office/drawing/2014/main" id="{5380B3D6-96BC-4BA5-BEB7-8E5E41AD1966}"/>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62D4DDF-6E73-47D4-8687-4E2039D0D4A7}"/>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2240180F-BB0D-4294-8FB9-D1B56E86D2E1}"/>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2608FE5B-CDF9-4ED9-AE9D-E5EF67982187}"/>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B51DEB2E-C828-4B3B-8259-B51B8A7D7F9E}"/>
                  </a:ext>
                </a:extLst>
              </p:cNvPr>
              <p:cNvGrpSpPr/>
              <p:nvPr/>
            </p:nvGrpSpPr>
            <p:grpSpPr>
              <a:xfrm>
                <a:off x="7148579" y="3754755"/>
                <a:ext cx="524126" cy="464424"/>
                <a:chOff x="7148579" y="3754755"/>
                <a:chExt cx="524126" cy="464424"/>
              </a:xfrm>
            </p:grpSpPr>
            <p:cxnSp>
              <p:nvCxnSpPr>
                <p:cNvPr id="39" name="Straight Arrow Connector 38">
                  <a:extLst>
                    <a:ext uri="{FF2B5EF4-FFF2-40B4-BE49-F238E27FC236}">
                      <a16:creationId xmlns:a16="http://schemas.microsoft.com/office/drawing/2014/main" id="{3B59F510-70EE-498A-9BB6-1A4AE635F3FE}"/>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058DC5B-767B-4D26-8E11-6BE932558DE8}"/>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477BAF1-C144-41CE-8070-5C68606F9D61}"/>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730866C-969D-446D-ACB0-249F6D84890A}"/>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55537D03-5411-464A-9065-8F7885078567}"/>
                  </a:ext>
                </a:extLst>
              </p:cNvPr>
              <p:cNvGrpSpPr/>
              <p:nvPr/>
            </p:nvGrpSpPr>
            <p:grpSpPr>
              <a:xfrm>
                <a:off x="7227319" y="3965575"/>
                <a:ext cx="661286" cy="342504"/>
                <a:chOff x="7227319" y="3965575"/>
                <a:chExt cx="661286" cy="342504"/>
              </a:xfrm>
            </p:grpSpPr>
            <p:cxnSp>
              <p:nvCxnSpPr>
                <p:cNvPr id="35" name="Straight Arrow Connector 34">
                  <a:extLst>
                    <a:ext uri="{FF2B5EF4-FFF2-40B4-BE49-F238E27FC236}">
                      <a16:creationId xmlns:a16="http://schemas.microsoft.com/office/drawing/2014/main" id="{012FCF8F-6FD6-4AD7-9765-8507AACEEAE3}"/>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9C76572-CBEE-444D-A82C-F3CDD6E3E250}"/>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D01F4EA-D4F6-4D7F-988A-F1B78E0ADA9C}"/>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E449BE5-9C40-4EB8-A548-A818BD018D3B}"/>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5" name="Group 54">
              <a:extLst>
                <a:ext uri="{FF2B5EF4-FFF2-40B4-BE49-F238E27FC236}">
                  <a16:creationId xmlns:a16="http://schemas.microsoft.com/office/drawing/2014/main" id="{2A3FC24A-6C35-4975-8215-48CFAD711A41}"/>
                </a:ext>
              </a:extLst>
            </p:cNvPr>
            <p:cNvGrpSpPr/>
            <p:nvPr/>
          </p:nvGrpSpPr>
          <p:grpSpPr>
            <a:xfrm>
              <a:off x="1646129" y="4639183"/>
              <a:ext cx="1202481" cy="805418"/>
              <a:chOff x="6934409" y="3521075"/>
              <a:chExt cx="1202481" cy="805418"/>
            </a:xfrm>
          </p:grpSpPr>
          <p:grpSp>
            <p:nvGrpSpPr>
              <p:cNvPr id="56" name="Group 55">
                <a:extLst>
                  <a:ext uri="{FF2B5EF4-FFF2-40B4-BE49-F238E27FC236}">
                    <a16:creationId xmlns:a16="http://schemas.microsoft.com/office/drawing/2014/main" id="{1C25DF2F-C740-4168-927B-837C4C38B71C}"/>
                  </a:ext>
                </a:extLst>
              </p:cNvPr>
              <p:cNvGrpSpPr/>
              <p:nvPr/>
            </p:nvGrpSpPr>
            <p:grpSpPr>
              <a:xfrm>
                <a:off x="6934409" y="3521075"/>
                <a:ext cx="555800" cy="458707"/>
                <a:chOff x="6934409" y="3521075"/>
                <a:chExt cx="555800" cy="458707"/>
              </a:xfrm>
            </p:grpSpPr>
            <p:cxnSp>
              <p:nvCxnSpPr>
                <p:cNvPr id="77" name="Straight Arrow Connector 76">
                  <a:extLst>
                    <a:ext uri="{FF2B5EF4-FFF2-40B4-BE49-F238E27FC236}">
                      <a16:creationId xmlns:a16="http://schemas.microsoft.com/office/drawing/2014/main" id="{2C989ABA-00DA-4EDF-A33F-3643BCD90685}"/>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E9771B4F-38DD-4F4D-85B1-FA7E6FD25901}"/>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58DA55B4-D210-46BE-852D-55B1EFC1B717}"/>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3D0BD2DC-DE55-4A8F-8CAE-EB430744324C}"/>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1DE38E73-D7D2-451B-A6AB-5271E020D748}"/>
                  </a:ext>
                </a:extLst>
              </p:cNvPr>
              <p:cNvGrpSpPr/>
              <p:nvPr/>
            </p:nvGrpSpPr>
            <p:grpSpPr>
              <a:xfrm>
                <a:off x="7456554" y="4048760"/>
                <a:ext cx="680336" cy="277733"/>
                <a:chOff x="7456554" y="4048760"/>
                <a:chExt cx="680336" cy="277733"/>
              </a:xfrm>
            </p:grpSpPr>
            <p:cxnSp>
              <p:nvCxnSpPr>
                <p:cNvPr id="73" name="Straight Arrow Connector 72">
                  <a:extLst>
                    <a:ext uri="{FF2B5EF4-FFF2-40B4-BE49-F238E27FC236}">
                      <a16:creationId xmlns:a16="http://schemas.microsoft.com/office/drawing/2014/main" id="{C1EA47CB-37B5-4E71-850E-83FED4172E0E}"/>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F3F48539-BCA7-42D5-9939-90B425D5C7CC}"/>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57178521-074E-4214-BB43-C811371FACEC}"/>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40612514-D27F-4CE7-B743-7C9F9727CB1D}"/>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D583A15F-46AD-4205-BDEE-27CD638BAE15}"/>
                  </a:ext>
                </a:extLst>
              </p:cNvPr>
              <p:cNvGrpSpPr/>
              <p:nvPr/>
            </p:nvGrpSpPr>
            <p:grpSpPr>
              <a:xfrm>
                <a:off x="7316219" y="3686175"/>
                <a:ext cx="604136" cy="414894"/>
                <a:chOff x="7316219" y="3686175"/>
                <a:chExt cx="604136" cy="414894"/>
              </a:xfrm>
            </p:grpSpPr>
            <p:cxnSp>
              <p:nvCxnSpPr>
                <p:cNvPr id="69" name="Straight Arrow Connector 68">
                  <a:extLst>
                    <a:ext uri="{FF2B5EF4-FFF2-40B4-BE49-F238E27FC236}">
                      <a16:creationId xmlns:a16="http://schemas.microsoft.com/office/drawing/2014/main" id="{8309B2E0-FC23-479F-B4AE-A81B10FBD526}"/>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D33DE3AA-118D-458F-A0A4-D3F7E5357D48}"/>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D7BBD95D-6734-4785-9478-FBA975CE6182}"/>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C1392158-DC5B-47D1-80E0-2591AA9A1E9D}"/>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B2EE1484-37FF-49FD-B556-2C3D9C86F831}"/>
                  </a:ext>
                </a:extLst>
              </p:cNvPr>
              <p:cNvGrpSpPr/>
              <p:nvPr/>
            </p:nvGrpSpPr>
            <p:grpSpPr>
              <a:xfrm>
                <a:off x="7187314" y="3540760"/>
                <a:ext cx="524126" cy="464424"/>
                <a:chOff x="7187314" y="3540760"/>
                <a:chExt cx="524126" cy="464424"/>
              </a:xfrm>
            </p:grpSpPr>
            <p:cxnSp>
              <p:nvCxnSpPr>
                <p:cNvPr id="65" name="Straight Arrow Connector 64">
                  <a:extLst>
                    <a:ext uri="{FF2B5EF4-FFF2-40B4-BE49-F238E27FC236}">
                      <a16:creationId xmlns:a16="http://schemas.microsoft.com/office/drawing/2014/main" id="{87884436-F1B5-487C-B21A-AB8D72FB2288}"/>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B28DD925-630B-476E-8042-457842BC3A31}"/>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2FA09578-B62C-45D8-91D5-19A87CEAA228}"/>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EBB771C6-8235-406B-A743-02A8AA9C5841}"/>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C1D4F848-4958-4DDD-97D3-A3D58C855AFB}"/>
                  </a:ext>
                </a:extLst>
              </p:cNvPr>
              <p:cNvGrpSpPr/>
              <p:nvPr/>
            </p:nvGrpSpPr>
            <p:grpSpPr>
              <a:xfrm>
                <a:off x="7398769" y="3885565"/>
                <a:ext cx="661286" cy="342504"/>
                <a:chOff x="7398769" y="3885565"/>
                <a:chExt cx="661286" cy="342504"/>
              </a:xfrm>
            </p:grpSpPr>
            <p:cxnSp>
              <p:nvCxnSpPr>
                <p:cNvPr id="61" name="Straight Arrow Connector 60">
                  <a:extLst>
                    <a:ext uri="{FF2B5EF4-FFF2-40B4-BE49-F238E27FC236}">
                      <a16:creationId xmlns:a16="http://schemas.microsoft.com/office/drawing/2014/main" id="{A2B67831-948F-41F3-8B52-4414EC84351D}"/>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DC4E8ECE-2D11-463D-844E-2A3A4E2A9C08}"/>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2C756E9D-7B98-418D-B914-91F610FC48F7}"/>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70F10DF0-DE6C-412C-BEC1-C0E24EB45DF5}"/>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1" name="Group 80">
              <a:extLst>
                <a:ext uri="{FF2B5EF4-FFF2-40B4-BE49-F238E27FC236}">
                  <a16:creationId xmlns:a16="http://schemas.microsoft.com/office/drawing/2014/main" id="{F65235FF-0C13-4D06-AEE9-F001EDA17981}"/>
                </a:ext>
              </a:extLst>
            </p:cNvPr>
            <p:cNvGrpSpPr/>
            <p:nvPr/>
          </p:nvGrpSpPr>
          <p:grpSpPr>
            <a:xfrm>
              <a:off x="1573104" y="4425823"/>
              <a:ext cx="1504106" cy="1003538"/>
              <a:chOff x="6861384" y="3307715"/>
              <a:chExt cx="1504106" cy="1003538"/>
            </a:xfrm>
          </p:grpSpPr>
          <p:grpSp>
            <p:nvGrpSpPr>
              <p:cNvPr id="82" name="Group 81">
                <a:extLst>
                  <a:ext uri="{FF2B5EF4-FFF2-40B4-BE49-F238E27FC236}">
                    <a16:creationId xmlns:a16="http://schemas.microsoft.com/office/drawing/2014/main" id="{BCB9F15D-4E6C-4AD3-BAE6-90073F460969}"/>
                  </a:ext>
                </a:extLst>
              </p:cNvPr>
              <p:cNvGrpSpPr/>
              <p:nvPr/>
            </p:nvGrpSpPr>
            <p:grpSpPr>
              <a:xfrm>
                <a:off x="6861384" y="3307715"/>
                <a:ext cx="555800" cy="458707"/>
                <a:chOff x="6861384" y="3307715"/>
                <a:chExt cx="555800" cy="458707"/>
              </a:xfrm>
            </p:grpSpPr>
            <p:cxnSp>
              <p:nvCxnSpPr>
                <p:cNvPr id="103" name="Straight Arrow Connector 102">
                  <a:extLst>
                    <a:ext uri="{FF2B5EF4-FFF2-40B4-BE49-F238E27FC236}">
                      <a16:creationId xmlns:a16="http://schemas.microsoft.com/office/drawing/2014/main" id="{B0E82909-461B-432E-9CB1-384BE97AE401}"/>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37280DB5-571E-4E16-9F7B-1947DBDB6D9C}"/>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26316453-97F5-4C5C-8AC3-327EB7F6B4FF}"/>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20C3933D-2B05-45F5-890C-5609612D8489}"/>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99AF4BA3-458F-4B69-8CF2-EBB9F2DDCC90}"/>
                  </a:ext>
                </a:extLst>
              </p:cNvPr>
              <p:cNvGrpSpPr/>
              <p:nvPr/>
            </p:nvGrpSpPr>
            <p:grpSpPr>
              <a:xfrm>
                <a:off x="7685154" y="4033520"/>
                <a:ext cx="680336" cy="277733"/>
                <a:chOff x="7685154" y="4033520"/>
                <a:chExt cx="680336" cy="277733"/>
              </a:xfrm>
            </p:grpSpPr>
            <p:cxnSp>
              <p:nvCxnSpPr>
                <p:cNvPr id="99" name="Straight Arrow Connector 98">
                  <a:extLst>
                    <a:ext uri="{FF2B5EF4-FFF2-40B4-BE49-F238E27FC236}">
                      <a16:creationId xmlns:a16="http://schemas.microsoft.com/office/drawing/2014/main" id="{FC30B1DB-036C-4321-8F9D-25C9F858C069}"/>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1F9F3776-46E7-4AC1-8518-D62585A4E54B}"/>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6B693832-19B3-4057-B64D-62E39E712693}"/>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5CE3C6E2-FF47-4827-9433-10D4857109A4}"/>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2D6D8088-EBBC-440E-99C3-997BB4D7FC1B}"/>
                  </a:ext>
                </a:extLst>
              </p:cNvPr>
              <p:cNvGrpSpPr/>
              <p:nvPr/>
            </p:nvGrpSpPr>
            <p:grpSpPr>
              <a:xfrm>
                <a:off x="7445124" y="3519170"/>
                <a:ext cx="604136" cy="414894"/>
                <a:chOff x="7445124" y="3519170"/>
                <a:chExt cx="604136" cy="414894"/>
              </a:xfrm>
            </p:grpSpPr>
            <p:cxnSp>
              <p:nvCxnSpPr>
                <p:cNvPr id="95" name="Straight Arrow Connector 94">
                  <a:extLst>
                    <a:ext uri="{FF2B5EF4-FFF2-40B4-BE49-F238E27FC236}">
                      <a16:creationId xmlns:a16="http://schemas.microsoft.com/office/drawing/2014/main" id="{DD3BCA9D-85E8-497E-AFC9-55A574D8FB8E}"/>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919BDFBF-0DE4-4A06-88E1-9911743D6A7E}"/>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AB8DD64C-F230-4917-A3FD-AA12B41ADADC}"/>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34B6C606-F77B-45F8-AE44-A6B2F48C91BD}"/>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5BADA77C-20A7-4315-9D8A-4D7AE5E72FE6}"/>
                  </a:ext>
                </a:extLst>
              </p:cNvPr>
              <p:cNvGrpSpPr/>
              <p:nvPr/>
            </p:nvGrpSpPr>
            <p:grpSpPr>
              <a:xfrm>
                <a:off x="7226049" y="3326765"/>
                <a:ext cx="524126" cy="464424"/>
                <a:chOff x="7226049" y="3326765"/>
                <a:chExt cx="524126" cy="464424"/>
              </a:xfrm>
            </p:grpSpPr>
            <p:cxnSp>
              <p:nvCxnSpPr>
                <p:cNvPr id="91" name="Straight Arrow Connector 90">
                  <a:extLst>
                    <a:ext uri="{FF2B5EF4-FFF2-40B4-BE49-F238E27FC236}">
                      <a16:creationId xmlns:a16="http://schemas.microsoft.com/office/drawing/2014/main" id="{6894F4D8-0131-41CD-AEB6-DD1DE9194A4D}"/>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8F8AFD94-EE20-4D3D-887B-A273E5AABBD6}"/>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CE79F4BD-713E-4F89-94B2-B55026E274D1}"/>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42312016-0BAC-4983-9E0E-729BE9FF83D6}"/>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3C6AF1A3-CEAE-4DCE-A158-F50FCC835EBA}"/>
                  </a:ext>
                </a:extLst>
              </p:cNvPr>
              <p:cNvGrpSpPr/>
              <p:nvPr/>
            </p:nvGrpSpPr>
            <p:grpSpPr>
              <a:xfrm>
                <a:off x="7608954" y="3793490"/>
                <a:ext cx="661286" cy="342504"/>
                <a:chOff x="7608954" y="3793490"/>
                <a:chExt cx="661286" cy="342504"/>
              </a:xfrm>
            </p:grpSpPr>
            <p:cxnSp>
              <p:nvCxnSpPr>
                <p:cNvPr id="87" name="Straight Arrow Connector 86">
                  <a:extLst>
                    <a:ext uri="{FF2B5EF4-FFF2-40B4-BE49-F238E27FC236}">
                      <a16:creationId xmlns:a16="http://schemas.microsoft.com/office/drawing/2014/main" id="{2F90854C-93EE-4E06-92B1-B69B8EE465A8}"/>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95777537-9A1B-447C-A94E-B26807FF707B}"/>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45459BBF-E19E-414D-8C41-092A1143B108}"/>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9705CC55-C861-4682-9D37-EE282AD20807}"/>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07" name="Group 106">
              <a:extLst>
                <a:ext uri="{FF2B5EF4-FFF2-40B4-BE49-F238E27FC236}">
                  <a16:creationId xmlns:a16="http://schemas.microsoft.com/office/drawing/2014/main" id="{13424571-A4F5-43BC-A33C-DDA71C1B96B4}"/>
                </a:ext>
              </a:extLst>
            </p:cNvPr>
            <p:cNvGrpSpPr/>
            <p:nvPr/>
          </p:nvGrpSpPr>
          <p:grpSpPr>
            <a:xfrm>
              <a:off x="1470234" y="4122928"/>
              <a:ext cx="1888916" cy="1283573"/>
              <a:chOff x="6758514" y="3004820"/>
              <a:chExt cx="1888916" cy="1283573"/>
            </a:xfrm>
          </p:grpSpPr>
          <p:grpSp>
            <p:nvGrpSpPr>
              <p:cNvPr id="108" name="Group 107">
                <a:extLst>
                  <a:ext uri="{FF2B5EF4-FFF2-40B4-BE49-F238E27FC236}">
                    <a16:creationId xmlns:a16="http://schemas.microsoft.com/office/drawing/2014/main" id="{C36E8354-B57F-4315-AD6C-1E2336D09E4F}"/>
                  </a:ext>
                </a:extLst>
              </p:cNvPr>
              <p:cNvGrpSpPr/>
              <p:nvPr/>
            </p:nvGrpSpPr>
            <p:grpSpPr>
              <a:xfrm>
                <a:off x="7282564" y="3030855"/>
                <a:ext cx="524126" cy="464424"/>
                <a:chOff x="7282564" y="3030855"/>
                <a:chExt cx="524126" cy="464424"/>
              </a:xfrm>
            </p:grpSpPr>
            <p:cxnSp>
              <p:nvCxnSpPr>
                <p:cNvPr id="129" name="Straight Arrow Connector 128">
                  <a:extLst>
                    <a:ext uri="{FF2B5EF4-FFF2-40B4-BE49-F238E27FC236}">
                      <a16:creationId xmlns:a16="http://schemas.microsoft.com/office/drawing/2014/main" id="{892D604E-B6A0-4435-9C72-3BFDCB0C7D1B}"/>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725E02D9-6D25-4F86-9799-76F31694B028}"/>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9670FD70-B866-473A-AAD9-A09832B4C691}"/>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C6DD89FF-2A66-46C1-9A65-0DC242BBC182}"/>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F59270C9-E21A-43F3-8790-D124EEE53DFC}"/>
                  </a:ext>
                </a:extLst>
              </p:cNvPr>
              <p:cNvGrpSpPr/>
              <p:nvPr/>
            </p:nvGrpSpPr>
            <p:grpSpPr>
              <a:xfrm>
                <a:off x="6758514" y="3004820"/>
                <a:ext cx="555800" cy="458707"/>
                <a:chOff x="6758514" y="3004820"/>
                <a:chExt cx="555800" cy="458707"/>
              </a:xfrm>
            </p:grpSpPr>
            <p:cxnSp>
              <p:nvCxnSpPr>
                <p:cNvPr id="125" name="Straight Arrow Connector 124">
                  <a:extLst>
                    <a:ext uri="{FF2B5EF4-FFF2-40B4-BE49-F238E27FC236}">
                      <a16:creationId xmlns:a16="http://schemas.microsoft.com/office/drawing/2014/main" id="{804A17BA-B746-4368-B1B5-D34EB60CEA84}"/>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750155B5-1260-4FD9-AA3B-4361B81710D1}"/>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5DB01D6C-750E-4015-BAF0-2AAE01F18E0F}"/>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B179456E-E43E-43AF-B1BF-79780CDFA95C}"/>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92045FE5-A640-43C8-8FDC-9A06AB4F18FA}"/>
                  </a:ext>
                </a:extLst>
              </p:cNvPr>
              <p:cNvGrpSpPr/>
              <p:nvPr/>
            </p:nvGrpSpPr>
            <p:grpSpPr>
              <a:xfrm>
                <a:off x="7607049" y="3303905"/>
                <a:ext cx="604136" cy="414894"/>
                <a:chOff x="7607049" y="3303905"/>
                <a:chExt cx="604136" cy="414894"/>
              </a:xfrm>
            </p:grpSpPr>
            <p:cxnSp>
              <p:nvCxnSpPr>
                <p:cNvPr id="121" name="Straight Arrow Connector 120">
                  <a:extLst>
                    <a:ext uri="{FF2B5EF4-FFF2-40B4-BE49-F238E27FC236}">
                      <a16:creationId xmlns:a16="http://schemas.microsoft.com/office/drawing/2014/main" id="{7E1BAE43-70E9-40C8-97B9-0738395D178E}"/>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B1A8608A-6F70-424D-9CC1-991AB6C68260}"/>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1E2578DC-C9C5-475A-8C25-807A0A969436}"/>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CB5D65B2-DDD1-4AB4-9F04-7BB75B705EE4}"/>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EF8EB00F-1551-4714-9270-289619EAB468}"/>
                  </a:ext>
                </a:extLst>
              </p:cNvPr>
              <p:cNvGrpSpPr/>
              <p:nvPr/>
            </p:nvGrpSpPr>
            <p:grpSpPr>
              <a:xfrm>
                <a:off x="7848984" y="3686810"/>
                <a:ext cx="661286" cy="342504"/>
                <a:chOff x="7848984" y="3686810"/>
                <a:chExt cx="661286" cy="342504"/>
              </a:xfrm>
            </p:grpSpPr>
            <p:cxnSp>
              <p:nvCxnSpPr>
                <p:cNvPr id="117" name="Straight Arrow Connector 116">
                  <a:extLst>
                    <a:ext uri="{FF2B5EF4-FFF2-40B4-BE49-F238E27FC236}">
                      <a16:creationId xmlns:a16="http://schemas.microsoft.com/office/drawing/2014/main" id="{7C9FC072-13A5-479A-822D-9A9FD00C6937}"/>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C285BB6D-6353-42AE-BF71-7BCF6D448F71}"/>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FDB2F1A1-EB9C-4A44-BA23-9CB06B9BF646}"/>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732143FA-E593-4B85-A166-347829B0523A}"/>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F046148D-7DAB-4673-9D74-2F0096310240}"/>
                  </a:ext>
                </a:extLst>
              </p:cNvPr>
              <p:cNvGrpSpPr/>
              <p:nvPr/>
            </p:nvGrpSpPr>
            <p:grpSpPr>
              <a:xfrm>
                <a:off x="7967094" y="4010660"/>
                <a:ext cx="680336" cy="277733"/>
                <a:chOff x="7967094" y="4010660"/>
                <a:chExt cx="680336" cy="277733"/>
              </a:xfrm>
            </p:grpSpPr>
            <p:cxnSp>
              <p:nvCxnSpPr>
                <p:cNvPr id="113" name="Straight Arrow Connector 112">
                  <a:extLst>
                    <a:ext uri="{FF2B5EF4-FFF2-40B4-BE49-F238E27FC236}">
                      <a16:creationId xmlns:a16="http://schemas.microsoft.com/office/drawing/2014/main" id="{38BF0DAB-A084-4936-B500-1EFD10E30489}"/>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28EDEC3B-CA2C-4D1C-AEA6-ECA0818F88BD}"/>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4802B831-565E-423E-8F97-69D8BD3AF799}"/>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3B44B6C0-DA6D-4A7E-9ADA-0C2C21D73134}"/>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33" name="Group 132">
              <a:extLst>
                <a:ext uri="{FF2B5EF4-FFF2-40B4-BE49-F238E27FC236}">
                  <a16:creationId xmlns:a16="http://schemas.microsoft.com/office/drawing/2014/main" id="{3B8C41F0-CB42-4411-B206-7DAF588E01F2}"/>
                </a:ext>
              </a:extLst>
            </p:cNvPr>
            <p:cNvGrpSpPr/>
            <p:nvPr/>
          </p:nvGrpSpPr>
          <p:grpSpPr>
            <a:xfrm>
              <a:off x="1352124" y="3766693"/>
              <a:ext cx="2370881" cy="1611233"/>
              <a:chOff x="6640404" y="2648585"/>
              <a:chExt cx="2370881" cy="1611233"/>
            </a:xfrm>
          </p:grpSpPr>
          <p:grpSp>
            <p:nvGrpSpPr>
              <p:cNvPr id="134" name="Group 133">
                <a:extLst>
                  <a:ext uri="{FF2B5EF4-FFF2-40B4-BE49-F238E27FC236}">
                    <a16:creationId xmlns:a16="http://schemas.microsoft.com/office/drawing/2014/main" id="{3743BDD9-1468-4812-A5AF-A2CAD7E2D3FC}"/>
                  </a:ext>
                </a:extLst>
              </p:cNvPr>
              <p:cNvGrpSpPr/>
              <p:nvPr/>
            </p:nvGrpSpPr>
            <p:grpSpPr>
              <a:xfrm>
                <a:off x="7345429" y="2703830"/>
                <a:ext cx="524126" cy="464424"/>
                <a:chOff x="7345429" y="2703830"/>
                <a:chExt cx="524126" cy="464424"/>
              </a:xfrm>
            </p:grpSpPr>
            <p:cxnSp>
              <p:nvCxnSpPr>
                <p:cNvPr id="155" name="Straight Arrow Connector 154">
                  <a:extLst>
                    <a:ext uri="{FF2B5EF4-FFF2-40B4-BE49-F238E27FC236}">
                      <a16:creationId xmlns:a16="http://schemas.microsoft.com/office/drawing/2014/main" id="{E1FA295E-27C0-48B4-B3E5-EE62907ACD73}"/>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42D323EB-FE0D-42DA-AD04-3E7829CC232B}"/>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C95D5285-0549-4881-84F5-FC57C510B6DC}"/>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1BD3F035-FFF1-4417-8012-FE1AD0468ED5}"/>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88162CB2-6174-4373-9C05-FF138A42FA27}"/>
                  </a:ext>
                </a:extLst>
              </p:cNvPr>
              <p:cNvGrpSpPr/>
              <p:nvPr/>
            </p:nvGrpSpPr>
            <p:grpSpPr>
              <a:xfrm>
                <a:off x="6640404" y="2648585"/>
                <a:ext cx="555800" cy="458707"/>
                <a:chOff x="6640404" y="2648585"/>
                <a:chExt cx="555800" cy="458707"/>
              </a:xfrm>
            </p:grpSpPr>
            <p:cxnSp>
              <p:nvCxnSpPr>
                <p:cNvPr id="151" name="Straight Arrow Connector 150">
                  <a:extLst>
                    <a:ext uri="{FF2B5EF4-FFF2-40B4-BE49-F238E27FC236}">
                      <a16:creationId xmlns:a16="http://schemas.microsoft.com/office/drawing/2014/main" id="{C4467665-FF62-4E41-A435-B0465C3A033B}"/>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367BE563-4CE5-450A-8885-68A64848E670}"/>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A63C1735-C828-4BC7-A576-50AAC3461D87}"/>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EDEBCB88-ECA8-4A40-A199-C294553B0094}"/>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E287CC0A-E83D-41EB-A6B7-13D3E5BD94C6}"/>
                  </a:ext>
                </a:extLst>
              </p:cNvPr>
              <p:cNvGrpSpPr/>
              <p:nvPr/>
            </p:nvGrpSpPr>
            <p:grpSpPr>
              <a:xfrm>
                <a:off x="7801359" y="3046730"/>
                <a:ext cx="604136" cy="414894"/>
                <a:chOff x="7801359" y="3046730"/>
                <a:chExt cx="604136" cy="414894"/>
              </a:xfrm>
            </p:grpSpPr>
            <p:cxnSp>
              <p:nvCxnSpPr>
                <p:cNvPr id="147" name="Straight Arrow Connector 146">
                  <a:extLst>
                    <a:ext uri="{FF2B5EF4-FFF2-40B4-BE49-F238E27FC236}">
                      <a16:creationId xmlns:a16="http://schemas.microsoft.com/office/drawing/2014/main" id="{FEC0541F-1F10-4E57-AA2D-38E708DB3726}"/>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815F8E0B-5450-4687-9EE2-90EE8C313603}"/>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7C46D681-9F66-4CA5-B522-39B98E5E828D}"/>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5B10E9E4-2D6A-46D6-9673-0A34B876EDB1}"/>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DAF81423-834B-442E-94D9-CBBD57AD65BA}"/>
                  </a:ext>
                </a:extLst>
              </p:cNvPr>
              <p:cNvGrpSpPr/>
              <p:nvPr/>
            </p:nvGrpSpPr>
            <p:grpSpPr>
              <a:xfrm>
                <a:off x="8138544" y="3557270"/>
                <a:ext cx="661286" cy="342504"/>
                <a:chOff x="8138544" y="3557270"/>
                <a:chExt cx="661286" cy="342504"/>
              </a:xfrm>
            </p:grpSpPr>
            <p:cxnSp>
              <p:nvCxnSpPr>
                <p:cNvPr id="143" name="Straight Arrow Connector 142">
                  <a:extLst>
                    <a:ext uri="{FF2B5EF4-FFF2-40B4-BE49-F238E27FC236}">
                      <a16:creationId xmlns:a16="http://schemas.microsoft.com/office/drawing/2014/main" id="{D5744385-8826-4EDE-962D-837179E80C8B}"/>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DCBD12CB-4427-430F-8AD3-497AE8859BF4}"/>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F73F34FC-CADA-45B5-A573-88B49B6F7A85}"/>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A9BBDEB2-9EB0-49AB-8210-6E1B248C1645}"/>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8" name="Group 137">
                <a:extLst>
                  <a:ext uri="{FF2B5EF4-FFF2-40B4-BE49-F238E27FC236}">
                    <a16:creationId xmlns:a16="http://schemas.microsoft.com/office/drawing/2014/main" id="{DEDEED8B-B1C1-466A-8672-693C67E9E684}"/>
                  </a:ext>
                </a:extLst>
              </p:cNvPr>
              <p:cNvGrpSpPr/>
              <p:nvPr/>
            </p:nvGrpSpPr>
            <p:grpSpPr>
              <a:xfrm>
                <a:off x="8330949" y="3982085"/>
                <a:ext cx="680336" cy="277733"/>
                <a:chOff x="8330949" y="3982085"/>
                <a:chExt cx="680336" cy="277733"/>
              </a:xfrm>
            </p:grpSpPr>
            <p:cxnSp>
              <p:nvCxnSpPr>
                <p:cNvPr id="139" name="Straight Arrow Connector 138">
                  <a:extLst>
                    <a:ext uri="{FF2B5EF4-FFF2-40B4-BE49-F238E27FC236}">
                      <a16:creationId xmlns:a16="http://schemas.microsoft.com/office/drawing/2014/main" id="{F93371EB-9BF0-43B4-9A09-EF484A2C411F}"/>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7F35C45E-6523-4865-AA5D-123AEB475BFE}"/>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C388D60A-2F94-4A4C-B0E4-60DFC0E691A8}"/>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F726BEEB-EDF7-4FAE-BC77-EE601D37C027}"/>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163" name="Group 162">
            <a:extLst>
              <a:ext uri="{FF2B5EF4-FFF2-40B4-BE49-F238E27FC236}">
                <a16:creationId xmlns:a16="http://schemas.microsoft.com/office/drawing/2014/main" id="{D4AE72AE-A37C-4E88-803B-9D55F9F04589}"/>
              </a:ext>
            </a:extLst>
          </p:cNvPr>
          <p:cNvGrpSpPr/>
          <p:nvPr/>
        </p:nvGrpSpPr>
        <p:grpSpPr>
          <a:xfrm>
            <a:off x="2545080" y="3055620"/>
            <a:ext cx="567829" cy="548640"/>
            <a:chOff x="2545080" y="2956560"/>
            <a:chExt cx="567829" cy="548640"/>
          </a:xfrm>
        </p:grpSpPr>
        <p:cxnSp>
          <p:nvCxnSpPr>
            <p:cNvPr id="160" name="Straight Arrow Connector 159">
              <a:extLst>
                <a:ext uri="{FF2B5EF4-FFF2-40B4-BE49-F238E27FC236}">
                  <a16:creationId xmlns:a16="http://schemas.microsoft.com/office/drawing/2014/main" id="{F2E741F0-148D-4561-8EF9-58759308A568}"/>
                </a:ext>
              </a:extLst>
            </p:cNvPr>
            <p:cNvCxnSpPr/>
            <p:nvPr/>
          </p:nvCxnSpPr>
          <p:spPr>
            <a:xfrm>
              <a:off x="2545080" y="2956560"/>
              <a:ext cx="0" cy="54864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2" name="TextBox 161">
                  <a:extLst>
                    <a:ext uri="{FF2B5EF4-FFF2-40B4-BE49-F238E27FC236}">
                      <a16:creationId xmlns:a16="http://schemas.microsoft.com/office/drawing/2014/main" id="{8EC08260-1891-4CC0-846B-92EBB4FA2516}"/>
                    </a:ext>
                  </a:extLst>
                </p:cNvPr>
                <p:cNvSpPr txBox="1"/>
                <p:nvPr/>
              </p:nvSpPr>
              <p:spPr>
                <a:xfrm>
                  <a:off x="2796540" y="2964180"/>
                  <a:ext cx="316369" cy="5259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chemeClr val="bg1"/>
                                </a:solidFill>
                                <a:latin typeface="Cambria Math" panose="02040503050406030204" pitchFamily="18" charset="0"/>
                              </a:rPr>
                            </m:ctrlPr>
                          </m:fPr>
                          <m:num>
                            <m:r>
                              <a:rPr lang="en-US" b="0" i="1" smtClean="0">
                                <a:solidFill>
                                  <a:schemeClr val="bg1"/>
                                </a:solidFill>
                                <a:latin typeface="Cambria Math" panose="02040503050406030204" pitchFamily="18" charset="0"/>
                              </a:rPr>
                              <m:t>𝑑</m:t>
                            </m:r>
                          </m:num>
                          <m:den>
                            <m:r>
                              <a:rPr lang="en-US" b="0" i="1" smtClean="0">
                                <a:solidFill>
                                  <a:schemeClr val="bg1"/>
                                </a:solidFill>
                                <a:latin typeface="Cambria Math" panose="02040503050406030204" pitchFamily="18" charset="0"/>
                              </a:rPr>
                              <m:t>𝑑𝑥</m:t>
                            </m:r>
                          </m:den>
                        </m:f>
                      </m:oMath>
                    </m:oMathPara>
                  </a14:m>
                  <a:endParaRPr lang="en-US" dirty="0"/>
                </a:p>
              </p:txBody>
            </p:sp>
          </mc:Choice>
          <mc:Fallback xmlns="">
            <p:sp>
              <p:nvSpPr>
                <p:cNvPr id="162" name="TextBox 161">
                  <a:extLst>
                    <a:ext uri="{FF2B5EF4-FFF2-40B4-BE49-F238E27FC236}">
                      <a16:creationId xmlns:a16="http://schemas.microsoft.com/office/drawing/2014/main" id="{8EC08260-1891-4CC0-846B-92EBB4FA2516}"/>
                    </a:ext>
                  </a:extLst>
                </p:cNvPr>
                <p:cNvSpPr txBox="1">
                  <a:spLocks noRot="1" noChangeAspect="1" noMove="1" noResize="1" noEditPoints="1" noAdjustHandles="1" noChangeArrowheads="1" noChangeShapeType="1" noTextEdit="1"/>
                </p:cNvSpPr>
                <p:nvPr/>
              </p:nvSpPr>
              <p:spPr>
                <a:xfrm>
                  <a:off x="2796540" y="2964180"/>
                  <a:ext cx="316369" cy="525913"/>
                </a:xfrm>
                <a:prstGeom prst="rect">
                  <a:avLst/>
                </a:prstGeom>
                <a:blipFill>
                  <a:blip r:embed="rId2"/>
                  <a:stretch>
                    <a:fillRect/>
                  </a:stretch>
                </a:blipFill>
              </p:spPr>
              <p:txBody>
                <a:bodyPr/>
                <a:lstStyle/>
                <a:p>
                  <a:r>
                    <a:rPr lang="en-US">
                      <a:noFill/>
                    </a:rPr>
                    <a:t> </a:t>
                  </a:r>
                </a:p>
              </p:txBody>
            </p:sp>
          </mc:Fallback>
        </mc:AlternateContent>
      </p:grpSp>
      <p:sp>
        <p:nvSpPr>
          <p:cNvPr id="165" name="TextBox 164">
            <a:extLst>
              <a:ext uri="{FF2B5EF4-FFF2-40B4-BE49-F238E27FC236}">
                <a16:creationId xmlns:a16="http://schemas.microsoft.com/office/drawing/2014/main" id="{A1571846-9C86-41FB-95D2-0F7038EBE8CD}"/>
              </a:ext>
            </a:extLst>
          </p:cNvPr>
          <p:cNvSpPr txBox="1"/>
          <p:nvPr/>
        </p:nvSpPr>
        <p:spPr>
          <a:xfrm>
            <a:off x="3611872" y="3420964"/>
            <a:ext cx="1370925" cy="923330"/>
          </a:xfrm>
          <a:prstGeom prst="rect">
            <a:avLst/>
          </a:prstGeom>
          <a:noFill/>
        </p:spPr>
        <p:txBody>
          <a:bodyPr wrap="square" rtlCol="0">
            <a:spAutoFit/>
          </a:bodyPr>
          <a:lstStyle/>
          <a:p>
            <a:pPr algn="ctr"/>
            <a:r>
              <a:rPr lang="en-US" dirty="0">
                <a:solidFill>
                  <a:schemeClr val="bg1"/>
                </a:solidFill>
              </a:rPr>
              <a:t>Normal Vector </a:t>
            </a:r>
          </a:p>
          <a:p>
            <a:pPr algn="ctr"/>
            <a:r>
              <a:rPr lang="en-US" dirty="0">
                <a:solidFill>
                  <a:schemeClr val="bg1"/>
                </a:solidFill>
              </a:rPr>
              <a:t>Field</a:t>
            </a:r>
          </a:p>
        </p:txBody>
      </p:sp>
      <p:grpSp>
        <p:nvGrpSpPr>
          <p:cNvPr id="167" name="Group 166">
            <a:extLst>
              <a:ext uri="{FF2B5EF4-FFF2-40B4-BE49-F238E27FC236}">
                <a16:creationId xmlns:a16="http://schemas.microsoft.com/office/drawing/2014/main" id="{04162FBF-6E88-4D89-9DDC-A8FAEF8A8194}"/>
              </a:ext>
            </a:extLst>
          </p:cNvPr>
          <p:cNvGrpSpPr/>
          <p:nvPr/>
        </p:nvGrpSpPr>
        <p:grpSpPr>
          <a:xfrm>
            <a:off x="6335604" y="1145413"/>
            <a:ext cx="2370881" cy="1695054"/>
            <a:chOff x="1352124" y="3766693"/>
            <a:chExt cx="2370881" cy="1695054"/>
          </a:xfrm>
        </p:grpSpPr>
        <p:grpSp>
          <p:nvGrpSpPr>
            <p:cNvPr id="168" name="Group 167">
              <a:extLst>
                <a:ext uri="{FF2B5EF4-FFF2-40B4-BE49-F238E27FC236}">
                  <a16:creationId xmlns:a16="http://schemas.microsoft.com/office/drawing/2014/main" id="{B8B79747-F16E-4D9C-B062-412462EDC767}"/>
                </a:ext>
              </a:extLst>
            </p:cNvPr>
            <p:cNvGrpSpPr/>
            <p:nvPr/>
          </p:nvGrpSpPr>
          <p:grpSpPr>
            <a:xfrm>
              <a:off x="1715979" y="4845558"/>
              <a:ext cx="911016" cy="616189"/>
              <a:chOff x="7004259" y="3727450"/>
              <a:chExt cx="911016" cy="616189"/>
            </a:xfrm>
          </p:grpSpPr>
          <p:grpSp>
            <p:nvGrpSpPr>
              <p:cNvPr id="273" name="Group 272">
                <a:extLst>
                  <a:ext uri="{FF2B5EF4-FFF2-40B4-BE49-F238E27FC236}">
                    <a16:creationId xmlns:a16="http://schemas.microsoft.com/office/drawing/2014/main" id="{9A9A55F6-7160-4130-AC16-2D0B36CFB5F6}"/>
                  </a:ext>
                </a:extLst>
              </p:cNvPr>
              <p:cNvGrpSpPr/>
              <p:nvPr/>
            </p:nvGrpSpPr>
            <p:grpSpPr>
              <a:xfrm>
                <a:off x="7004259" y="3727450"/>
                <a:ext cx="555800" cy="458707"/>
                <a:chOff x="7004259" y="3727450"/>
                <a:chExt cx="555800" cy="458707"/>
              </a:xfrm>
            </p:grpSpPr>
            <p:cxnSp>
              <p:nvCxnSpPr>
                <p:cNvPr id="294" name="Straight Arrow Connector 293">
                  <a:extLst>
                    <a:ext uri="{FF2B5EF4-FFF2-40B4-BE49-F238E27FC236}">
                      <a16:creationId xmlns:a16="http://schemas.microsoft.com/office/drawing/2014/main" id="{F8F7EBB3-2198-45D9-A40A-4F6968CA0E7B}"/>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5" name="Straight Arrow Connector 294">
                  <a:extLst>
                    <a:ext uri="{FF2B5EF4-FFF2-40B4-BE49-F238E27FC236}">
                      <a16:creationId xmlns:a16="http://schemas.microsoft.com/office/drawing/2014/main" id="{584C8C90-9ACF-4B8C-87BA-0449DEE34020}"/>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6" name="Straight Arrow Connector 295">
                  <a:extLst>
                    <a:ext uri="{FF2B5EF4-FFF2-40B4-BE49-F238E27FC236}">
                      <a16:creationId xmlns:a16="http://schemas.microsoft.com/office/drawing/2014/main" id="{B63E87CD-CA74-4D85-B566-F3CD65EE33E0}"/>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7" name="Straight Arrow Connector 296">
                  <a:extLst>
                    <a:ext uri="{FF2B5EF4-FFF2-40B4-BE49-F238E27FC236}">
                      <a16:creationId xmlns:a16="http://schemas.microsoft.com/office/drawing/2014/main" id="{6203D449-A20A-4DBE-BE2C-156031D0C299}"/>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4" name="Group 273">
                <a:extLst>
                  <a:ext uri="{FF2B5EF4-FFF2-40B4-BE49-F238E27FC236}">
                    <a16:creationId xmlns:a16="http://schemas.microsoft.com/office/drawing/2014/main" id="{D4F09C7B-6E13-4203-9D3E-54C6E24BFAEC}"/>
                  </a:ext>
                </a:extLst>
              </p:cNvPr>
              <p:cNvGrpSpPr/>
              <p:nvPr/>
            </p:nvGrpSpPr>
            <p:grpSpPr>
              <a:xfrm>
                <a:off x="7234939" y="4065905"/>
                <a:ext cx="680336" cy="277734"/>
                <a:chOff x="7234939" y="4065905"/>
                <a:chExt cx="680336" cy="277734"/>
              </a:xfrm>
            </p:grpSpPr>
            <p:cxnSp>
              <p:nvCxnSpPr>
                <p:cNvPr id="290" name="Straight Arrow Connector 289">
                  <a:extLst>
                    <a:ext uri="{FF2B5EF4-FFF2-40B4-BE49-F238E27FC236}">
                      <a16:creationId xmlns:a16="http://schemas.microsoft.com/office/drawing/2014/main" id="{24FA0C89-4659-4CFD-90E1-1ED33BBC351C}"/>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1" name="Straight Arrow Connector 290">
                  <a:extLst>
                    <a:ext uri="{FF2B5EF4-FFF2-40B4-BE49-F238E27FC236}">
                      <a16:creationId xmlns:a16="http://schemas.microsoft.com/office/drawing/2014/main" id="{3B1083FF-F47E-4CB5-BB92-33F257415E12}"/>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2" name="Straight Arrow Connector 291">
                  <a:extLst>
                    <a:ext uri="{FF2B5EF4-FFF2-40B4-BE49-F238E27FC236}">
                      <a16:creationId xmlns:a16="http://schemas.microsoft.com/office/drawing/2014/main" id="{95EED9A2-CF7D-4DD1-81FC-E12BC150F0EE}"/>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3" name="Straight Arrow Connector 292">
                  <a:extLst>
                    <a:ext uri="{FF2B5EF4-FFF2-40B4-BE49-F238E27FC236}">
                      <a16:creationId xmlns:a16="http://schemas.microsoft.com/office/drawing/2014/main" id="{3F23DE9E-FBB8-4B93-933F-701A20F9E941}"/>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5" name="Group 274">
                <a:extLst>
                  <a:ext uri="{FF2B5EF4-FFF2-40B4-BE49-F238E27FC236}">
                    <a16:creationId xmlns:a16="http://schemas.microsoft.com/office/drawing/2014/main" id="{8E225F24-57BA-42D7-80CA-25A8E9DF4369}"/>
                  </a:ext>
                </a:extLst>
              </p:cNvPr>
              <p:cNvGrpSpPr/>
              <p:nvPr/>
            </p:nvGrpSpPr>
            <p:grpSpPr>
              <a:xfrm>
                <a:off x="7196839" y="3847465"/>
                <a:ext cx="604136" cy="414894"/>
                <a:chOff x="7196839" y="3847465"/>
                <a:chExt cx="604136" cy="414894"/>
              </a:xfrm>
            </p:grpSpPr>
            <p:cxnSp>
              <p:nvCxnSpPr>
                <p:cNvPr id="286" name="Straight Arrow Connector 285">
                  <a:extLst>
                    <a:ext uri="{FF2B5EF4-FFF2-40B4-BE49-F238E27FC236}">
                      <a16:creationId xmlns:a16="http://schemas.microsoft.com/office/drawing/2014/main" id="{DEC6AB88-5B5D-4FFA-A3DD-1F05947D3D71}"/>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7" name="Straight Arrow Connector 286">
                  <a:extLst>
                    <a:ext uri="{FF2B5EF4-FFF2-40B4-BE49-F238E27FC236}">
                      <a16:creationId xmlns:a16="http://schemas.microsoft.com/office/drawing/2014/main" id="{6FF5FD7F-03FD-4106-8ECE-1F18226BE4DF}"/>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8" name="Straight Arrow Connector 287">
                  <a:extLst>
                    <a:ext uri="{FF2B5EF4-FFF2-40B4-BE49-F238E27FC236}">
                      <a16:creationId xmlns:a16="http://schemas.microsoft.com/office/drawing/2014/main" id="{E87BD6F9-2CF4-452C-B62F-45D740E4924B}"/>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9" name="Straight Arrow Connector 288">
                  <a:extLst>
                    <a:ext uri="{FF2B5EF4-FFF2-40B4-BE49-F238E27FC236}">
                      <a16:creationId xmlns:a16="http://schemas.microsoft.com/office/drawing/2014/main" id="{860E4A4E-4224-43A2-9B94-F347DDE03A9D}"/>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6" name="Group 275">
                <a:extLst>
                  <a:ext uri="{FF2B5EF4-FFF2-40B4-BE49-F238E27FC236}">
                    <a16:creationId xmlns:a16="http://schemas.microsoft.com/office/drawing/2014/main" id="{9A40D4BD-2767-4F3D-8647-8FDECD0CDE57}"/>
                  </a:ext>
                </a:extLst>
              </p:cNvPr>
              <p:cNvGrpSpPr/>
              <p:nvPr/>
            </p:nvGrpSpPr>
            <p:grpSpPr>
              <a:xfrm>
                <a:off x="7148579" y="3754755"/>
                <a:ext cx="524126" cy="464424"/>
                <a:chOff x="7148579" y="3754755"/>
                <a:chExt cx="524126" cy="464424"/>
              </a:xfrm>
            </p:grpSpPr>
            <p:cxnSp>
              <p:nvCxnSpPr>
                <p:cNvPr id="282" name="Straight Arrow Connector 281">
                  <a:extLst>
                    <a:ext uri="{FF2B5EF4-FFF2-40B4-BE49-F238E27FC236}">
                      <a16:creationId xmlns:a16="http://schemas.microsoft.com/office/drawing/2014/main" id="{E6B35411-5986-49BF-BC5A-3BBCB81FCDE6}"/>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3" name="Straight Arrow Connector 282">
                  <a:extLst>
                    <a:ext uri="{FF2B5EF4-FFF2-40B4-BE49-F238E27FC236}">
                      <a16:creationId xmlns:a16="http://schemas.microsoft.com/office/drawing/2014/main" id="{E3B67FAA-5C65-4A28-B496-6F390600C931}"/>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4" name="Straight Arrow Connector 283">
                  <a:extLst>
                    <a:ext uri="{FF2B5EF4-FFF2-40B4-BE49-F238E27FC236}">
                      <a16:creationId xmlns:a16="http://schemas.microsoft.com/office/drawing/2014/main" id="{05A660F0-FE85-4907-8724-08A88E67825E}"/>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5" name="Straight Arrow Connector 284">
                  <a:extLst>
                    <a:ext uri="{FF2B5EF4-FFF2-40B4-BE49-F238E27FC236}">
                      <a16:creationId xmlns:a16="http://schemas.microsoft.com/office/drawing/2014/main" id="{903E4206-C5DB-49AD-BCC5-59F7B97E1747}"/>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7" name="Group 276">
                <a:extLst>
                  <a:ext uri="{FF2B5EF4-FFF2-40B4-BE49-F238E27FC236}">
                    <a16:creationId xmlns:a16="http://schemas.microsoft.com/office/drawing/2014/main" id="{4FA3F25F-3484-442C-8168-F2BE22F6A224}"/>
                  </a:ext>
                </a:extLst>
              </p:cNvPr>
              <p:cNvGrpSpPr/>
              <p:nvPr/>
            </p:nvGrpSpPr>
            <p:grpSpPr>
              <a:xfrm>
                <a:off x="7227319" y="3965575"/>
                <a:ext cx="661286" cy="342504"/>
                <a:chOff x="7227319" y="3965575"/>
                <a:chExt cx="661286" cy="342504"/>
              </a:xfrm>
            </p:grpSpPr>
            <p:cxnSp>
              <p:nvCxnSpPr>
                <p:cNvPr id="278" name="Straight Arrow Connector 277">
                  <a:extLst>
                    <a:ext uri="{FF2B5EF4-FFF2-40B4-BE49-F238E27FC236}">
                      <a16:creationId xmlns:a16="http://schemas.microsoft.com/office/drawing/2014/main" id="{2D00AF0E-4C35-41E0-9B05-CD1C164BBABD}"/>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79" name="Straight Arrow Connector 278">
                  <a:extLst>
                    <a:ext uri="{FF2B5EF4-FFF2-40B4-BE49-F238E27FC236}">
                      <a16:creationId xmlns:a16="http://schemas.microsoft.com/office/drawing/2014/main" id="{774A9088-2F9D-4556-A8C3-DB78B8840128}"/>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0" name="Straight Arrow Connector 279">
                  <a:extLst>
                    <a:ext uri="{FF2B5EF4-FFF2-40B4-BE49-F238E27FC236}">
                      <a16:creationId xmlns:a16="http://schemas.microsoft.com/office/drawing/2014/main" id="{60B91895-4FBF-43D8-927B-3C387BE5A474}"/>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1" name="Straight Arrow Connector 280">
                  <a:extLst>
                    <a:ext uri="{FF2B5EF4-FFF2-40B4-BE49-F238E27FC236}">
                      <a16:creationId xmlns:a16="http://schemas.microsoft.com/office/drawing/2014/main" id="{23629B21-DC05-4E5A-930F-DD7CF880B7BA}"/>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69" name="Group 168">
              <a:extLst>
                <a:ext uri="{FF2B5EF4-FFF2-40B4-BE49-F238E27FC236}">
                  <a16:creationId xmlns:a16="http://schemas.microsoft.com/office/drawing/2014/main" id="{501DA9DE-A74F-4C97-B834-5617F5A0E17D}"/>
                </a:ext>
              </a:extLst>
            </p:cNvPr>
            <p:cNvGrpSpPr/>
            <p:nvPr/>
          </p:nvGrpSpPr>
          <p:grpSpPr>
            <a:xfrm>
              <a:off x="1646129" y="4639183"/>
              <a:ext cx="1202481" cy="805418"/>
              <a:chOff x="6934409" y="3521075"/>
              <a:chExt cx="1202481" cy="805418"/>
            </a:xfrm>
          </p:grpSpPr>
          <p:grpSp>
            <p:nvGrpSpPr>
              <p:cNvPr id="248" name="Group 247">
                <a:extLst>
                  <a:ext uri="{FF2B5EF4-FFF2-40B4-BE49-F238E27FC236}">
                    <a16:creationId xmlns:a16="http://schemas.microsoft.com/office/drawing/2014/main" id="{B2FE3D7A-10B6-4CBB-896A-7FDBD487EDE7}"/>
                  </a:ext>
                </a:extLst>
              </p:cNvPr>
              <p:cNvGrpSpPr/>
              <p:nvPr/>
            </p:nvGrpSpPr>
            <p:grpSpPr>
              <a:xfrm>
                <a:off x="6934409" y="3521075"/>
                <a:ext cx="555800" cy="458707"/>
                <a:chOff x="6934409" y="3521075"/>
                <a:chExt cx="555800" cy="458707"/>
              </a:xfrm>
            </p:grpSpPr>
            <p:cxnSp>
              <p:nvCxnSpPr>
                <p:cNvPr id="269" name="Straight Arrow Connector 268">
                  <a:extLst>
                    <a:ext uri="{FF2B5EF4-FFF2-40B4-BE49-F238E27FC236}">
                      <a16:creationId xmlns:a16="http://schemas.microsoft.com/office/drawing/2014/main" id="{40FA8366-69CF-4D67-A730-02A5B7EB6D6C}"/>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70" name="Straight Arrow Connector 269">
                  <a:extLst>
                    <a:ext uri="{FF2B5EF4-FFF2-40B4-BE49-F238E27FC236}">
                      <a16:creationId xmlns:a16="http://schemas.microsoft.com/office/drawing/2014/main" id="{42F18DB3-B4B1-48F9-BD03-6E813E982E3D}"/>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71" name="Straight Arrow Connector 270">
                  <a:extLst>
                    <a:ext uri="{FF2B5EF4-FFF2-40B4-BE49-F238E27FC236}">
                      <a16:creationId xmlns:a16="http://schemas.microsoft.com/office/drawing/2014/main" id="{337BA7F1-D69A-4A5B-8A81-D9C0FC7A66FB}"/>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72" name="Straight Arrow Connector 271">
                  <a:extLst>
                    <a:ext uri="{FF2B5EF4-FFF2-40B4-BE49-F238E27FC236}">
                      <a16:creationId xmlns:a16="http://schemas.microsoft.com/office/drawing/2014/main" id="{7D64BD36-C577-4222-BE29-72948AF70519}"/>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9" name="Group 248">
                <a:extLst>
                  <a:ext uri="{FF2B5EF4-FFF2-40B4-BE49-F238E27FC236}">
                    <a16:creationId xmlns:a16="http://schemas.microsoft.com/office/drawing/2014/main" id="{2F508C0E-B5F9-4392-934F-B632018828D5}"/>
                  </a:ext>
                </a:extLst>
              </p:cNvPr>
              <p:cNvGrpSpPr/>
              <p:nvPr/>
            </p:nvGrpSpPr>
            <p:grpSpPr>
              <a:xfrm>
                <a:off x="7456554" y="4048760"/>
                <a:ext cx="680336" cy="277733"/>
                <a:chOff x="7456554" y="4048760"/>
                <a:chExt cx="680336" cy="277733"/>
              </a:xfrm>
            </p:grpSpPr>
            <p:cxnSp>
              <p:nvCxnSpPr>
                <p:cNvPr id="265" name="Straight Arrow Connector 264">
                  <a:extLst>
                    <a:ext uri="{FF2B5EF4-FFF2-40B4-BE49-F238E27FC236}">
                      <a16:creationId xmlns:a16="http://schemas.microsoft.com/office/drawing/2014/main" id="{5C96EE1B-91A0-4B83-AAE3-CB6ED43F3C41}"/>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6" name="Straight Arrow Connector 265">
                  <a:extLst>
                    <a:ext uri="{FF2B5EF4-FFF2-40B4-BE49-F238E27FC236}">
                      <a16:creationId xmlns:a16="http://schemas.microsoft.com/office/drawing/2014/main" id="{797A5F26-473D-4846-BA09-CD1C45809C74}"/>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7" name="Straight Arrow Connector 266">
                  <a:extLst>
                    <a:ext uri="{FF2B5EF4-FFF2-40B4-BE49-F238E27FC236}">
                      <a16:creationId xmlns:a16="http://schemas.microsoft.com/office/drawing/2014/main" id="{4E3DC8B5-2B65-4443-99C4-101D051D345E}"/>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8" name="Straight Arrow Connector 267">
                  <a:extLst>
                    <a:ext uri="{FF2B5EF4-FFF2-40B4-BE49-F238E27FC236}">
                      <a16:creationId xmlns:a16="http://schemas.microsoft.com/office/drawing/2014/main" id="{790336F1-FDF4-4247-9E2B-6D3328542843}"/>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0" name="Group 249">
                <a:extLst>
                  <a:ext uri="{FF2B5EF4-FFF2-40B4-BE49-F238E27FC236}">
                    <a16:creationId xmlns:a16="http://schemas.microsoft.com/office/drawing/2014/main" id="{ED8BC9B7-3716-4ABA-AFD0-FD664A5C7CF7}"/>
                  </a:ext>
                </a:extLst>
              </p:cNvPr>
              <p:cNvGrpSpPr/>
              <p:nvPr/>
            </p:nvGrpSpPr>
            <p:grpSpPr>
              <a:xfrm>
                <a:off x="7316219" y="3686175"/>
                <a:ext cx="604136" cy="414894"/>
                <a:chOff x="7316219" y="3686175"/>
                <a:chExt cx="604136" cy="414894"/>
              </a:xfrm>
            </p:grpSpPr>
            <p:cxnSp>
              <p:nvCxnSpPr>
                <p:cNvPr id="261" name="Straight Arrow Connector 260">
                  <a:extLst>
                    <a:ext uri="{FF2B5EF4-FFF2-40B4-BE49-F238E27FC236}">
                      <a16:creationId xmlns:a16="http://schemas.microsoft.com/office/drawing/2014/main" id="{CB0A06B6-F196-43BD-A737-BCDC8B221712}"/>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2" name="Straight Arrow Connector 261">
                  <a:extLst>
                    <a:ext uri="{FF2B5EF4-FFF2-40B4-BE49-F238E27FC236}">
                      <a16:creationId xmlns:a16="http://schemas.microsoft.com/office/drawing/2014/main" id="{68BCBEFF-2153-4CDF-9C7B-529AA3C6301F}"/>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3" name="Straight Arrow Connector 262">
                  <a:extLst>
                    <a:ext uri="{FF2B5EF4-FFF2-40B4-BE49-F238E27FC236}">
                      <a16:creationId xmlns:a16="http://schemas.microsoft.com/office/drawing/2014/main" id="{FA6ED57C-AF34-4FFA-AC47-06B93263478A}"/>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4" name="Straight Arrow Connector 263">
                  <a:extLst>
                    <a:ext uri="{FF2B5EF4-FFF2-40B4-BE49-F238E27FC236}">
                      <a16:creationId xmlns:a16="http://schemas.microsoft.com/office/drawing/2014/main" id="{C1E71F4A-2368-491F-AF54-85313E01B60B}"/>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1" name="Group 250">
                <a:extLst>
                  <a:ext uri="{FF2B5EF4-FFF2-40B4-BE49-F238E27FC236}">
                    <a16:creationId xmlns:a16="http://schemas.microsoft.com/office/drawing/2014/main" id="{784839E6-DEAE-45DA-8734-4F54A474A1E9}"/>
                  </a:ext>
                </a:extLst>
              </p:cNvPr>
              <p:cNvGrpSpPr/>
              <p:nvPr/>
            </p:nvGrpSpPr>
            <p:grpSpPr>
              <a:xfrm>
                <a:off x="7187314" y="3540760"/>
                <a:ext cx="524126" cy="464424"/>
                <a:chOff x="7187314" y="3540760"/>
                <a:chExt cx="524126" cy="464424"/>
              </a:xfrm>
            </p:grpSpPr>
            <p:cxnSp>
              <p:nvCxnSpPr>
                <p:cNvPr id="257" name="Straight Arrow Connector 256">
                  <a:extLst>
                    <a:ext uri="{FF2B5EF4-FFF2-40B4-BE49-F238E27FC236}">
                      <a16:creationId xmlns:a16="http://schemas.microsoft.com/office/drawing/2014/main" id="{BB03E586-7378-4185-8B9E-AF6F5F2FB311}"/>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8" name="Straight Arrow Connector 257">
                  <a:extLst>
                    <a:ext uri="{FF2B5EF4-FFF2-40B4-BE49-F238E27FC236}">
                      <a16:creationId xmlns:a16="http://schemas.microsoft.com/office/drawing/2014/main" id="{C6DD90F6-E02F-41FB-B938-47C2E738583F}"/>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9" name="Straight Arrow Connector 258">
                  <a:extLst>
                    <a:ext uri="{FF2B5EF4-FFF2-40B4-BE49-F238E27FC236}">
                      <a16:creationId xmlns:a16="http://schemas.microsoft.com/office/drawing/2014/main" id="{7197BDB5-6BA7-4789-9DDB-85AEE8AD08A3}"/>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0" name="Straight Arrow Connector 259">
                  <a:extLst>
                    <a:ext uri="{FF2B5EF4-FFF2-40B4-BE49-F238E27FC236}">
                      <a16:creationId xmlns:a16="http://schemas.microsoft.com/office/drawing/2014/main" id="{16030C1A-3BBD-4792-8C12-F06A9CB036FF}"/>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2" name="Group 251">
                <a:extLst>
                  <a:ext uri="{FF2B5EF4-FFF2-40B4-BE49-F238E27FC236}">
                    <a16:creationId xmlns:a16="http://schemas.microsoft.com/office/drawing/2014/main" id="{48E90302-E9AD-43FB-8479-326383E635B7}"/>
                  </a:ext>
                </a:extLst>
              </p:cNvPr>
              <p:cNvGrpSpPr/>
              <p:nvPr/>
            </p:nvGrpSpPr>
            <p:grpSpPr>
              <a:xfrm>
                <a:off x="7398769" y="3885565"/>
                <a:ext cx="661286" cy="342504"/>
                <a:chOff x="7398769" y="3885565"/>
                <a:chExt cx="661286" cy="342504"/>
              </a:xfrm>
            </p:grpSpPr>
            <p:cxnSp>
              <p:nvCxnSpPr>
                <p:cNvPr id="253" name="Straight Arrow Connector 252">
                  <a:extLst>
                    <a:ext uri="{FF2B5EF4-FFF2-40B4-BE49-F238E27FC236}">
                      <a16:creationId xmlns:a16="http://schemas.microsoft.com/office/drawing/2014/main" id="{94CA6D62-85C7-46E9-A0C7-3DD16B85C24A}"/>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4" name="Straight Arrow Connector 253">
                  <a:extLst>
                    <a:ext uri="{FF2B5EF4-FFF2-40B4-BE49-F238E27FC236}">
                      <a16:creationId xmlns:a16="http://schemas.microsoft.com/office/drawing/2014/main" id="{5ED2F41A-C187-4664-A877-0402026AFEE3}"/>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5" name="Straight Arrow Connector 254">
                  <a:extLst>
                    <a:ext uri="{FF2B5EF4-FFF2-40B4-BE49-F238E27FC236}">
                      <a16:creationId xmlns:a16="http://schemas.microsoft.com/office/drawing/2014/main" id="{65373652-1B68-4846-889F-9C737BEF76ED}"/>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6" name="Straight Arrow Connector 255">
                  <a:extLst>
                    <a:ext uri="{FF2B5EF4-FFF2-40B4-BE49-F238E27FC236}">
                      <a16:creationId xmlns:a16="http://schemas.microsoft.com/office/drawing/2014/main" id="{A3960D06-46B4-4A77-8B97-F7208C87ACD6}"/>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70" name="Group 169">
              <a:extLst>
                <a:ext uri="{FF2B5EF4-FFF2-40B4-BE49-F238E27FC236}">
                  <a16:creationId xmlns:a16="http://schemas.microsoft.com/office/drawing/2014/main" id="{C229612A-8E81-46A5-936B-7D84EACD6D23}"/>
                </a:ext>
              </a:extLst>
            </p:cNvPr>
            <p:cNvGrpSpPr/>
            <p:nvPr/>
          </p:nvGrpSpPr>
          <p:grpSpPr>
            <a:xfrm>
              <a:off x="1573104" y="4425823"/>
              <a:ext cx="1504106" cy="1003538"/>
              <a:chOff x="6861384" y="3307715"/>
              <a:chExt cx="1504106" cy="1003538"/>
            </a:xfrm>
          </p:grpSpPr>
          <p:grpSp>
            <p:nvGrpSpPr>
              <p:cNvPr id="223" name="Group 222">
                <a:extLst>
                  <a:ext uri="{FF2B5EF4-FFF2-40B4-BE49-F238E27FC236}">
                    <a16:creationId xmlns:a16="http://schemas.microsoft.com/office/drawing/2014/main" id="{FFBEC9CD-7F1F-4833-8E02-B0128584E3CB}"/>
                  </a:ext>
                </a:extLst>
              </p:cNvPr>
              <p:cNvGrpSpPr/>
              <p:nvPr/>
            </p:nvGrpSpPr>
            <p:grpSpPr>
              <a:xfrm>
                <a:off x="6861384" y="3307715"/>
                <a:ext cx="555800" cy="458707"/>
                <a:chOff x="6861384" y="3307715"/>
                <a:chExt cx="555800" cy="458707"/>
              </a:xfrm>
            </p:grpSpPr>
            <p:cxnSp>
              <p:nvCxnSpPr>
                <p:cNvPr id="244" name="Straight Arrow Connector 243">
                  <a:extLst>
                    <a:ext uri="{FF2B5EF4-FFF2-40B4-BE49-F238E27FC236}">
                      <a16:creationId xmlns:a16="http://schemas.microsoft.com/office/drawing/2014/main" id="{5ABE5BFD-C9CF-41AE-B6A9-98F0FA0A6616}"/>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5" name="Straight Arrow Connector 244">
                  <a:extLst>
                    <a:ext uri="{FF2B5EF4-FFF2-40B4-BE49-F238E27FC236}">
                      <a16:creationId xmlns:a16="http://schemas.microsoft.com/office/drawing/2014/main" id="{24358426-EAB5-480C-B6E0-01C826D3804E}"/>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6" name="Straight Arrow Connector 245">
                  <a:extLst>
                    <a:ext uri="{FF2B5EF4-FFF2-40B4-BE49-F238E27FC236}">
                      <a16:creationId xmlns:a16="http://schemas.microsoft.com/office/drawing/2014/main" id="{DF59AC6C-6182-4022-8D3D-5B2A7A23DB04}"/>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7" name="Straight Arrow Connector 246">
                  <a:extLst>
                    <a:ext uri="{FF2B5EF4-FFF2-40B4-BE49-F238E27FC236}">
                      <a16:creationId xmlns:a16="http://schemas.microsoft.com/office/drawing/2014/main" id="{D33E1DEC-FAFA-4991-BAE2-DFD35F1DE0C1}"/>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4" name="Group 223">
                <a:extLst>
                  <a:ext uri="{FF2B5EF4-FFF2-40B4-BE49-F238E27FC236}">
                    <a16:creationId xmlns:a16="http://schemas.microsoft.com/office/drawing/2014/main" id="{FFD8A53B-1E4B-4F7B-8BA4-5CE522817CDF}"/>
                  </a:ext>
                </a:extLst>
              </p:cNvPr>
              <p:cNvGrpSpPr/>
              <p:nvPr/>
            </p:nvGrpSpPr>
            <p:grpSpPr>
              <a:xfrm>
                <a:off x="7685154" y="4033520"/>
                <a:ext cx="680336" cy="277733"/>
                <a:chOff x="7685154" y="4033520"/>
                <a:chExt cx="680336" cy="277733"/>
              </a:xfrm>
            </p:grpSpPr>
            <p:cxnSp>
              <p:nvCxnSpPr>
                <p:cNvPr id="240" name="Straight Arrow Connector 239">
                  <a:extLst>
                    <a:ext uri="{FF2B5EF4-FFF2-40B4-BE49-F238E27FC236}">
                      <a16:creationId xmlns:a16="http://schemas.microsoft.com/office/drawing/2014/main" id="{1B057BB3-E412-4FCC-8331-0DC5D741B190}"/>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1" name="Straight Arrow Connector 240">
                  <a:extLst>
                    <a:ext uri="{FF2B5EF4-FFF2-40B4-BE49-F238E27FC236}">
                      <a16:creationId xmlns:a16="http://schemas.microsoft.com/office/drawing/2014/main" id="{8982D4D3-0B28-46FE-8666-5BD5A09EFC19}"/>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2" name="Straight Arrow Connector 241">
                  <a:extLst>
                    <a:ext uri="{FF2B5EF4-FFF2-40B4-BE49-F238E27FC236}">
                      <a16:creationId xmlns:a16="http://schemas.microsoft.com/office/drawing/2014/main" id="{912FA3BF-2339-4703-AB32-790788C98600}"/>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3" name="Straight Arrow Connector 242">
                  <a:extLst>
                    <a:ext uri="{FF2B5EF4-FFF2-40B4-BE49-F238E27FC236}">
                      <a16:creationId xmlns:a16="http://schemas.microsoft.com/office/drawing/2014/main" id="{B63E5379-EDBC-4C3C-A704-50EB97F4D81B}"/>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5" name="Group 224">
                <a:extLst>
                  <a:ext uri="{FF2B5EF4-FFF2-40B4-BE49-F238E27FC236}">
                    <a16:creationId xmlns:a16="http://schemas.microsoft.com/office/drawing/2014/main" id="{34A79F8C-90CE-4C39-9978-785AECAE8242}"/>
                  </a:ext>
                </a:extLst>
              </p:cNvPr>
              <p:cNvGrpSpPr/>
              <p:nvPr/>
            </p:nvGrpSpPr>
            <p:grpSpPr>
              <a:xfrm>
                <a:off x="7445124" y="3519170"/>
                <a:ext cx="604136" cy="414894"/>
                <a:chOff x="7445124" y="3519170"/>
                <a:chExt cx="604136" cy="414894"/>
              </a:xfrm>
            </p:grpSpPr>
            <p:cxnSp>
              <p:nvCxnSpPr>
                <p:cNvPr id="236" name="Straight Arrow Connector 235">
                  <a:extLst>
                    <a:ext uri="{FF2B5EF4-FFF2-40B4-BE49-F238E27FC236}">
                      <a16:creationId xmlns:a16="http://schemas.microsoft.com/office/drawing/2014/main" id="{EB6CD762-E744-4087-9706-986751485A2B}"/>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7" name="Straight Arrow Connector 236">
                  <a:extLst>
                    <a:ext uri="{FF2B5EF4-FFF2-40B4-BE49-F238E27FC236}">
                      <a16:creationId xmlns:a16="http://schemas.microsoft.com/office/drawing/2014/main" id="{01F11DE8-913C-494E-979A-38C35D8376FA}"/>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a:extLst>
                    <a:ext uri="{FF2B5EF4-FFF2-40B4-BE49-F238E27FC236}">
                      <a16:creationId xmlns:a16="http://schemas.microsoft.com/office/drawing/2014/main" id="{A4A220D1-D901-4F22-8FD6-69A9B830F216}"/>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9" name="Straight Arrow Connector 238">
                  <a:extLst>
                    <a:ext uri="{FF2B5EF4-FFF2-40B4-BE49-F238E27FC236}">
                      <a16:creationId xmlns:a16="http://schemas.microsoft.com/office/drawing/2014/main" id="{0277E4D0-7E6E-418A-8440-82B6E766BDAA}"/>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6" name="Group 225">
                <a:extLst>
                  <a:ext uri="{FF2B5EF4-FFF2-40B4-BE49-F238E27FC236}">
                    <a16:creationId xmlns:a16="http://schemas.microsoft.com/office/drawing/2014/main" id="{3439F306-15A7-4847-A3BD-C39BDEB785E8}"/>
                  </a:ext>
                </a:extLst>
              </p:cNvPr>
              <p:cNvGrpSpPr/>
              <p:nvPr/>
            </p:nvGrpSpPr>
            <p:grpSpPr>
              <a:xfrm>
                <a:off x="7226049" y="3326765"/>
                <a:ext cx="524126" cy="464424"/>
                <a:chOff x="7226049" y="3326765"/>
                <a:chExt cx="524126" cy="464424"/>
              </a:xfrm>
            </p:grpSpPr>
            <p:cxnSp>
              <p:nvCxnSpPr>
                <p:cNvPr id="232" name="Straight Arrow Connector 231">
                  <a:extLst>
                    <a:ext uri="{FF2B5EF4-FFF2-40B4-BE49-F238E27FC236}">
                      <a16:creationId xmlns:a16="http://schemas.microsoft.com/office/drawing/2014/main" id="{A13EE961-4320-4C29-91A3-D0124D043D77}"/>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3" name="Straight Arrow Connector 232">
                  <a:extLst>
                    <a:ext uri="{FF2B5EF4-FFF2-40B4-BE49-F238E27FC236}">
                      <a16:creationId xmlns:a16="http://schemas.microsoft.com/office/drawing/2014/main" id="{D174DA0B-84C2-47A0-AD10-178424F7430A}"/>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4" name="Straight Arrow Connector 233">
                  <a:extLst>
                    <a:ext uri="{FF2B5EF4-FFF2-40B4-BE49-F238E27FC236}">
                      <a16:creationId xmlns:a16="http://schemas.microsoft.com/office/drawing/2014/main" id="{D3EB820F-B77A-4DA1-8DCE-A3912864ECBB}"/>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5" name="Straight Arrow Connector 234">
                  <a:extLst>
                    <a:ext uri="{FF2B5EF4-FFF2-40B4-BE49-F238E27FC236}">
                      <a16:creationId xmlns:a16="http://schemas.microsoft.com/office/drawing/2014/main" id="{BE276E69-787D-48E1-AADB-42273B2C48EA}"/>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46E9BF47-8815-4F85-8ED5-638D21566351}"/>
                  </a:ext>
                </a:extLst>
              </p:cNvPr>
              <p:cNvGrpSpPr/>
              <p:nvPr/>
            </p:nvGrpSpPr>
            <p:grpSpPr>
              <a:xfrm>
                <a:off x="7608954" y="3793490"/>
                <a:ext cx="661286" cy="342504"/>
                <a:chOff x="7608954" y="3793490"/>
                <a:chExt cx="661286" cy="342504"/>
              </a:xfrm>
            </p:grpSpPr>
            <p:cxnSp>
              <p:nvCxnSpPr>
                <p:cNvPr id="228" name="Straight Arrow Connector 227">
                  <a:extLst>
                    <a:ext uri="{FF2B5EF4-FFF2-40B4-BE49-F238E27FC236}">
                      <a16:creationId xmlns:a16="http://schemas.microsoft.com/office/drawing/2014/main" id="{85ED0295-4275-48DE-BCBF-55B82655C0D7}"/>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29" name="Straight Arrow Connector 228">
                  <a:extLst>
                    <a:ext uri="{FF2B5EF4-FFF2-40B4-BE49-F238E27FC236}">
                      <a16:creationId xmlns:a16="http://schemas.microsoft.com/office/drawing/2014/main" id="{7C947971-13EC-4689-9DB4-898CD1960019}"/>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0" name="Straight Arrow Connector 229">
                  <a:extLst>
                    <a:ext uri="{FF2B5EF4-FFF2-40B4-BE49-F238E27FC236}">
                      <a16:creationId xmlns:a16="http://schemas.microsoft.com/office/drawing/2014/main" id="{D57380CC-3CA0-436B-8500-164156A827EC}"/>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1" name="Straight Arrow Connector 230">
                  <a:extLst>
                    <a:ext uri="{FF2B5EF4-FFF2-40B4-BE49-F238E27FC236}">
                      <a16:creationId xmlns:a16="http://schemas.microsoft.com/office/drawing/2014/main" id="{1223A70D-B708-4973-B58A-E5ED13587D3F}"/>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71" name="Group 170">
              <a:extLst>
                <a:ext uri="{FF2B5EF4-FFF2-40B4-BE49-F238E27FC236}">
                  <a16:creationId xmlns:a16="http://schemas.microsoft.com/office/drawing/2014/main" id="{283D2FD6-89DD-4B29-A883-5348741A610F}"/>
                </a:ext>
              </a:extLst>
            </p:cNvPr>
            <p:cNvGrpSpPr/>
            <p:nvPr/>
          </p:nvGrpSpPr>
          <p:grpSpPr>
            <a:xfrm>
              <a:off x="1470234" y="4122928"/>
              <a:ext cx="1888916" cy="1283573"/>
              <a:chOff x="6758514" y="3004820"/>
              <a:chExt cx="1888916" cy="1283573"/>
            </a:xfrm>
          </p:grpSpPr>
          <p:grpSp>
            <p:nvGrpSpPr>
              <p:cNvPr id="198" name="Group 197">
                <a:extLst>
                  <a:ext uri="{FF2B5EF4-FFF2-40B4-BE49-F238E27FC236}">
                    <a16:creationId xmlns:a16="http://schemas.microsoft.com/office/drawing/2014/main" id="{80BAD0C7-7873-416E-9E0E-5368EF7326A4}"/>
                  </a:ext>
                </a:extLst>
              </p:cNvPr>
              <p:cNvGrpSpPr/>
              <p:nvPr/>
            </p:nvGrpSpPr>
            <p:grpSpPr>
              <a:xfrm>
                <a:off x="7282564" y="3030855"/>
                <a:ext cx="524126" cy="464424"/>
                <a:chOff x="7282564" y="3030855"/>
                <a:chExt cx="524126" cy="464424"/>
              </a:xfrm>
            </p:grpSpPr>
            <p:cxnSp>
              <p:nvCxnSpPr>
                <p:cNvPr id="219" name="Straight Arrow Connector 218">
                  <a:extLst>
                    <a:ext uri="{FF2B5EF4-FFF2-40B4-BE49-F238E27FC236}">
                      <a16:creationId xmlns:a16="http://schemas.microsoft.com/office/drawing/2014/main" id="{EDC9175E-F070-4669-ACF5-2C82373C998D}"/>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20" name="Straight Arrow Connector 219">
                  <a:extLst>
                    <a:ext uri="{FF2B5EF4-FFF2-40B4-BE49-F238E27FC236}">
                      <a16:creationId xmlns:a16="http://schemas.microsoft.com/office/drawing/2014/main" id="{11F1A0C2-4EF2-4F9D-BAD2-43CB9A5DAA18}"/>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21" name="Straight Arrow Connector 220">
                  <a:extLst>
                    <a:ext uri="{FF2B5EF4-FFF2-40B4-BE49-F238E27FC236}">
                      <a16:creationId xmlns:a16="http://schemas.microsoft.com/office/drawing/2014/main" id="{07C7F9BE-10A8-46C3-9AE7-3462956AE0C9}"/>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22" name="Straight Arrow Connector 221">
                  <a:extLst>
                    <a:ext uri="{FF2B5EF4-FFF2-40B4-BE49-F238E27FC236}">
                      <a16:creationId xmlns:a16="http://schemas.microsoft.com/office/drawing/2014/main" id="{E397066F-2877-4594-B5DA-CD1A7A32111C}"/>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9" name="Group 198">
                <a:extLst>
                  <a:ext uri="{FF2B5EF4-FFF2-40B4-BE49-F238E27FC236}">
                    <a16:creationId xmlns:a16="http://schemas.microsoft.com/office/drawing/2014/main" id="{939F0A24-8D2E-45F6-B352-BC2A429315AC}"/>
                  </a:ext>
                </a:extLst>
              </p:cNvPr>
              <p:cNvGrpSpPr/>
              <p:nvPr/>
            </p:nvGrpSpPr>
            <p:grpSpPr>
              <a:xfrm>
                <a:off x="6758514" y="3004820"/>
                <a:ext cx="555800" cy="458707"/>
                <a:chOff x="6758514" y="3004820"/>
                <a:chExt cx="555800" cy="458707"/>
              </a:xfrm>
            </p:grpSpPr>
            <p:cxnSp>
              <p:nvCxnSpPr>
                <p:cNvPr id="215" name="Straight Arrow Connector 214">
                  <a:extLst>
                    <a:ext uri="{FF2B5EF4-FFF2-40B4-BE49-F238E27FC236}">
                      <a16:creationId xmlns:a16="http://schemas.microsoft.com/office/drawing/2014/main" id="{33E738D9-3D64-4FCC-8FA3-ED92745F86D9}"/>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6" name="Straight Arrow Connector 215">
                  <a:extLst>
                    <a:ext uri="{FF2B5EF4-FFF2-40B4-BE49-F238E27FC236}">
                      <a16:creationId xmlns:a16="http://schemas.microsoft.com/office/drawing/2014/main" id="{3D9D94F1-72CD-4AEF-810F-36EA27BC313B}"/>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7" name="Straight Arrow Connector 216">
                  <a:extLst>
                    <a:ext uri="{FF2B5EF4-FFF2-40B4-BE49-F238E27FC236}">
                      <a16:creationId xmlns:a16="http://schemas.microsoft.com/office/drawing/2014/main" id="{FB777E12-ECD3-4117-A2E0-B80D5362D977}"/>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8" name="Straight Arrow Connector 217">
                  <a:extLst>
                    <a:ext uri="{FF2B5EF4-FFF2-40B4-BE49-F238E27FC236}">
                      <a16:creationId xmlns:a16="http://schemas.microsoft.com/office/drawing/2014/main" id="{5AD627E7-695C-450F-BFD1-73973685E438}"/>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0" name="Group 199">
                <a:extLst>
                  <a:ext uri="{FF2B5EF4-FFF2-40B4-BE49-F238E27FC236}">
                    <a16:creationId xmlns:a16="http://schemas.microsoft.com/office/drawing/2014/main" id="{1E627ABB-0475-4724-ACD5-2F927FC1AB52}"/>
                  </a:ext>
                </a:extLst>
              </p:cNvPr>
              <p:cNvGrpSpPr/>
              <p:nvPr/>
            </p:nvGrpSpPr>
            <p:grpSpPr>
              <a:xfrm>
                <a:off x="7607049" y="3303905"/>
                <a:ext cx="604136" cy="414894"/>
                <a:chOff x="7607049" y="3303905"/>
                <a:chExt cx="604136" cy="414894"/>
              </a:xfrm>
            </p:grpSpPr>
            <p:cxnSp>
              <p:nvCxnSpPr>
                <p:cNvPr id="211" name="Straight Arrow Connector 210">
                  <a:extLst>
                    <a:ext uri="{FF2B5EF4-FFF2-40B4-BE49-F238E27FC236}">
                      <a16:creationId xmlns:a16="http://schemas.microsoft.com/office/drawing/2014/main" id="{56C78907-43D8-4A4B-A7E1-BEC28C895A84}"/>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Straight Arrow Connector 211">
                  <a:extLst>
                    <a:ext uri="{FF2B5EF4-FFF2-40B4-BE49-F238E27FC236}">
                      <a16:creationId xmlns:a16="http://schemas.microsoft.com/office/drawing/2014/main" id="{A9538256-79EE-425A-957F-F3A8470F75D7}"/>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3" name="Straight Arrow Connector 212">
                  <a:extLst>
                    <a:ext uri="{FF2B5EF4-FFF2-40B4-BE49-F238E27FC236}">
                      <a16:creationId xmlns:a16="http://schemas.microsoft.com/office/drawing/2014/main" id="{A25B57B1-B999-408B-BBD8-9E4B9304AB1F}"/>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4" name="Straight Arrow Connector 213">
                  <a:extLst>
                    <a:ext uri="{FF2B5EF4-FFF2-40B4-BE49-F238E27FC236}">
                      <a16:creationId xmlns:a16="http://schemas.microsoft.com/office/drawing/2014/main" id="{DFF55DAD-4174-470F-9E4A-D2BBB1D95FDF}"/>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1" name="Group 200">
                <a:extLst>
                  <a:ext uri="{FF2B5EF4-FFF2-40B4-BE49-F238E27FC236}">
                    <a16:creationId xmlns:a16="http://schemas.microsoft.com/office/drawing/2014/main" id="{75DFD3F4-DA84-4294-B32D-D5AF99FA41DA}"/>
                  </a:ext>
                </a:extLst>
              </p:cNvPr>
              <p:cNvGrpSpPr/>
              <p:nvPr/>
            </p:nvGrpSpPr>
            <p:grpSpPr>
              <a:xfrm>
                <a:off x="7848984" y="3686810"/>
                <a:ext cx="661286" cy="342504"/>
                <a:chOff x="7848984" y="3686810"/>
                <a:chExt cx="661286" cy="342504"/>
              </a:xfrm>
            </p:grpSpPr>
            <p:cxnSp>
              <p:nvCxnSpPr>
                <p:cNvPr id="207" name="Straight Arrow Connector 206">
                  <a:extLst>
                    <a:ext uri="{FF2B5EF4-FFF2-40B4-BE49-F238E27FC236}">
                      <a16:creationId xmlns:a16="http://schemas.microsoft.com/office/drawing/2014/main" id="{F34CF016-69FE-4A2F-90FE-83809EEC0B98}"/>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8" name="Straight Arrow Connector 207">
                  <a:extLst>
                    <a:ext uri="{FF2B5EF4-FFF2-40B4-BE49-F238E27FC236}">
                      <a16:creationId xmlns:a16="http://schemas.microsoft.com/office/drawing/2014/main" id="{04712CFD-C617-4710-85DA-921E4F485783}"/>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AD9E535C-D134-4E0D-B5F0-A12149F76AE7}"/>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0" name="Straight Arrow Connector 209">
                  <a:extLst>
                    <a:ext uri="{FF2B5EF4-FFF2-40B4-BE49-F238E27FC236}">
                      <a16:creationId xmlns:a16="http://schemas.microsoft.com/office/drawing/2014/main" id="{678AE76F-2593-463B-A9F7-BAB2B35ED51C}"/>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2" name="Group 201">
                <a:extLst>
                  <a:ext uri="{FF2B5EF4-FFF2-40B4-BE49-F238E27FC236}">
                    <a16:creationId xmlns:a16="http://schemas.microsoft.com/office/drawing/2014/main" id="{77C37A35-3492-41D3-8B85-21C80F3CF367}"/>
                  </a:ext>
                </a:extLst>
              </p:cNvPr>
              <p:cNvGrpSpPr/>
              <p:nvPr/>
            </p:nvGrpSpPr>
            <p:grpSpPr>
              <a:xfrm>
                <a:off x="7967094" y="4010660"/>
                <a:ext cx="680336" cy="277733"/>
                <a:chOff x="7967094" y="4010660"/>
                <a:chExt cx="680336" cy="277733"/>
              </a:xfrm>
            </p:grpSpPr>
            <p:cxnSp>
              <p:nvCxnSpPr>
                <p:cNvPr id="203" name="Straight Arrow Connector 202">
                  <a:extLst>
                    <a:ext uri="{FF2B5EF4-FFF2-40B4-BE49-F238E27FC236}">
                      <a16:creationId xmlns:a16="http://schemas.microsoft.com/office/drawing/2014/main" id="{B7B6DBD1-85E6-4398-8367-BEA68B388D5C}"/>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4" name="Straight Arrow Connector 203">
                  <a:extLst>
                    <a:ext uri="{FF2B5EF4-FFF2-40B4-BE49-F238E27FC236}">
                      <a16:creationId xmlns:a16="http://schemas.microsoft.com/office/drawing/2014/main" id="{88E2E1ED-E707-4DA8-A570-3579B5B32B30}"/>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a:extLst>
                    <a:ext uri="{FF2B5EF4-FFF2-40B4-BE49-F238E27FC236}">
                      <a16:creationId xmlns:a16="http://schemas.microsoft.com/office/drawing/2014/main" id="{C2AABB90-2A0E-4BD4-83DA-A6C2932F21AE}"/>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86E36B44-E88E-4F19-88BE-01524153D389}"/>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72" name="Group 171">
              <a:extLst>
                <a:ext uri="{FF2B5EF4-FFF2-40B4-BE49-F238E27FC236}">
                  <a16:creationId xmlns:a16="http://schemas.microsoft.com/office/drawing/2014/main" id="{F803C1D8-1DDB-41F4-8368-FF6542AC5617}"/>
                </a:ext>
              </a:extLst>
            </p:cNvPr>
            <p:cNvGrpSpPr/>
            <p:nvPr/>
          </p:nvGrpSpPr>
          <p:grpSpPr>
            <a:xfrm>
              <a:off x="1352124" y="3766693"/>
              <a:ext cx="2370881" cy="1611233"/>
              <a:chOff x="6640404" y="2648585"/>
              <a:chExt cx="2370881" cy="1611233"/>
            </a:xfrm>
          </p:grpSpPr>
          <p:grpSp>
            <p:nvGrpSpPr>
              <p:cNvPr id="173" name="Group 172">
                <a:extLst>
                  <a:ext uri="{FF2B5EF4-FFF2-40B4-BE49-F238E27FC236}">
                    <a16:creationId xmlns:a16="http://schemas.microsoft.com/office/drawing/2014/main" id="{D17850BB-801D-485D-A169-038D1F52F55F}"/>
                  </a:ext>
                </a:extLst>
              </p:cNvPr>
              <p:cNvGrpSpPr/>
              <p:nvPr/>
            </p:nvGrpSpPr>
            <p:grpSpPr>
              <a:xfrm>
                <a:off x="7345429" y="2703830"/>
                <a:ext cx="524126" cy="464424"/>
                <a:chOff x="7345429" y="2703830"/>
                <a:chExt cx="524126" cy="464424"/>
              </a:xfrm>
            </p:grpSpPr>
            <p:cxnSp>
              <p:nvCxnSpPr>
                <p:cNvPr id="194" name="Straight Arrow Connector 193">
                  <a:extLst>
                    <a:ext uri="{FF2B5EF4-FFF2-40B4-BE49-F238E27FC236}">
                      <a16:creationId xmlns:a16="http://schemas.microsoft.com/office/drawing/2014/main" id="{34F0B78E-92D6-4FC0-8585-4996CEA48B3E}"/>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Straight Arrow Connector 194">
                  <a:extLst>
                    <a:ext uri="{FF2B5EF4-FFF2-40B4-BE49-F238E27FC236}">
                      <a16:creationId xmlns:a16="http://schemas.microsoft.com/office/drawing/2014/main" id="{52531EFB-4B6D-4889-95C2-A780B786FF91}"/>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01CDD99E-6291-426D-A81A-EEBD8EB6E764}"/>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67D724E1-18B0-4B65-A838-D5DCDAFD4859}"/>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a16="http://schemas.microsoft.com/office/drawing/2014/main" id="{774F964B-7588-48E6-AEA6-88A95B1AE214}"/>
                  </a:ext>
                </a:extLst>
              </p:cNvPr>
              <p:cNvGrpSpPr/>
              <p:nvPr/>
            </p:nvGrpSpPr>
            <p:grpSpPr>
              <a:xfrm>
                <a:off x="6640404" y="2648585"/>
                <a:ext cx="555800" cy="458707"/>
                <a:chOff x="6640404" y="2648585"/>
                <a:chExt cx="555800" cy="458707"/>
              </a:xfrm>
            </p:grpSpPr>
            <p:cxnSp>
              <p:nvCxnSpPr>
                <p:cNvPr id="190" name="Straight Arrow Connector 189">
                  <a:extLst>
                    <a:ext uri="{FF2B5EF4-FFF2-40B4-BE49-F238E27FC236}">
                      <a16:creationId xmlns:a16="http://schemas.microsoft.com/office/drawing/2014/main" id="{31EA908B-94A7-4A80-A2F0-EBD9C81987F4}"/>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Straight Arrow Connector 190">
                  <a:extLst>
                    <a:ext uri="{FF2B5EF4-FFF2-40B4-BE49-F238E27FC236}">
                      <a16:creationId xmlns:a16="http://schemas.microsoft.com/office/drawing/2014/main" id="{E44A8979-3440-488E-BC87-47434FFDB144}"/>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5DE14F46-347D-4134-88E6-0BF0B13F4B29}"/>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Straight Arrow Connector 192">
                  <a:extLst>
                    <a:ext uri="{FF2B5EF4-FFF2-40B4-BE49-F238E27FC236}">
                      <a16:creationId xmlns:a16="http://schemas.microsoft.com/office/drawing/2014/main" id="{FC7373AF-A6A1-4FDB-BC0F-CF3912E7BAEE}"/>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5" name="Group 174">
                <a:extLst>
                  <a:ext uri="{FF2B5EF4-FFF2-40B4-BE49-F238E27FC236}">
                    <a16:creationId xmlns:a16="http://schemas.microsoft.com/office/drawing/2014/main" id="{B4B47E8B-6ED8-46E3-8CBD-9519D966BAA0}"/>
                  </a:ext>
                </a:extLst>
              </p:cNvPr>
              <p:cNvGrpSpPr/>
              <p:nvPr/>
            </p:nvGrpSpPr>
            <p:grpSpPr>
              <a:xfrm>
                <a:off x="7801359" y="3046730"/>
                <a:ext cx="604136" cy="414894"/>
                <a:chOff x="7801359" y="3046730"/>
                <a:chExt cx="604136" cy="414894"/>
              </a:xfrm>
            </p:grpSpPr>
            <p:cxnSp>
              <p:nvCxnSpPr>
                <p:cNvPr id="186" name="Straight Arrow Connector 185">
                  <a:extLst>
                    <a:ext uri="{FF2B5EF4-FFF2-40B4-BE49-F238E27FC236}">
                      <a16:creationId xmlns:a16="http://schemas.microsoft.com/office/drawing/2014/main" id="{3399B716-3D45-4A73-82E1-9DABD2D5EE9A}"/>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Straight Arrow Connector 186">
                  <a:extLst>
                    <a:ext uri="{FF2B5EF4-FFF2-40B4-BE49-F238E27FC236}">
                      <a16:creationId xmlns:a16="http://schemas.microsoft.com/office/drawing/2014/main" id="{DC002D98-7316-4A75-A751-126020D6723D}"/>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Straight Arrow Connector 187">
                  <a:extLst>
                    <a:ext uri="{FF2B5EF4-FFF2-40B4-BE49-F238E27FC236}">
                      <a16:creationId xmlns:a16="http://schemas.microsoft.com/office/drawing/2014/main" id="{96FA4659-31D2-4104-BEA8-5834F6DC2D46}"/>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id="{7CDE569A-B8B3-4C82-AABE-9917C1F0C940}"/>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6" name="Group 175">
                <a:extLst>
                  <a:ext uri="{FF2B5EF4-FFF2-40B4-BE49-F238E27FC236}">
                    <a16:creationId xmlns:a16="http://schemas.microsoft.com/office/drawing/2014/main" id="{A6C68701-28A9-4C78-8237-C9FE9915D4E0}"/>
                  </a:ext>
                </a:extLst>
              </p:cNvPr>
              <p:cNvGrpSpPr/>
              <p:nvPr/>
            </p:nvGrpSpPr>
            <p:grpSpPr>
              <a:xfrm>
                <a:off x="8138544" y="3557270"/>
                <a:ext cx="661286" cy="342504"/>
                <a:chOff x="8138544" y="3557270"/>
                <a:chExt cx="661286" cy="342504"/>
              </a:xfrm>
            </p:grpSpPr>
            <p:cxnSp>
              <p:nvCxnSpPr>
                <p:cNvPr id="182" name="Straight Arrow Connector 181">
                  <a:extLst>
                    <a:ext uri="{FF2B5EF4-FFF2-40B4-BE49-F238E27FC236}">
                      <a16:creationId xmlns:a16="http://schemas.microsoft.com/office/drawing/2014/main" id="{04D718FF-3BF8-4C2E-B34F-C7F75EE3BF0F}"/>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EAB508FB-3ABE-4DD2-AF33-12B40676AE30}"/>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7861F051-9402-46BB-BF5D-4C94455E039A}"/>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3B47F542-84C6-4E99-831E-A92FCEA527C4}"/>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7" name="Group 176">
                <a:extLst>
                  <a:ext uri="{FF2B5EF4-FFF2-40B4-BE49-F238E27FC236}">
                    <a16:creationId xmlns:a16="http://schemas.microsoft.com/office/drawing/2014/main" id="{405D4D83-4B7B-4220-997E-CA3ABF466E31}"/>
                  </a:ext>
                </a:extLst>
              </p:cNvPr>
              <p:cNvGrpSpPr/>
              <p:nvPr/>
            </p:nvGrpSpPr>
            <p:grpSpPr>
              <a:xfrm>
                <a:off x="8330949" y="3982085"/>
                <a:ext cx="680336" cy="277733"/>
                <a:chOff x="8330949" y="3982085"/>
                <a:chExt cx="680336" cy="277733"/>
              </a:xfrm>
            </p:grpSpPr>
            <p:cxnSp>
              <p:nvCxnSpPr>
                <p:cNvPr id="178" name="Straight Arrow Connector 177">
                  <a:extLst>
                    <a:ext uri="{FF2B5EF4-FFF2-40B4-BE49-F238E27FC236}">
                      <a16:creationId xmlns:a16="http://schemas.microsoft.com/office/drawing/2014/main" id="{B5AC16B0-7B72-4C6B-ABD8-240821D0DBD4}"/>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189A491E-D7C5-4836-AC60-E1AE39B3078F}"/>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868F0C23-FECD-4A61-A386-0569F6B2149A}"/>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C44341B9-6779-4B75-BA82-79E9FA243A81}"/>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299" name="Group 298">
            <a:extLst>
              <a:ext uri="{FF2B5EF4-FFF2-40B4-BE49-F238E27FC236}">
                <a16:creationId xmlns:a16="http://schemas.microsoft.com/office/drawing/2014/main" id="{CAB210B6-4F5B-4D1C-9AE4-AB254FD1FC4F}"/>
              </a:ext>
            </a:extLst>
          </p:cNvPr>
          <p:cNvGrpSpPr/>
          <p:nvPr/>
        </p:nvGrpSpPr>
        <p:grpSpPr>
          <a:xfrm>
            <a:off x="7391400" y="2979420"/>
            <a:ext cx="777266" cy="726546"/>
            <a:chOff x="2545080" y="2880360"/>
            <a:chExt cx="777266" cy="726546"/>
          </a:xfrm>
        </p:grpSpPr>
        <p:cxnSp>
          <p:nvCxnSpPr>
            <p:cNvPr id="300" name="Straight Arrow Connector 299">
              <a:extLst>
                <a:ext uri="{FF2B5EF4-FFF2-40B4-BE49-F238E27FC236}">
                  <a16:creationId xmlns:a16="http://schemas.microsoft.com/office/drawing/2014/main" id="{E8FC7CDB-9E18-45EF-A3C9-49C8E741F51C}"/>
                </a:ext>
              </a:extLst>
            </p:cNvPr>
            <p:cNvCxnSpPr/>
            <p:nvPr/>
          </p:nvCxnSpPr>
          <p:spPr>
            <a:xfrm>
              <a:off x="2545080" y="2956560"/>
              <a:ext cx="0" cy="54864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1" name="TextBox 300">
                  <a:extLst>
                    <a:ext uri="{FF2B5EF4-FFF2-40B4-BE49-F238E27FC236}">
                      <a16:creationId xmlns:a16="http://schemas.microsoft.com/office/drawing/2014/main" id="{6E49F9BC-8EF7-412C-8C96-ED7966106F56}"/>
                    </a:ext>
                  </a:extLst>
                </p:cNvPr>
                <p:cNvSpPr txBox="1"/>
                <p:nvPr/>
              </p:nvSpPr>
              <p:spPr>
                <a:xfrm>
                  <a:off x="2781300" y="2880360"/>
                  <a:ext cx="541046" cy="7265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en-US" i="1" smtClean="0">
                                <a:solidFill>
                                  <a:schemeClr val="bg1"/>
                                </a:solidFill>
                                <a:latin typeface="Cambria Math" panose="02040503050406030204" pitchFamily="18" charset="0"/>
                              </a:rPr>
                            </m:ctrlPr>
                          </m:naryPr>
                          <m:sub/>
                          <m:sup/>
                          <m:e>
                            <m:r>
                              <a:rPr lang="en-US" b="0" i="1" smtClean="0">
                                <a:solidFill>
                                  <a:schemeClr val="bg1"/>
                                </a:solidFill>
                                <a:latin typeface="Cambria Math" panose="02040503050406030204" pitchFamily="18" charset="0"/>
                              </a:rPr>
                              <m:t>𝑑𝑥</m:t>
                            </m:r>
                          </m:e>
                        </m:nary>
                      </m:oMath>
                    </m:oMathPara>
                  </a14:m>
                  <a:endParaRPr lang="en-US" dirty="0"/>
                </a:p>
              </p:txBody>
            </p:sp>
          </mc:Choice>
          <mc:Fallback xmlns="">
            <p:sp>
              <p:nvSpPr>
                <p:cNvPr id="301" name="TextBox 300">
                  <a:extLst>
                    <a:ext uri="{FF2B5EF4-FFF2-40B4-BE49-F238E27FC236}">
                      <a16:creationId xmlns:a16="http://schemas.microsoft.com/office/drawing/2014/main" id="{6E49F9BC-8EF7-412C-8C96-ED7966106F56}"/>
                    </a:ext>
                  </a:extLst>
                </p:cNvPr>
                <p:cNvSpPr txBox="1">
                  <a:spLocks noRot="1" noChangeAspect="1" noMove="1" noResize="1" noEditPoints="1" noAdjustHandles="1" noChangeArrowheads="1" noChangeShapeType="1" noTextEdit="1"/>
                </p:cNvSpPr>
                <p:nvPr/>
              </p:nvSpPr>
              <p:spPr>
                <a:xfrm>
                  <a:off x="2781300" y="2880360"/>
                  <a:ext cx="541046" cy="726546"/>
                </a:xfrm>
                <a:prstGeom prst="rect">
                  <a:avLst/>
                </a:prstGeom>
                <a:blipFill>
                  <a:blip r:embed="rId3"/>
                  <a:stretch>
                    <a:fillRect/>
                  </a:stretch>
                </a:blipFill>
              </p:spPr>
              <p:txBody>
                <a:bodyPr/>
                <a:lstStyle/>
                <a:p>
                  <a:r>
                    <a:rPr lang="en-US">
                      <a:noFill/>
                    </a:rPr>
                    <a:t> </a:t>
                  </a:r>
                </a:p>
              </p:txBody>
            </p:sp>
          </mc:Fallback>
        </mc:AlternateContent>
      </p:grpSp>
      <p:grpSp>
        <p:nvGrpSpPr>
          <p:cNvPr id="302" name="Group 301">
            <a:extLst>
              <a:ext uri="{FF2B5EF4-FFF2-40B4-BE49-F238E27FC236}">
                <a16:creationId xmlns:a16="http://schemas.microsoft.com/office/drawing/2014/main" id="{D3C32E25-0F85-43E0-872C-656A4D17E72D}"/>
              </a:ext>
            </a:extLst>
          </p:cNvPr>
          <p:cNvGrpSpPr/>
          <p:nvPr/>
        </p:nvGrpSpPr>
        <p:grpSpPr>
          <a:xfrm>
            <a:off x="5076744" y="3447241"/>
            <a:ext cx="3423366" cy="3397739"/>
            <a:chOff x="4009944" y="2495402"/>
            <a:chExt cx="3423366" cy="3397739"/>
          </a:xfrm>
        </p:grpSpPr>
        <p:grpSp>
          <p:nvGrpSpPr>
            <p:cNvPr id="303" name="Group 302">
              <a:extLst>
                <a:ext uri="{FF2B5EF4-FFF2-40B4-BE49-F238E27FC236}">
                  <a16:creationId xmlns:a16="http://schemas.microsoft.com/office/drawing/2014/main" id="{0BE40355-4AD6-4B81-8A6E-12C41728622B}"/>
                </a:ext>
              </a:extLst>
            </p:cNvPr>
            <p:cNvGrpSpPr/>
            <p:nvPr/>
          </p:nvGrpSpPr>
          <p:grpSpPr>
            <a:xfrm>
              <a:off x="4009944" y="2495402"/>
              <a:ext cx="3343980" cy="3397739"/>
              <a:chOff x="3957948" y="2457152"/>
              <a:chExt cx="3343980" cy="3397739"/>
            </a:xfrm>
          </p:grpSpPr>
          <p:sp>
            <p:nvSpPr>
              <p:cNvPr id="309" name="Oval 308">
                <a:extLst>
                  <a:ext uri="{FF2B5EF4-FFF2-40B4-BE49-F238E27FC236}">
                    <a16:creationId xmlns:a16="http://schemas.microsoft.com/office/drawing/2014/main" id="{91DA7844-3367-4FAD-B1F1-17B5917546A6}"/>
                  </a:ext>
                </a:extLst>
              </p:cNvPr>
              <p:cNvSpPr/>
              <p:nvPr/>
            </p:nvSpPr>
            <p:spPr>
              <a:xfrm>
                <a:off x="4564824" y="2814439"/>
                <a:ext cx="2737104" cy="2669455"/>
              </a:xfrm>
              <a:prstGeom prst="ellipse">
                <a:avLst/>
              </a:prstGeom>
              <a:gradFill flip="none" rotWithShape="1">
                <a:gsLst>
                  <a:gs pos="43000">
                    <a:schemeClr val="bg1"/>
                  </a:gs>
                  <a:gs pos="33000">
                    <a:schemeClr val="accent5">
                      <a:lumMod val="75000"/>
                    </a:schemeClr>
                  </a:gs>
                  <a:gs pos="57000">
                    <a:srgbClr val="7030A0"/>
                  </a:gs>
                </a:gsLst>
                <a:path path="circle">
                  <a:fillToRect l="50000" t="50000" r="50000" b="50000"/>
                </a:path>
                <a:tileRect/>
              </a:gra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736C3878-BA85-4E7C-BCE8-DEB76E637DF5}"/>
                  </a:ext>
                </a:extLst>
              </p:cNvPr>
              <p:cNvSpPr>
                <a:spLocks noChangeAspect="1"/>
              </p:cNvSpPr>
              <p:nvPr/>
            </p:nvSpPr>
            <p:spPr>
              <a:xfrm>
                <a:off x="5450244" y="3791375"/>
                <a:ext cx="796937" cy="777240"/>
              </a:xfrm>
              <a:prstGeom prst="ellipse">
                <a:avLst/>
              </a:prstGeom>
              <a:solidFill>
                <a:srgbClr val="1C1C1C"/>
              </a:soli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Freeform: Shape 310">
                <a:extLst>
                  <a:ext uri="{FF2B5EF4-FFF2-40B4-BE49-F238E27FC236}">
                    <a16:creationId xmlns:a16="http://schemas.microsoft.com/office/drawing/2014/main" id="{67B0BB56-8220-44FA-932E-788B0DEDAD1B}"/>
                  </a:ext>
                </a:extLst>
              </p:cNvPr>
              <p:cNvSpPr/>
              <p:nvPr/>
            </p:nvSpPr>
            <p:spPr>
              <a:xfrm>
                <a:off x="3957948" y="2850356"/>
                <a:ext cx="2914894" cy="3004535"/>
              </a:xfrm>
              <a:custGeom>
                <a:avLst/>
                <a:gdLst>
                  <a:gd name="connsiteX0" fmla="*/ 1852448 w 2680138"/>
                  <a:gd name="connsiteY0" fmla="*/ 1127234 h 2601310"/>
                  <a:gd name="connsiteX1" fmla="*/ 2672255 w 2680138"/>
                  <a:gd name="connsiteY1" fmla="*/ 1206062 h 2601310"/>
                  <a:gd name="connsiteX2" fmla="*/ 2680138 w 2680138"/>
                  <a:gd name="connsiteY2" fmla="*/ 2246586 h 2601310"/>
                  <a:gd name="connsiteX3" fmla="*/ 2246586 w 2680138"/>
                  <a:gd name="connsiteY3" fmla="*/ 2601310 h 2601310"/>
                  <a:gd name="connsiteX4" fmla="*/ 977462 w 2680138"/>
                  <a:gd name="connsiteY4" fmla="*/ 2561896 h 2601310"/>
                  <a:gd name="connsiteX5" fmla="*/ 0 w 2680138"/>
                  <a:gd name="connsiteY5" fmla="*/ 1411013 h 2601310"/>
                  <a:gd name="connsiteX6" fmla="*/ 504496 w 2680138"/>
                  <a:gd name="connsiteY6" fmla="*/ 0 h 2601310"/>
                  <a:gd name="connsiteX7" fmla="*/ 874986 w 2680138"/>
                  <a:gd name="connsiteY7" fmla="*/ 23648 h 2601310"/>
                  <a:gd name="connsiteX8" fmla="*/ 1403131 w 2680138"/>
                  <a:gd name="connsiteY8" fmla="*/ 796158 h 2601310"/>
                  <a:gd name="connsiteX9" fmla="*/ 1852448 w 2680138"/>
                  <a:gd name="connsiteY9" fmla="*/ 1127234 h 2601310"/>
                  <a:gd name="connsiteX0" fmla="*/ 1852448 w 2680138"/>
                  <a:gd name="connsiteY0" fmla="*/ 1473944 h 2948020"/>
                  <a:gd name="connsiteX1" fmla="*/ 2672255 w 2680138"/>
                  <a:gd name="connsiteY1" fmla="*/ 1552772 h 2948020"/>
                  <a:gd name="connsiteX2" fmla="*/ 2680138 w 2680138"/>
                  <a:gd name="connsiteY2" fmla="*/ 2593296 h 2948020"/>
                  <a:gd name="connsiteX3" fmla="*/ 2246586 w 2680138"/>
                  <a:gd name="connsiteY3" fmla="*/ 2948020 h 2948020"/>
                  <a:gd name="connsiteX4" fmla="*/ 977462 w 2680138"/>
                  <a:gd name="connsiteY4" fmla="*/ 2908606 h 2948020"/>
                  <a:gd name="connsiteX5" fmla="*/ 0 w 2680138"/>
                  <a:gd name="connsiteY5" fmla="*/ 1757723 h 2948020"/>
                  <a:gd name="connsiteX6" fmla="*/ 603556 w 2680138"/>
                  <a:gd name="connsiteY6" fmla="*/ 0 h 2948020"/>
                  <a:gd name="connsiteX7" fmla="*/ 874986 w 2680138"/>
                  <a:gd name="connsiteY7" fmla="*/ 370358 h 2948020"/>
                  <a:gd name="connsiteX8" fmla="*/ 1403131 w 2680138"/>
                  <a:gd name="connsiteY8" fmla="*/ 1142868 h 2948020"/>
                  <a:gd name="connsiteX9" fmla="*/ 1852448 w 2680138"/>
                  <a:gd name="connsiteY9" fmla="*/ 1473944 h 2948020"/>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78453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63556 w 2680138"/>
                  <a:gd name="connsiteY7" fmla="*/ 334163 h 2961355"/>
                  <a:gd name="connsiteX8" fmla="*/ 1403131 w 2680138"/>
                  <a:gd name="connsiteY8" fmla="*/ 1156203 h 2961355"/>
                  <a:gd name="connsiteX9" fmla="*/ 1852448 w 2680138"/>
                  <a:gd name="connsiteY9" fmla="*/ 1487279 h 2961355"/>
                  <a:gd name="connsiteX0" fmla="*/ 2020088 w 2847778"/>
                  <a:gd name="connsiteY0" fmla="*/ 1487279 h 2961355"/>
                  <a:gd name="connsiteX1" fmla="*/ 2839895 w 2847778"/>
                  <a:gd name="connsiteY1" fmla="*/ 1566107 h 2961355"/>
                  <a:gd name="connsiteX2" fmla="*/ 2847778 w 2847778"/>
                  <a:gd name="connsiteY2" fmla="*/ 2606631 h 2961355"/>
                  <a:gd name="connsiteX3" fmla="*/ 2414226 w 2847778"/>
                  <a:gd name="connsiteY3" fmla="*/ 2961355 h 2961355"/>
                  <a:gd name="connsiteX4" fmla="*/ 1145102 w 2847778"/>
                  <a:gd name="connsiteY4" fmla="*/ 2921941 h 2961355"/>
                  <a:gd name="connsiteX5" fmla="*/ 0 w 2847778"/>
                  <a:gd name="connsiteY5" fmla="*/ 1689778 h 2961355"/>
                  <a:gd name="connsiteX6" fmla="*/ 997891 w 2847778"/>
                  <a:gd name="connsiteY6" fmla="*/ 0 h 2961355"/>
                  <a:gd name="connsiteX7" fmla="*/ 1031196 w 2847778"/>
                  <a:gd name="connsiteY7" fmla="*/ 334163 h 2961355"/>
                  <a:gd name="connsiteX8" fmla="*/ 1570771 w 2847778"/>
                  <a:gd name="connsiteY8" fmla="*/ 1156203 h 2961355"/>
                  <a:gd name="connsiteX9" fmla="*/ 2020088 w 2847778"/>
                  <a:gd name="connsiteY9" fmla="*/ 1487279 h 296135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99383 h 3004535"/>
                  <a:gd name="connsiteX9" fmla="*/ 2020088 w 2847778"/>
                  <a:gd name="connsiteY9" fmla="*/ 1530459 h 300453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80333 h 3004535"/>
                  <a:gd name="connsiteX9" fmla="*/ 2020088 w 2847778"/>
                  <a:gd name="connsiteY9" fmla="*/ 1530459 h 3004535"/>
                  <a:gd name="connsiteX0" fmla="*/ 2020088 w 2911088"/>
                  <a:gd name="connsiteY0" fmla="*/ 153045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2020088 w 2911088"/>
                  <a:gd name="connsiteY9" fmla="*/ 1530459 h 3004535"/>
                  <a:gd name="connsiteX0" fmla="*/ 1888008 w 2911088"/>
                  <a:gd name="connsiteY0" fmla="*/ 143901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1888008 w 2911088"/>
                  <a:gd name="connsiteY9" fmla="*/ 1439019 h 3004535"/>
                  <a:gd name="connsiteX0" fmla="*/ 1888008 w 2914894"/>
                  <a:gd name="connsiteY0" fmla="*/ 143901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39019 h 3004535"/>
                  <a:gd name="connsiteX0" fmla="*/ 1888008 w 2914894"/>
                  <a:gd name="connsiteY0" fmla="*/ 145806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21696 w 2914894"/>
                  <a:gd name="connsiteY7" fmla="*/ 14302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47911 w 2914894"/>
                  <a:gd name="connsiteY8" fmla="*/ 1186048 h 3004535"/>
                  <a:gd name="connsiteX9" fmla="*/ 1888008 w 2914894"/>
                  <a:gd name="connsiteY9" fmla="*/ 1458069 h 300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4894" h="3004535">
                    <a:moveTo>
                      <a:pt x="1888008" y="1458069"/>
                    </a:moveTo>
                    <a:cubicBezTo>
                      <a:pt x="2161277" y="1484345"/>
                      <a:pt x="2641556" y="1400131"/>
                      <a:pt x="2914825" y="1426407"/>
                    </a:cubicBezTo>
                    <a:cubicBezTo>
                      <a:pt x="2917453" y="1773248"/>
                      <a:pt x="2845150" y="2302970"/>
                      <a:pt x="2847778" y="2649811"/>
                    </a:cubicBezTo>
                    <a:lnTo>
                      <a:pt x="2414226" y="3004535"/>
                    </a:lnTo>
                    <a:lnTo>
                      <a:pt x="1145102" y="2965121"/>
                    </a:lnTo>
                    <a:lnTo>
                      <a:pt x="0" y="1732958"/>
                    </a:lnTo>
                    <a:lnTo>
                      <a:pt x="1107111" y="0"/>
                    </a:lnTo>
                    <a:lnTo>
                      <a:pt x="1206456" y="150648"/>
                    </a:lnTo>
                    <a:lnTo>
                      <a:pt x="1547911" y="1186048"/>
                    </a:lnTo>
                    <a:lnTo>
                      <a:pt x="1888008" y="1458069"/>
                    </a:lnTo>
                    <a:close/>
                  </a:path>
                </a:pathLst>
              </a:custGeom>
              <a:solidFill>
                <a:srgbClr val="1C1C1C"/>
              </a:solidFill>
              <a:ln w="7620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2" name="Freeform: Shape 311">
                <a:extLst>
                  <a:ext uri="{FF2B5EF4-FFF2-40B4-BE49-F238E27FC236}">
                    <a16:creationId xmlns:a16="http://schemas.microsoft.com/office/drawing/2014/main" id="{26949746-A68E-4D0F-86D8-A8B236592585}"/>
                  </a:ext>
                </a:extLst>
              </p:cNvPr>
              <p:cNvSpPr/>
              <p:nvPr/>
            </p:nvSpPr>
            <p:spPr>
              <a:xfrm rot="19860000" flipH="1">
                <a:off x="5559907" y="2536972"/>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7432A6"/>
              </a:solid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313" name="Straight Connector 312">
                <a:extLst>
                  <a:ext uri="{FF2B5EF4-FFF2-40B4-BE49-F238E27FC236}">
                    <a16:creationId xmlns:a16="http://schemas.microsoft.com/office/drawing/2014/main" id="{8EE46334-CACF-407A-B795-D50408B88BA7}"/>
                  </a:ext>
                </a:extLst>
              </p:cNvPr>
              <p:cNvCxnSpPr>
                <a:cxnSpLocks/>
              </p:cNvCxnSpPr>
              <p:nvPr/>
            </p:nvCxnSpPr>
            <p:spPr>
              <a:xfrm flipV="1">
                <a:off x="5784850" y="2457152"/>
                <a:ext cx="436777" cy="239722"/>
              </a:xfrm>
              <a:prstGeom prst="line">
                <a:avLst/>
              </a:prstGeom>
              <a:ln w="28575" cap="rnd">
                <a:solidFill>
                  <a:srgbClr val="1C1C1C"/>
                </a:solidFill>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0830D5BB-5F1C-4C69-8A80-F488D64F9933}"/>
                  </a:ext>
                </a:extLst>
              </p:cNvPr>
              <p:cNvCxnSpPr>
                <a:cxnSpLocks/>
              </p:cNvCxnSpPr>
              <p:nvPr/>
            </p:nvCxnSpPr>
            <p:spPr>
              <a:xfrm flipV="1">
                <a:off x="5973068" y="4231641"/>
                <a:ext cx="844292" cy="444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01A8F87E-83F0-4E9C-8F4E-50B8C2791DA5}"/>
                  </a:ext>
                </a:extLst>
              </p:cNvPr>
              <p:cNvCxnSpPr>
                <a:cxnSpLocks/>
              </p:cNvCxnSpPr>
              <p:nvPr/>
            </p:nvCxnSpPr>
            <p:spPr>
              <a:xfrm>
                <a:off x="5205988" y="3021343"/>
                <a:ext cx="300759" cy="9086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04" name="Straight Connector 303" hidden="1">
              <a:extLst>
                <a:ext uri="{FF2B5EF4-FFF2-40B4-BE49-F238E27FC236}">
                  <a16:creationId xmlns:a16="http://schemas.microsoft.com/office/drawing/2014/main" id="{7ED1C207-B8C7-43C2-92CD-3FAA68A7DB80}"/>
                </a:ext>
              </a:extLst>
            </p:cNvPr>
            <p:cNvCxnSpPr>
              <a:cxnSpLocks/>
            </p:cNvCxnSpPr>
            <p:nvPr/>
          </p:nvCxnSpPr>
          <p:spPr>
            <a:xfrm flipV="1">
              <a:off x="6019800" y="3977518"/>
              <a:ext cx="584772" cy="3430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hidden="1">
              <a:extLst>
                <a:ext uri="{FF2B5EF4-FFF2-40B4-BE49-F238E27FC236}">
                  <a16:creationId xmlns:a16="http://schemas.microsoft.com/office/drawing/2014/main" id="{D8AA8B99-0224-494E-8608-95D2592503C9}"/>
                </a:ext>
              </a:extLst>
            </p:cNvPr>
            <p:cNvCxnSpPr>
              <a:cxnSpLocks/>
            </p:cNvCxnSpPr>
            <p:nvPr/>
          </p:nvCxnSpPr>
          <p:spPr>
            <a:xfrm flipV="1">
              <a:off x="6600825" y="3937635"/>
              <a:ext cx="832485" cy="419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hidden="1">
              <a:extLst>
                <a:ext uri="{FF2B5EF4-FFF2-40B4-BE49-F238E27FC236}">
                  <a16:creationId xmlns:a16="http://schemas.microsoft.com/office/drawing/2014/main" id="{0654C356-02D1-4BB3-B812-25C11FC3A29F}"/>
                </a:ext>
              </a:extLst>
            </p:cNvPr>
            <p:cNvCxnSpPr>
              <a:cxnSpLocks/>
            </p:cNvCxnSpPr>
            <p:nvPr/>
          </p:nvCxnSpPr>
          <p:spPr>
            <a:xfrm flipV="1">
              <a:off x="5554065" y="3637156"/>
              <a:ext cx="562827" cy="3171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hidden="1">
              <a:extLst>
                <a:ext uri="{FF2B5EF4-FFF2-40B4-BE49-F238E27FC236}">
                  <a16:creationId xmlns:a16="http://schemas.microsoft.com/office/drawing/2014/main" id="{9786DBBC-B24E-4A77-823A-1269DD47093B}"/>
                </a:ext>
              </a:extLst>
            </p:cNvPr>
            <p:cNvCxnSpPr>
              <a:cxnSpLocks/>
            </p:cNvCxnSpPr>
            <p:nvPr/>
          </p:nvCxnSpPr>
          <p:spPr>
            <a:xfrm>
              <a:off x="5832676" y="2740163"/>
              <a:ext cx="297614" cy="8983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8" name="Partial Circle 734" hidden="1">
              <a:extLst>
                <a:ext uri="{FF2B5EF4-FFF2-40B4-BE49-F238E27FC236}">
                  <a16:creationId xmlns:a16="http://schemas.microsoft.com/office/drawing/2014/main" id="{11A47300-0468-49A9-9DBF-DFEE8DC64155}"/>
                </a:ext>
              </a:extLst>
            </p:cNvPr>
            <p:cNvSpPr>
              <a:spLocks noChangeAspect="1"/>
            </p:cNvSpPr>
            <p:nvPr/>
          </p:nvSpPr>
          <p:spPr>
            <a:xfrm>
              <a:off x="6249959" y="3548318"/>
              <a:ext cx="600710" cy="266701"/>
            </a:xfrm>
            <a:custGeom>
              <a:avLst/>
              <a:gdLst>
                <a:gd name="connsiteX0" fmla="*/ 187468 w 796937"/>
                <a:gd name="connsiteY0" fmla="*/ 58957 h 777240"/>
                <a:gd name="connsiteX1" fmla="*/ 527450 w 796937"/>
                <a:gd name="connsiteY1" fmla="*/ 20922 h 777240"/>
                <a:gd name="connsiteX2" fmla="*/ 774867 w 796937"/>
                <a:gd name="connsiteY2" fmla="*/ 261076 h 777240"/>
                <a:gd name="connsiteX3" fmla="*/ 398469 w 796937"/>
                <a:gd name="connsiteY3" fmla="*/ 388620 h 777240"/>
                <a:gd name="connsiteX4" fmla="*/ 187468 w 796937"/>
                <a:gd name="connsiteY4" fmla="*/ 58957 h 777240"/>
                <a:gd name="connsiteX0" fmla="*/ 211001 w 587399"/>
                <a:gd name="connsiteY0" fmla="*/ 388621 h 480061"/>
                <a:gd name="connsiteX1" fmla="*/ 0 w 587399"/>
                <a:gd name="connsiteY1" fmla="*/ 58958 h 480061"/>
                <a:gd name="connsiteX2" fmla="*/ 339982 w 587399"/>
                <a:gd name="connsiteY2" fmla="*/ 20923 h 480061"/>
                <a:gd name="connsiteX3" fmla="*/ 587399 w 587399"/>
                <a:gd name="connsiteY3" fmla="*/ 261077 h 480061"/>
                <a:gd name="connsiteX4" fmla="*/ 302441 w 587399"/>
                <a:gd name="connsiteY4" fmla="*/ 480061 h 480061"/>
                <a:gd name="connsiteX0" fmla="*/ 211001 w 587399"/>
                <a:gd name="connsiteY0" fmla="*/ 388621 h 388621"/>
                <a:gd name="connsiteX1" fmla="*/ 0 w 587399"/>
                <a:gd name="connsiteY1" fmla="*/ 58958 h 388621"/>
                <a:gd name="connsiteX2" fmla="*/ 339982 w 587399"/>
                <a:gd name="connsiteY2" fmla="*/ 20923 h 388621"/>
                <a:gd name="connsiteX3" fmla="*/ 587399 w 587399"/>
                <a:gd name="connsiteY3" fmla="*/ 261077 h 388621"/>
                <a:gd name="connsiteX4" fmla="*/ 424361 w 587399"/>
                <a:gd name="connsiteY4" fmla="*/ 299721 h 388621"/>
                <a:gd name="connsiteX0" fmla="*/ 211001 w 587399"/>
                <a:gd name="connsiteY0" fmla="*/ 388621 h 388621"/>
                <a:gd name="connsiteX1" fmla="*/ 0 w 587399"/>
                <a:gd name="connsiteY1" fmla="*/ 58958 h 388621"/>
                <a:gd name="connsiteX2" fmla="*/ 339982 w 587399"/>
                <a:gd name="connsiteY2" fmla="*/ 20923 h 388621"/>
                <a:gd name="connsiteX3" fmla="*/ 587399 w 587399"/>
                <a:gd name="connsiteY3" fmla="*/ 261077 h 388621"/>
                <a:gd name="connsiteX4" fmla="*/ 548821 w 587399"/>
                <a:gd name="connsiteY4" fmla="*/ 248921 h 388621"/>
                <a:gd name="connsiteX0" fmla="*/ 211001 w 587673"/>
                <a:gd name="connsiteY0" fmla="*/ 388621 h 388621"/>
                <a:gd name="connsiteX1" fmla="*/ 0 w 587673"/>
                <a:gd name="connsiteY1" fmla="*/ 58958 h 388621"/>
                <a:gd name="connsiteX2" fmla="*/ 339982 w 587673"/>
                <a:gd name="connsiteY2" fmla="*/ 20923 h 388621"/>
                <a:gd name="connsiteX3" fmla="*/ 587399 w 587673"/>
                <a:gd name="connsiteY3" fmla="*/ 261077 h 388621"/>
                <a:gd name="connsiteX4" fmla="*/ 548821 w 587673"/>
                <a:gd name="connsiteY4" fmla="*/ 248921 h 388621"/>
                <a:gd name="connsiteX0" fmla="*/ 211001 w 589093"/>
                <a:gd name="connsiteY0" fmla="*/ 388621 h 388621"/>
                <a:gd name="connsiteX1" fmla="*/ 0 w 589093"/>
                <a:gd name="connsiteY1" fmla="*/ 58958 h 388621"/>
                <a:gd name="connsiteX2" fmla="*/ 339982 w 589093"/>
                <a:gd name="connsiteY2" fmla="*/ 20923 h 388621"/>
                <a:gd name="connsiteX3" fmla="*/ 587399 w 589093"/>
                <a:gd name="connsiteY3" fmla="*/ 261077 h 388621"/>
                <a:gd name="connsiteX4" fmla="*/ 586921 w 589093"/>
                <a:gd name="connsiteY4" fmla="*/ 281941 h 388621"/>
                <a:gd name="connsiteX0" fmla="*/ 211001 w 594541"/>
                <a:gd name="connsiteY0" fmla="*/ 388621 h 388621"/>
                <a:gd name="connsiteX1" fmla="*/ 0 w 594541"/>
                <a:gd name="connsiteY1" fmla="*/ 58958 h 388621"/>
                <a:gd name="connsiteX2" fmla="*/ 339982 w 594541"/>
                <a:gd name="connsiteY2" fmla="*/ 20923 h 388621"/>
                <a:gd name="connsiteX3" fmla="*/ 587399 w 594541"/>
                <a:gd name="connsiteY3" fmla="*/ 261077 h 388621"/>
                <a:gd name="connsiteX4" fmla="*/ 594541 w 594541"/>
                <a:gd name="connsiteY4" fmla="*/ 266701 h 388621"/>
                <a:gd name="connsiteX0" fmla="*/ 0 w 604520"/>
                <a:gd name="connsiteY0" fmla="*/ 76201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04520"/>
                <a:gd name="connsiteY0" fmla="*/ 76201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19760"/>
                <a:gd name="connsiteY0" fmla="*/ 60961 h 266701"/>
                <a:gd name="connsiteX1" fmla="*/ 25219 w 619760"/>
                <a:gd name="connsiteY1" fmla="*/ 58958 h 266701"/>
                <a:gd name="connsiteX2" fmla="*/ 365201 w 619760"/>
                <a:gd name="connsiteY2" fmla="*/ 20923 h 266701"/>
                <a:gd name="connsiteX3" fmla="*/ 612618 w 619760"/>
                <a:gd name="connsiteY3" fmla="*/ 261077 h 266701"/>
                <a:gd name="connsiteX4" fmla="*/ 619760 w 619760"/>
                <a:gd name="connsiteY4" fmla="*/ 266701 h 266701"/>
                <a:gd name="connsiteX0" fmla="*/ 0 w 604520"/>
                <a:gd name="connsiteY0" fmla="*/ 74296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00710"/>
                <a:gd name="connsiteY0" fmla="*/ 66676 h 266701"/>
                <a:gd name="connsiteX1" fmla="*/ 6169 w 600710"/>
                <a:gd name="connsiteY1" fmla="*/ 58958 h 266701"/>
                <a:gd name="connsiteX2" fmla="*/ 346151 w 600710"/>
                <a:gd name="connsiteY2" fmla="*/ 20923 h 266701"/>
                <a:gd name="connsiteX3" fmla="*/ 593568 w 600710"/>
                <a:gd name="connsiteY3" fmla="*/ 261077 h 266701"/>
                <a:gd name="connsiteX4" fmla="*/ 600710 w 600710"/>
                <a:gd name="connsiteY4" fmla="*/ 266701 h 26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710" h="266701">
                  <a:moveTo>
                    <a:pt x="0" y="66676"/>
                  </a:moveTo>
                  <a:lnTo>
                    <a:pt x="6169" y="58958"/>
                  </a:lnTo>
                  <a:cubicBezTo>
                    <a:pt x="107860" y="-2952"/>
                    <a:pt x="232727" y="-16921"/>
                    <a:pt x="346151" y="20923"/>
                  </a:cubicBezTo>
                  <a:cubicBezTo>
                    <a:pt x="462100" y="59610"/>
                    <a:pt x="553348" y="148179"/>
                    <a:pt x="593568" y="261077"/>
                  </a:cubicBezTo>
                  <a:cubicBezTo>
                    <a:pt x="597642" y="260412"/>
                    <a:pt x="600710" y="266701"/>
                    <a:pt x="600710" y="266701"/>
                  </a:cubicBezTo>
                </a:path>
              </a:pathLst>
            </a:custGeom>
            <a:noFill/>
            <a:ln w="6350">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6" name="TextBox 315">
            <a:extLst>
              <a:ext uri="{FF2B5EF4-FFF2-40B4-BE49-F238E27FC236}">
                <a16:creationId xmlns:a16="http://schemas.microsoft.com/office/drawing/2014/main" id="{A6F349B8-099C-4B69-9C8B-22929F095FD6}"/>
              </a:ext>
            </a:extLst>
          </p:cNvPr>
          <p:cNvSpPr txBox="1"/>
          <p:nvPr/>
        </p:nvSpPr>
        <p:spPr>
          <a:xfrm>
            <a:off x="8260072" y="3558124"/>
            <a:ext cx="1370925" cy="1200329"/>
          </a:xfrm>
          <a:prstGeom prst="rect">
            <a:avLst/>
          </a:prstGeom>
          <a:noFill/>
        </p:spPr>
        <p:txBody>
          <a:bodyPr wrap="square" rtlCol="0">
            <a:spAutoFit/>
          </a:bodyPr>
          <a:lstStyle/>
          <a:p>
            <a:pPr algn="ctr"/>
            <a:r>
              <a:rPr lang="en-US" dirty="0">
                <a:solidFill>
                  <a:schemeClr val="bg1"/>
                </a:solidFill>
              </a:rPr>
              <a:t>Relative Signed Distance Function</a:t>
            </a:r>
          </a:p>
        </p:txBody>
      </p:sp>
      <p:sp>
        <p:nvSpPr>
          <p:cNvPr id="317" name="TextBox 316">
            <a:extLst>
              <a:ext uri="{FF2B5EF4-FFF2-40B4-BE49-F238E27FC236}">
                <a16:creationId xmlns:a16="http://schemas.microsoft.com/office/drawing/2014/main" id="{C92592F4-1FC9-44CF-BA7D-F01D822CF90B}"/>
              </a:ext>
            </a:extLst>
          </p:cNvPr>
          <p:cNvSpPr txBox="1"/>
          <p:nvPr/>
        </p:nvSpPr>
        <p:spPr>
          <a:xfrm>
            <a:off x="1078627" y="592768"/>
            <a:ext cx="3129100" cy="369332"/>
          </a:xfrm>
          <a:prstGeom prst="rect">
            <a:avLst/>
          </a:prstGeom>
          <a:noFill/>
        </p:spPr>
        <p:txBody>
          <a:bodyPr wrap="square" rtlCol="0">
            <a:spAutoFit/>
          </a:bodyPr>
          <a:lstStyle/>
          <a:p>
            <a:pPr algn="ctr"/>
            <a:r>
              <a:rPr lang="en-US" u="sng" dirty="0">
                <a:solidFill>
                  <a:schemeClr val="bg1"/>
                </a:solidFill>
              </a:rPr>
              <a:t>Computer Graphics</a:t>
            </a:r>
          </a:p>
        </p:txBody>
      </p:sp>
      <p:sp>
        <p:nvSpPr>
          <p:cNvPr id="318" name="TextBox 317">
            <a:extLst>
              <a:ext uri="{FF2B5EF4-FFF2-40B4-BE49-F238E27FC236}">
                <a16:creationId xmlns:a16="http://schemas.microsoft.com/office/drawing/2014/main" id="{8E329681-8F2C-41F0-AF07-6D1F17F73C28}"/>
              </a:ext>
            </a:extLst>
          </p:cNvPr>
          <p:cNvSpPr txBox="1"/>
          <p:nvPr/>
        </p:nvSpPr>
        <p:spPr>
          <a:xfrm>
            <a:off x="5863987" y="592768"/>
            <a:ext cx="3129100" cy="369332"/>
          </a:xfrm>
          <a:prstGeom prst="rect">
            <a:avLst/>
          </a:prstGeom>
          <a:noFill/>
        </p:spPr>
        <p:txBody>
          <a:bodyPr wrap="square" rtlCol="0">
            <a:spAutoFit/>
          </a:bodyPr>
          <a:lstStyle/>
          <a:p>
            <a:pPr algn="ctr"/>
            <a:r>
              <a:rPr lang="en-US" u="sng" dirty="0" err="1">
                <a:solidFill>
                  <a:schemeClr val="bg1"/>
                </a:solidFill>
              </a:rPr>
              <a:t>mmNorm</a:t>
            </a:r>
            <a:endParaRPr lang="en-US" u="sng" dirty="0">
              <a:solidFill>
                <a:schemeClr val="bg1"/>
              </a:solidFill>
            </a:endParaRPr>
          </a:p>
        </p:txBody>
      </p:sp>
      <p:sp>
        <p:nvSpPr>
          <p:cNvPr id="319" name="TextBox 318">
            <a:extLst>
              <a:ext uri="{FF2B5EF4-FFF2-40B4-BE49-F238E27FC236}">
                <a16:creationId xmlns:a16="http://schemas.microsoft.com/office/drawing/2014/main" id="{7E2ADFC3-1244-47D8-A34B-E4D5BAF47495}"/>
              </a:ext>
            </a:extLst>
          </p:cNvPr>
          <p:cNvSpPr txBox="1"/>
          <p:nvPr/>
        </p:nvSpPr>
        <p:spPr>
          <a:xfrm>
            <a:off x="8267692" y="1111442"/>
            <a:ext cx="1370925" cy="923330"/>
          </a:xfrm>
          <a:prstGeom prst="rect">
            <a:avLst/>
          </a:prstGeom>
          <a:noFill/>
        </p:spPr>
        <p:txBody>
          <a:bodyPr wrap="square" rtlCol="0">
            <a:spAutoFit/>
          </a:bodyPr>
          <a:lstStyle/>
          <a:p>
            <a:pPr algn="ctr"/>
            <a:r>
              <a:rPr lang="en-US" dirty="0">
                <a:solidFill>
                  <a:schemeClr val="bg1"/>
                </a:solidFill>
              </a:rPr>
              <a:t>Normal Vector </a:t>
            </a:r>
          </a:p>
          <a:p>
            <a:pPr algn="ctr"/>
            <a:r>
              <a:rPr lang="en-US" dirty="0">
                <a:solidFill>
                  <a:schemeClr val="bg1"/>
                </a:solidFill>
              </a:rPr>
              <a:t>Field</a:t>
            </a:r>
          </a:p>
        </p:txBody>
      </p:sp>
      <p:sp>
        <p:nvSpPr>
          <p:cNvPr id="338" name="Title 1">
            <a:extLst>
              <a:ext uri="{FF2B5EF4-FFF2-40B4-BE49-F238E27FC236}">
                <a16:creationId xmlns:a16="http://schemas.microsoft.com/office/drawing/2014/main" id="{6EB16E5D-3C38-4804-872E-F52EA435F46C}"/>
              </a:ext>
            </a:extLst>
          </p:cNvPr>
          <p:cNvSpPr txBox="1">
            <a:spLocks/>
          </p:cNvSpPr>
          <p:nvPr/>
        </p:nvSpPr>
        <p:spPr>
          <a:xfrm>
            <a:off x="0" y="42676"/>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can we capture all ambiguous surfaces in one function?</a:t>
            </a:r>
          </a:p>
        </p:txBody>
      </p:sp>
      <p:sp>
        <p:nvSpPr>
          <p:cNvPr id="339" name="TextBox 338">
            <a:extLst>
              <a:ext uri="{FF2B5EF4-FFF2-40B4-BE49-F238E27FC236}">
                <a16:creationId xmlns:a16="http://schemas.microsoft.com/office/drawing/2014/main" id="{709CA7AD-76AE-4504-AA82-3FC32FA0E2E5}"/>
              </a:ext>
            </a:extLst>
          </p:cNvPr>
          <p:cNvSpPr txBox="1"/>
          <p:nvPr/>
        </p:nvSpPr>
        <p:spPr>
          <a:xfrm>
            <a:off x="5645420" y="5237175"/>
            <a:ext cx="3760974" cy="369332"/>
          </a:xfrm>
          <a:prstGeom prst="rect">
            <a:avLst/>
          </a:prstGeom>
          <a:noFill/>
        </p:spPr>
        <p:txBody>
          <a:bodyPr wrap="square" rtlCol="0">
            <a:spAutoFit/>
          </a:bodyPr>
          <a:lstStyle/>
          <a:p>
            <a:pPr algn="ctr"/>
            <a:r>
              <a:rPr lang="en-US" dirty="0">
                <a:solidFill>
                  <a:schemeClr val="bg1"/>
                </a:solidFill>
              </a:rPr>
              <a:t>Unknown constant offset</a:t>
            </a:r>
          </a:p>
        </p:txBody>
      </p:sp>
    </p:spTree>
    <p:extLst>
      <p:ext uri="{BB962C8B-B14F-4D97-AF65-F5344CB8AC3E}">
        <p14:creationId xmlns:p14="http://schemas.microsoft.com/office/powerpoint/2010/main" val="2651782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50" advTm="0">
        <p159:morph option="byObject"/>
      </p:transition>
    </mc:Choice>
    <mc:Fallback xmlns="">
      <p:transition advTm="0">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65CE39AD-13E7-4F60-B3EB-6A5D205D1D3A}"/>
              </a:ext>
            </a:extLst>
          </p:cNvPr>
          <p:cNvSpPr/>
          <p:nvPr/>
        </p:nvSpPr>
        <p:spPr>
          <a:xfrm rot="19860000" flipH="1">
            <a:off x="1750798" y="1673630"/>
            <a:ext cx="1224880" cy="1206279"/>
          </a:xfrm>
          <a:custGeom>
            <a:avLst/>
            <a:gdLst>
              <a:gd name="connsiteX0" fmla="*/ 237546 w 1224880"/>
              <a:gd name="connsiteY0" fmla="*/ 283 h 1206279"/>
              <a:gd name="connsiteX1" fmla="*/ 237508 w 1224880"/>
              <a:gd name="connsiteY1" fmla="*/ 366 h 1206279"/>
              <a:gd name="connsiteX2" fmla="*/ 579272 w 1224880"/>
              <a:gd name="connsiteY2" fmla="*/ 366 h 1206279"/>
              <a:gd name="connsiteX3" fmla="*/ 575117 w 1224880"/>
              <a:gd name="connsiteY3" fmla="*/ 9483 h 1206279"/>
              <a:gd name="connsiteX4" fmla="*/ 574702 w 1224880"/>
              <a:gd name="connsiteY4" fmla="*/ 5437 h 1206279"/>
              <a:gd name="connsiteX5" fmla="*/ 55830 w 1224880"/>
              <a:gd name="connsiteY5" fmla="*/ 549425 h 1206279"/>
              <a:gd name="connsiteX6" fmla="*/ 6585 w 1224880"/>
              <a:gd name="connsiteY6" fmla="*/ 1035134 h 1206279"/>
              <a:gd name="connsiteX7" fmla="*/ 34962 w 1224880"/>
              <a:gd name="connsiteY7" fmla="*/ 1194502 h 1206279"/>
              <a:gd name="connsiteX8" fmla="*/ 29593 w 1224880"/>
              <a:gd name="connsiteY8" fmla="*/ 1206279 h 1206279"/>
              <a:gd name="connsiteX9" fmla="*/ 454607 w 1224880"/>
              <a:gd name="connsiteY9" fmla="*/ 1206279 h 1206279"/>
              <a:gd name="connsiteX10" fmla="*/ 454737 w 1224880"/>
              <a:gd name="connsiteY10" fmla="*/ 1205996 h 1206279"/>
              <a:gd name="connsiteX11" fmla="*/ 675163 w 1224880"/>
              <a:gd name="connsiteY11" fmla="*/ 1205996 h 1206279"/>
              <a:gd name="connsiteX12" fmla="*/ 680570 w 1224880"/>
              <a:gd name="connsiteY12" fmla="*/ 1194135 h 1206279"/>
              <a:gd name="connsiteX13" fmla="*/ 652193 w 1224880"/>
              <a:gd name="connsiteY13" fmla="*/ 1034767 h 1206279"/>
              <a:gd name="connsiteX14" fmla="*/ 701438 w 1224880"/>
              <a:gd name="connsiteY14" fmla="*/ 549059 h 1206279"/>
              <a:gd name="connsiteX15" fmla="*/ 1220310 w 1224880"/>
              <a:gd name="connsiteY15" fmla="*/ 5071 h 1206279"/>
              <a:gd name="connsiteX16" fmla="*/ 1220725 w 1224880"/>
              <a:gd name="connsiteY16" fmla="*/ 9117 h 1206279"/>
              <a:gd name="connsiteX17" fmla="*/ 1224880 w 1224880"/>
              <a:gd name="connsiteY17" fmla="*/ 0 h 1206279"/>
              <a:gd name="connsiteX18" fmla="*/ 458102 w 1224880"/>
              <a:gd name="connsiteY18" fmla="*/ 0 h 1206279"/>
              <a:gd name="connsiteX19" fmla="*/ 458064 w 1224880"/>
              <a:gd name="connsiteY19" fmla="*/ 83 h 1206279"/>
              <a:gd name="connsiteX20" fmla="*/ 799828 w 1224880"/>
              <a:gd name="connsiteY20" fmla="*/ 83 h 1206279"/>
              <a:gd name="connsiteX21" fmla="*/ 799737 w 1224880"/>
              <a:gd name="connsiteY21" fmla="*/ 283 h 1206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4880" h="1206279">
                <a:moveTo>
                  <a:pt x="237546" y="283"/>
                </a:moveTo>
                <a:lnTo>
                  <a:pt x="237508" y="366"/>
                </a:lnTo>
                <a:lnTo>
                  <a:pt x="579272" y="366"/>
                </a:lnTo>
                <a:lnTo>
                  <a:pt x="575117" y="9483"/>
                </a:lnTo>
                <a:lnTo>
                  <a:pt x="574702" y="5437"/>
                </a:lnTo>
                <a:cubicBezTo>
                  <a:pt x="345258" y="55164"/>
                  <a:pt x="148710" y="261226"/>
                  <a:pt x="55830" y="549425"/>
                </a:cubicBezTo>
                <a:cubicBezTo>
                  <a:pt x="5978" y="704117"/>
                  <a:pt x="-10641" y="872364"/>
                  <a:pt x="6585" y="1035134"/>
                </a:cubicBezTo>
                <a:lnTo>
                  <a:pt x="34962" y="1194502"/>
                </a:lnTo>
                <a:lnTo>
                  <a:pt x="29593" y="1206279"/>
                </a:lnTo>
                <a:lnTo>
                  <a:pt x="454607" y="1206279"/>
                </a:lnTo>
                <a:lnTo>
                  <a:pt x="454737" y="1205996"/>
                </a:lnTo>
                <a:lnTo>
                  <a:pt x="675163" y="1205996"/>
                </a:lnTo>
                <a:lnTo>
                  <a:pt x="680570" y="1194135"/>
                </a:lnTo>
                <a:lnTo>
                  <a:pt x="652193" y="1034767"/>
                </a:lnTo>
                <a:cubicBezTo>
                  <a:pt x="634967" y="871999"/>
                  <a:pt x="651586" y="703751"/>
                  <a:pt x="701438" y="549059"/>
                </a:cubicBezTo>
                <a:cubicBezTo>
                  <a:pt x="794318" y="260860"/>
                  <a:pt x="990866" y="54798"/>
                  <a:pt x="1220310" y="5071"/>
                </a:cubicBezTo>
                <a:lnTo>
                  <a:pt x="1220725" y="9117"/>
                </a:lnTo>
                <a:lnTo>
                  <a:pt x="1224880" y="0"/>
                </a:lnTo>
                <a:lnTo>
                  <a:pt x="458102" y="0"/>
                </a:lnTo>
                <a:lnTo>
                  <a:pt x="458064" y="83"/>
                </a:lnTo>
                <a:lnTo>
                  <a:pt x="799828" y="83"/>
                </a:lnTo>
                <a:lnTo>
                  <a:pt x="799737" y="283"/>
                </a:lnTo>
                <a:close/>
              </a:path>
            </a:pathLst>
          </a:custGeom>
          <a:solidFill>
            <a:srgbClr val="FFFFFF"/>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343" name="Group 342">
            <a:extLst>
              <a:ext uri="{FF2B5EF4-FFF2-40B4-BE49-F238E27FC236}">
                <a16:creationId xmlns:a16="http://schemas.microsoft.com/office/drawing/2014/main" id="{69600A6E-3DDE-432F-928C-6D8628D4699F}"/>
              </a:ext>
            </a:extLst>
          </p:cNvPr>
          <p:cNvGrpSpPr/>
          <p:nvPr/>
        </p:nvGrpSpPr>
        <p:grpSpPr>
          <a:xfrm>
            <a:off x="167640" y="1039982"/>
            <a:ext cx="3343980" cy="3397739"/>
            <a:chOff x="167640" y="1039982"/>
            <a:chExt cx="3343980" cy="3397739"/>
          </a:xfrm>
        </p:grpSpPr>
        <p:sp>
          <p:nvSpPr>
            <p:cNvPr id="344" name="Oval 343">
              <a:extLst>
                <a:ext uri="{FF2B5EF4-FFF2-40B4-BE49-F238E27FC236}">
                  <a16:creationId xmlns:a16="http://schemas.microsoft.com/office/drawing/2014/main" id="{849A38E9-71B0-439F-A3DC-6E1CC0D20DF3}"/>
                </a:ext>
              </a:extLst>
            </p:cNvPr>
            <p:cNvSpPr/>
            <p:nvPr/>
          </p:nvSpPr>
          <p:spPr>
            <a:xfrm>
              <a:off x="774516" y="1397269"/>
              <a:ext cx="2737104" cy="2669455"/>
            </a:xfrm>
            <a:prstGeom prst="ellipse">
              <a:avLst/>
            </a:prstGeom>
            <a:gradFill flip="none" rotWithShape="1">
              <a:gsLst>
                <a:gs pos="43000">
                  <a:schemeClr val="bg1"/>
                </a:gs>
                <a:gs pos="33000">
                  <a:schemeClr val="accent5">
                    <a:lumMod val="75000"/>
                  </a:schemeClr>
                </a:gs>
                <a:gs pos="57000">
                  <a:srgbClr val="7030A0"/>
                </a:gs>
              </a:gsLst>
              <a:path path="circle">
                <a:fillToRect l="50000" t="50000" r="50000" b="50000"/>
              </a:path>
              <a:tileRect/>
            </a:gra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C48C792C-16CE-46CE-B8B6-C5DF2E4EDE1C}"/>
                </a:ext>
              </a:extLst>
            </p:cNvPr>
            <p:cNvSpPr>
              <a:spLocks noChangeAspect="1"/>
            </p:cNvSpPr>
            <p:nvPr/>
          </p:nvSpPr>
          <p:spPr>
            <a:xfrm>
              <a:off x="1659936" y="2374205"/>
              <a:ext cx="796937" cy="777240"/>
            </a:xfrm>
            <a:prstGeom prst="ellipse">
              <a:avLst/>
            </a:prstGeom>
            <a:solidFill>
              <a:srgbClr val="1C1C1C"/>
            </a:soli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Freeform: Shape 345">
              <a:extLst>
                <a:ext uri="{FF2B5EF4-FFF2-40B4-BE49-F238E27FC236}">
                  <a16:creationId xmlns:a16="http://schemas.microsoft.com/office/drawing/2014/main" id="{7B07E6F6-7E79-4B15-92A7-9C34AA72D799}"/>
                </a:ext>
              </a:extLst>
            </p:cNvPr>
            <p:cNvSpPr/>
            <p:nvPr/>
          </p:nvSpPr>
          <p:spPr>
            <a:xfrm>
              <a:off x="167640" y="1433186"/>
              <a:ext cx="2914894" cy="3004535"/>
            </a:xfrm>
            <a:custGeom>
              <a:avLst/>
              <a:gdLst>
                <a:gd name="connsiteX0" fmla="*/ 1852448 w 2680138"/>
                <a:gd name="connsiteY0" fmla="*/ 1127234 h 2601310"/>
                <a:gd name="connsiteX1" fmla="*/ 2672255 w 2680138"/>
                <a:gd name="connsiteY1" fmla="*/ 1206062 h 2601310"/>
                <a:gd name="connsiteX2" fmla="*/ 2680138 w 2680138"/>
                <a:gd name="connsiteY2" fmla="*/ 2246586 h 2601310"/>
                <a:gd name="connsiteX3" fmla="*/ 2246586 w 2680138"/>
                <a:gd name="connsiteY3" fmla="*/ 2601310 h 2601310"/>
                <a:gd name="connsiteX4" fmla="*/ 977462 w 2680138"/>
                <a:gd name="connsiteY4" fmla="*/ 2561896 h 2601310"/>
                <a:gd name="connsiteX5" fmla="*/ 0 w 2680138"/>
                <a:gd name="connsiteY5" fmla="*/ 1411013 h 2601310"/>
                <a:gd name="connsiteX6" fmla="*/ 504496 w 2680138"/>
                <a:gd name="connsiteY6" fmla="*/ 0 h 2601310"/>
                <a:gd name="connsiteX7" fmla="*/ 874986 w 2680138"/>
                <a:gd name="connsiteY7" fmla="*/ 23648 h 2601310"/>
                <a:gd name="connsiteX8" fmla="*/ 1403131 w 2680138"/>
                <a:gd name="connsiteY8" fmla="*/ 796158 h 2601310"/>
                <a:gd name="connsiteX9" fmla="*/ 1852448 w 2680138"/>
                <a:gd name="connsiteY9" fmla="*/ 1127234 h 2601310"/>
                <a:gd name="connsiteX0" fmla="*/ 1852448 w 2680138"/>
                <a:gd name="connsiteY0" fmla="*/ 1473944 h 2948020"/>
                <a:gd name="connsiteX1" fmla="*/ 2672255 w 2680138"/>
                <a:gd name="connsiteY1" fmla="*/ 1552772 h 2948020"/>
                <a:gd name="connsiteX2" fmla="*/ 2680138 w 2680138"/>
                <a:gd name="connsiteY2" fmla="*/ 2593296 h 2948020"/>
                <a:gd name="connsiteX3" fmla="*/ 2246586 w 2680138"/>
                <a:gd name="connsiteY3" fmla="*/ 2948020 h 2948020"/>
                <a:gd name="connsiteX4" fmla="*/ 977462 w 2680138"/>
                <a:gd name="connsiteY4" fmla="*/ 2908606 h 2948020"/>
                <a:gd name="connsiteX5" fmla="*/ 0 w 2680138"/>
                <a:gd name="connsiteY5" fmla="*/ 1757723 h 2948020"/>
                <a:gd name="connsiteX6" fmla="*/ 603556 w 2680138"/>
                <a:gd name="connsiteY6" fmla="*/ 0 h 2948020"/>
                <a:gd name="connsiteX7" fmla="*/ 874986 w 2680138"/>
                <a:gd name="connsiteY7" fmla="*/ 370358 h 2948020"/>
                <a:gd name="connsiteX8" fmla="*/ 1403131 w 2680138"/>
                <a:gd name="connsiteY8" fmla="*/ 1142868 h 2948020"/>
                <a:gd name="connsiteX9" fmla="*/ 1852448 w 2680138"/>
                <a:gd name="connsiteY9" fmla="*/ 1473944 h 2948020"/>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78453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63556 w 2680138"/>
                <a:gd name="connsiteY7" fmla="*/ 334163 h 2961355"/>
                <a:gd name="connsiteX8" fmla="*/ 1403131 w 2680138"/>
                <a:gd name="connsiteY8" fmla="*/ 1156203 h 2961355"/>
                <a:gd name="connsiteX9" fmla="*/ 1852448 w 2680138"/>
                <a:gd name="connsiteY9" fmla="*/ 1487279 h 2961355"/>
                <a:gd name="connsiteX0" fmla="*/ 2020088 w 2847778"/>
                <a:gd name="connsiteY0" fmla="*/ 1487279 h 2961355"/>
                <a:gd name="connsiteX1" fmla="*/ 2839895 w 2847778"/>
                <a:gd name="connsiteY1" fmla="*/ 1566107 h 2961355"/>
                <a:gd name="connsiteX2" fmla="*/ 2847778 w 2847778"/>
                <a:gd name="connsiteY2" fmla="*/ 2606631 h 2961355"/>
                <a:gd name="connsiteX3" fmla="*/ 2414226 w 2847778"/>
                <a:gd name="connsiteY3" fmla="*/ 2961355 h 2961355"/>
                <a:gd name="connsiteX4" fmla="*/ 1145102 w 2847778"/>
                <a:gd name="connsiteY4" fmla="*/ 2921941 h 2961355"/>
                <a:gd name="connsiteX5" fmla="*/ 0 w 2847778"/>
                <a:gd name="connsiteY5" fmla="*/ 1689778 h 2961355"/>
                <a:gd name="connsiteX6" fmla="*/ 997891 w 2847778"/>
                <a:gd name="connsiteY6" fmla="*/ 0 h 2961355"/>
                <a:gd name="connsiteX7" fmla="*/ 1031196 w 2847778"/>
                <a:gd name="connsiteY7" fmla="*/ 334163 h 2961355"/>
                <a:gd name="connsiteX8" fmla="*/ 1570771 w 2847778"/>
                <a:gd name="connsiteY8" fmla="*/ 1156203 h 2961355"/>
                <a:gd name="connsiteX9" fmla="*/ 2020088 w 2847778"/>
                <a:gd name="connsiteY9" fmla="*/ 1487279 h 296135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99383 h 3004535"/>
                <a:gd name="connsiteX9" fmla="*/ 2020088 w 2847778"/>
                <a:gd name="connsiteY9" fmla="*/ 1530459 h 300453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80333 h 3004535"/>
                <a:gd name="connsiteX9" fmla="*/ 2020088 w 2847778"/>
                <a:gd name="connsiteY9" fmla="*/ 1530459 h 3004535"/>
                <a:gd name="connsiteX0" fmla="*/ 2020088 w 2911088"/>
                <a:gd name="connsiteY0" fmla="*/ 153045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2020088 w 2911088"/>
                <a:gd name="connsiteY9" fmla="*/ 1530459 h 3004535"/>
                <a:gd name="connsiteX0" fmla="*/ 1888008 w 2911088"/>
                <a:gd name="connsiteY0" fmla="*/ 143901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1888008 w 2911088"/>
                <a:gd name="connsiteY9" fmla="*/ 1439019 h 3004535"/>
                <a:gd name="connsiteX0" fmla="*/ 1888008 w 2914894"/>
                <a:gd name="connsiteY0" fmla="*/ 143901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39019 h 3004535"/>
                <a:gd name="connsiteX0" fmla="*/ 1888008 w 2914894"/>
                <a:gd name="connsiteY0" fmla="*/ 145806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21696 w 2914894"/>
                <a:gd name="connsiteY7" fmla="*/ 14302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47911 w 2914894"/>
                <a:gd name="connsiteY8" fmla="*/ 1186048 h 3004535"/>
                <a:gd name="connsiteX9" fmla="*/ 1888008 w 2914894"/>
                <a:gd name="connsiteY9" fmla="*/ 1458069 h 300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4894" h="3004535">
                  <a:moveTo>
                    <a:pt x="1888008" y="1458069"/>
                  </a:moveTo>
                  <a:cubicBezTo>
                    <a:pt x="2161277" y="1484345"/>
                    <a:pt x="2641556" y="1400131"/>
                    <a:pt x="2914825" y="1426407"/>
                  </a:cubicBezTo>
                  <a:cubicBezTo>
                    <a:pt x="2917453" y="1773248"/>
                    <a:pt x="2845150" y="2302970"/>
                    <a:pt x="2847778" y="2649811"/>
                  </a:cubicBezTo>
                  <a:lnTo>
                    <a:pt x="2414226" y="3004535"/>
                  </a:lnTo>
                  <a:lnTo>
                    <a:pt x="1145102" y="2965121"/>
                  </a:lnTo>
                  <a:lnTo>
                    <a:pt x="0" y="1732958"/>
                  </a:lnTo>
                  <a:lnTo>
                    <a:pt x="1107111" y="0"/>
                  </a:lnTo>
                  <a:lnTo>
                    <a:pt x="1206456" y="150648"/>
                  </a:lnTo>
                  <a:lnTo>
                    <a:pt x="1547911" y="1186048"/>
                  </a:lnTo>
                  <a:lnTo>
                    <a:pt x="1888008" y="1458069"/>
                  </a:lnTo>
                  <a:close/>
                </a:path>
              </a:pathLst>
            </a:custGeom>
            <a:solidFill>
              <a:srgbClr val="1C1C1C"/>
            </a:solidFill>
            <a:ln w="7620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7" name="Freeform: Shape 346">
              <a:extLst>
                <a:ext uri="{FF2B5EF4-FFF2-40B4-BE49-F238E27FC236}">
                  <a16:creationId xmlns:a16="http://schemas.microsoft.com/office/drawing/2014/main" id="{DAA170B7-D32E-4C1B-B9B3-BCFC1C1B3AD0}"/>
                </a:ext>
              </a:extLst>
            </p:cNvPr>
            <p:cNvSpPr/>
            <p:nvPr/>
          </p:nvSpPr>
          <p:spPr>
            <a:xfrm rot="19860000" flipH="1">
              <a:off x="1769599" y="1119802"/>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7432A6"/>
            </a:solid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348" name="Straight Connector 347">
              <a:extLst>
                <a:ext uri="{FF2B5EF4-FFF2-40B4-BE49-F238E27FC236}">
                  <a16:creationId xmlns:a16="http://schemas.microsoft.com/office/drawing/2014/main" id="{B96A5CEF-6EAD-4FF8-9072-B2BAF518047D}"/>
                </a:ext>
              </a:extLst>
            </p:cNvPr>
            <p:cNvCxnSpPr>
              <a:cxnSpLocks/>
            </p:cNvCxnSpPr>
            <p:nvPr/>
          </p:nvCxnSpPr>
          <p:spPr>
            <a:xfrm flipV="1">
              <a:off x="1994542" y="1039982"/>
              <a:ext cx="436777" cy="239722"/>
            </a:xfrm>
            <a:prstGeom prst="line">
              <a:avLst/>
            </a:prstGeom>
            <a:ln w="28575" cap="rnd">
              <a:solidFill>
                <a:srgbClr val="1C1C1C"/>
              </a:solidFill>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A018A33A-01F8-4D0F-A632-FB7331DE1327}"/>
                </a:ext>
              </a:extLst>
            </p:cNvPr>
            <p:cNvCxnSpPr>
              <a:cxnSpLocks/>
            </p:cNvCxnSpPr>
            <p:nvPr/>
          </p:nvCxnSpPr>
          <p:spPr>
            <a:xfrm flipV="1">
              <a:off x="2182760" y="2814471"/>
              <a:ext cx="844292" cy="444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F91D2027-1CB6-4339-AE15-9A0B5B1BB56E}"/>
                </a:ext>
              </a:extLst>
            </p:cNvPr>
            <p:cNvCxnSpPr>
              <a:cxnSpLocks/>
            </p:cNvCxnSpPr>
            <p:nvPr/>
          </p:nvCxnSpPr>
          <p:spPr>
            <a:xfrm>
              <a:off x="1415680" y="1604173"/>
              <a:ext cx="300759" cy="9086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34" name="TextBox 333">
            <a:extLst>
              <a:ext uri="{FF2B5EF4-FFF2-40B4-BE49-F238E27FC236}">
                <a16:creationId xmlns:a16="http://schemas.microsoft.com/office/drawing/2014/main" id="{BCE0E748-7349-498D-B4DE-E7E05DA81432}"/>
              </a:ext>
            </a:extLst>
          </p:cNvPr>
          <p:cNvSpPr txBox="1"/>
          <p:nvPr/>
        </p:nvSpPr>
        <p:spPr>
          <a:xfrm>
            <a:off x="193963" y="1331658"/>
            <a:ext cx="1370925" cy="646331"/>
          </a:xfrm>
          <a:prstGeom prst="rect">
            <a:avLst/>
          </a:prstGeom>
          <a:noFill/>
        </p:spPr>
        <p:txBody>
          <a:bodyPr wrap="square" rtlCol="0">
            <a:spAutoFit/>
          </a:bodyPr>
          <a:lstStyle/>
          <a:p>
            <a:pPr algn="ctr"/>
            <a:r>
              <a:rPr lang="en-US" dirty="0">
                <a:solidFill>
                  <a:srgbClr val="7432A6"/>
                </a:solidFill>
              </a:rPr>
              <a:t>Positive values</a:t>
            </a:r>
          </a:p>
        </p:txBody>
      </p:sp>
      <p:sp>
        <p:nvSpPr>
          <p:cNvPr id="335" name="TextBox 334">
            <a:extLst>
              <a:ext uri="{FF2B5EF4-FFF2-40B4-BE49-F238E27FC236}">
                <a16:creationId xmlns:a16="http://schemas.microsoft.com/office/drawing/2014/main" id="{8DBA96B4-2A62-475E-987C-9FA97F2C0CC2}"/>
              </a:ext>
            </a:extLst>
          </p:cNvPr>
          <p:cNvSpPr txBox="1"/>
          <p:nvPr/>
        </p:nvSpPr>
        <p:spPr>
          <a:xfrm>
            <a:off x="672103" y="2608348"/>
            <a:ext cx="1370925" cy="646331"/>
          </a:xfrm>
          <a:prstGeom prst="rect">
            <a:avLst/>
          </a:prstGeom>
          <a:noFill/>
        </p:spPr>
        <p:txBody>
          <a:bodyPr wrap="square" rtlCol="0">
            <a:spAutoFit/>
          </a:bodyPr>
          <a:lstStyle/>
          <a:p>
            <a:pPr algn="ctr"/>
            <a:r>
              <a:rPr lang="en-US" dirty="0">
                <a:solidFill>
                  <a:srgbClr val="307ABD"/>
                </a:solidFill>
              </a:rPr>
              <a:t>Negative values</a:t>
            </a:r>
          </a:p>
        </p:txBody>
      </p:sp>
      <p:cxnSp>
        <p:nvCxnSpPr>
          <p:cNvPr id="336" name="Straight Arrow Connector 335">
            <a:extLst>
              <a:ext uri="{FF2B5EF4-FFF2-40B4-BE49-F238E27FC236}">
                <a16:creationId xmlns:a16="http://schemas.microsoft.com/office/drawing/2014/main" id="{06890AA3-8691-4F67-B7D8-23039F77446E}"/>
              </a:ext>
            </a:extLst>
          </p:cNvPr>
          <p:cNvCxnSpPr>
            <a:cxnSpLocks/>
          </p:cNvCxnSpPr>
          <p:nvPr/>
        </p:nvCxnSpPr>
        <p:spPr>
          <a:xfrm flipH="1" flipV="1">
            <a:off x="1320074" y="1647872"/>
            <a:ext cx="156301" cy="464773"/>
          </a:xfrm>
          <a:prstGeom prst="straightConnector1">
            <a:avLst/>
          </a:prstGeom>
          <a:ln w="38100">
            <a:solidFill>
              <a:srgbClr val="7432A6"/>
            </a:solidFill>
            <a:tailEnd type="triangle"/>
          </a:ln>
        </p:spPr>
        <p:style>
          <a:lnRef idx="1">
            <a:schemeClr val="accent1"/>
          </a:lnRef>
          <a:fillRef idx="0">
            <a:schemeClr val="accent1"/>
          </a:fillRef>
          <a:effectRef idx="0">
            <a:schemeClr val="accent1"/>
          </a:effectRef>
          <a:fontRef idx="minor">
            <a:schemeClr val="tx1"/>
          </a:fontRef>
        </p:style>
      </p:cxnSp>
      <p:cxnSp>
        <p:nvCxnSpPr>
          <p:cNvPr id="337" name="Straight Arrow Connector 336">
            <a:extLst>
              <a:ext uri="{FF2B5EF4-FFF2-40B4-BE49-F238E27FC236}">
                <a16:creationId xmlns:a16="http://schemas.microsoft.com/office/drawing/2014/main" id="{C1C6DBC4-21E4-4B4C-8C98-A10DE12A3E15}"/>
              </a:ext>
            </a:extLst>
          </p:cNvPr>
          <p:cNvCxnSpPr>
            <a:cxnSpLocks/>
          </p:cNvCxnSpPr>
          <p:nvPr/>
        </p:nvCxnSpPr>
        <p:spPr>
          <a:xfrm flipH="1" flipV="1">
            <a:off x="1482000" y="2108883"/>
            <a:ext cx="153737" cy="457152"/>
          </a:xfrm>
          <a:prstGeom prst="straightConnector1">
            <a:avLst/>
          </a:prstGeom>
          <a:ln w="38100">
            <a:solidFill>
              <a:srgbClr val="307ABD"/>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6B4B38B-7094-4B6C-B53A-72AA2CA532D1}"/>
              </a:ext>
            </a:extLst>
          </p:cNvPr>
          <p:cNvSpPr txBox="1"/>
          <p:nvPr/>
        </p:nvSpPr>
        <p:spPr>
          <a:xfrm>
            <a:off x="68572" y="1965544"/>
            <a:ext cx="1370925" cy="646331"/>
          </a:xfrm>
          <a:prstGeom prst="rect">
            <a:avLst/>
          </a:prstGeom>
          <a:noFill/>
        </p:spPr>
        <p:txBody>
          <a:bodyPr wrap="square" rtlCol="0">
            <a:spAutoFit/>
          </a:bodyPr>
          <a:lstStyle/>
          <a:p>
            <a:pPr algn="ctr"/>
            <a:r>
              <a:rPr lang="en-US" dirty="0">
                <a:solidFill>
                  <a:schemeClr val="bg1"/>
                </a:solidFill>
              </a:rPr>
              <a:t>0 at surface of object</a:t>
            </a:r>
          </a:p>
        </p:txBody>
      </p:sp>
      <p:sp>
        <p:nvSpPr>
          <p:cNvPr id="28" name="TextBox 27">
            <a:extLst>
              <a:ext uri="{FF2B5EF4-FFF2-40B4-BE49-F238E27FC236}">
                <a16:creationId xmlns:a16="http://schemas.microsoft.com/office/drawing/2014/main" id="{2B19C328-3D08-48C9-B86E-CA49ACD17D44}"/>
              </a:ext>
            </a:extLst>
          </p:cNvPr>
          <p:cNvSpPr txBox="1"/>
          <p:nvPr/>
        </p:nvSpPr>
        <p:spPr>
          <a:xfrm>
            <a:off x="3611872" y="1173064"/>
            <a:ext cx="1370925" cy="923330"/>
          </a:xfrm>
          <a:prstGeom prst="rect">
            <a:avLst/>
          </a:prstGeom>
          <a:noFill/>
        </p:spPr>
        <p:txBody>
          <a:bodyPr wrap="square" rtlCol="0">
            <a:spAutoFit/>
          </a:bodyPr>
          <a:lstStyle/>
          <a:p>
            <a:pPr algn="ctr"/>
            <a:r>
              <a:rPr lang="en-US" dirty="0">
                <a:solidFill>
                  <a:schemeClr val="bg1"/>
                </a:solidFill>
              </a:rPr>
              <a:t>Signed Distance Function</a:t>
            </a:r>
          </a:p>
        </p:txBody>
      </p:sp>
      <p:grpSp>
        <p:nvGrpSpPr>
          <p:cNvPr id="164" name="Group 163">
            <a:extLst>
              <a:ext uri="{FF2B5EF4-FFF2-40B4-BE49-F238E27FC236}">
                <a16:creationId xmlns:a16="http://schemas.microsoft.com/office/drawing/2014/main" id="{6AE7C967-14DA-40F5-BC95-DC44F4BFF330}"/>
              </a:ext>
            </a:extLst>
          </p:cNvPr>
          <p:cNvGrpSpPr/>
          <p:nvPr/>
        </p:nvGrpSpPr>
        <p:grpSpPr>
          <a:xfrm>
            <a:off x="1352124" y="3766693"/>
            <a:ext cx="2370881" cy="1695054"/>
            <a:chOff x="1352124" y="3766693"/>
            <a:chExt cx="2370881" cy="1695054"/>
          </a:xfrm>
        </p:grpSpPr>
        <p:grpSp>
          <p:nvGrpSpPr>
            <p:cNvPr id="29" name="Group 28">
              <a:extLst>
                <a:ext uri="{FF2B5EF4-FFF2-40B4-BE49-F238E27FC236}">
                  <a16:creationId xmlns:a16="http://schemas.microsoft.com/office/drawing/2014/main" id="{6DB13CE7-E698-41CB-9A80-319E3BAD65E5}"/>
                </a:ext>
              </a:extLst>
            </p:cNvPr>
            <p:cNvGrpSpPr/>
            <p:nvPr/>
          </p:nvGrpSpPr>
          <p:grpSpPr>
            <a:xfrm>
              <a:off x="1715979" y="4845558"/>
              <a:ext cx="911016" cy="616189"/>
              <a:chOff x="7004259" y="3727450"/>
              <a:chExt cx="911016" cy="616189"/>
            </a:xfrm>
          </p:grpSpPr>
          <p:grpSp>
            <p:nvGrpSpPr>
              <p:cNvPr id="30" name="Group 29">
                <a:extLst>
                  <a:ext uri="{FF2B5EF4-FFF2-40B4-BE49-F238E27FC236}">
                    <a16:creationId xmlns:a16="http://schemas.microsoft.com/office/drawing/2014/main" id="{B99DC0B3-B25D-4408-A213-50ECCE128170}"/>
                  </a:ext>
                </a:extLst>
              </p:cNvPr>
              <p:cNvGrpSpPr/>
              <p:nvPr/>
            </p:nvGrpSpPr>
            <p:grpSpPr>
              <a:xfrm>
                <a:off x="7004259" y="3727450"/>
                <a:ext cx="555800" cy="458707"/>
                <a:chOff x="7004259" y="3727450"/>
                <a:chExt cx="555800" cy="458707"/>
              </a:xfrm>
            </p:grpSpPr>
            <p:cxnSp>
              <p:nvCxnSpPr>
                <p:cNvPr id="51" name="Straight Arrow Connector 50">
                  <a:extLst>
                    <a:ext uri="{FF2B5EF4-FFF2-40B4-BE49-F238E27FC236}">
                      <a16:creationId xmlns:a16="http://schemas.microsoft.com/office/drawing/2014/main" id="{C1E11325-CF11-4DE0-9BBD-138437038B2F}"/>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17C3B734-B9BD-4806-9332-6E8DBB136CD2}"/>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3931F6E7-9F5F-48B1-9E16-E8FCB4BCA3DD}"/>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75A0290-9E51-42EB-8B01-A33EA2009433}"/>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6FB6B2D4-BC11-4278-A9B8-DF8B61D2B5CD}"/>
                  </a:ext>
                </a:extLst>
              </p:cNvPr>
              <p:cNvGrpSpPr/>
              <p:nvPr/>
            </p:nvGrpSpPr>
            <p:grpSpPr>
              <a:xfrm>
                <a:off x="7234939" y="4065905"/>
                <a:ext cx="680336" cy="277734"/>
                <a:chOff x="7234939" y="4065905"/>
                <a:chExt cx="680336" cy="277734"/>
              </a:xfrm>
            </p:grpSpPr>
            <p:cxnSp>
              <p:nvCxnSpPr>
                <p:cNvPr id="47" name="Straight Arrow Connector 46">
                  <a:extLst>
                    <a:ext uri="{FF2B5EF4-FFF2-40B4-BE49-F238E27FC236}">
                      <a16:creationId xmlns:a16="http://schemas.microsoft.com/office/drawing/2014/main" id="{18C0C2B6-7E16-4335-B4D4-717440C336C2}"/>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74EA43E-EC0F-475B-9A49-49BD633C24F1}"/>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B894D190-47BE-43BB-A0B8-81E6CB3B3128}"/>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3DD16BC6-49AA-4FCE-9315-0609EA780571}"/>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9507220A-7E96-4C30-8EC8-FEC8CE3B33D3}"/>
                  </a:ext>
                </a:extLst>
              </p:cNvPr>
              <p:cNvGrpSpPr/>
              <p:nvPr/>
            </p:nvGrpSpPr>
            <p:grpSpPr>
              <a:xfrm>
                <a:off x="7196839" y="3847465"/>
                <a:ext cx="604136" cy="414894"/>
                <a:chOff x="7196839" y="3847465"/>
                <a:chExt cx="604136" cy="414894"/>
              </a:xfrm>
            </p:grpSpPr>
            <p:cxnSp>
              <p:nvCxnSpPr>
                <p:cNvPr id="43" name="Straight Arrow Connector 42">
                  <a:extLst>
                    <a:ext uri="{FF2B5EF4-FFF2-40B4-BE49-F238E27FC236}">
                      <a16:creationId xmlns:a16="http://schemas.microsoft.com/office/drawing/2014/main" id="{5380B3D6-96BC-4BA5-BEB7-8E5E41AD1966}"/>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62D4DDF-6E73-47D4-8687-4E2039D0D4A7}"/>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2240180F-BB0D-4294-8FB9-D1B56E86D2E1}"/>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2608FE5B-CDF9-4ED9-AE9D-E5EF67982187}"/>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B51DEB2E-C828-4B3B-8259-B51B8A7D7F9E}"/>
                  </a:ext>
                </a:extLst>
              </p:cNvPr>
              <p:cNvGrpSpPr/>
              <p:nvPr/>
            </p:nvGrpSpPr>
            <p:grpSpPr>
              <a:xfrm>
                <a:off x="7148579" y="3754755"/>
                <a:ext cx="524126" cy="464424"/>
                <a:chOff x="7148579" y="3754755"/>
                <a:chExt cx="524126" cy="464424"/>
              </a:xfrm>
            </p:grpSpPr>
            <p:cxnSp>
              <p:nvCxnSpPr>
                <p:cNvPr id="39" name="Straight Arrow Connector 38">
                  <a:extLst>
                    <a:ext uri="{FF2B5EF4-FFF2-40B4-BE49-F238E27FC236}">
                      <a16:creationId xmlns:a16="http://schemas.microsoft.com/office/drawing/2014/main" id="{3B59F510-70EE-498A-9BB6-1A4AE635F3FE}"/>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058DC5B-767B-4D26-8E11-6BE932558DE8}"/>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477BAF1-C144-41CE-8070-5C68606F9D61}"/>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730866C-969D-446D-ACB0-249F6D84890A}"/>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55537D03-5411-464A-9065-8F7885078567}"/>
                  </a:ext>
                </a:extLst>
              </p:cNvPr>
              <p:cNvGrpSpPr/>
              <p:nvPr/>
            </p:nvGrpSpPr>
            <p:grpSpPr>
              <a:xfrm>
                <a:off x="7227319" y="3965575"/>
                <a:ext cx="661286" cy="342504"/>
                <a:chOff x="7227319" y="3965575"/>
                <a:chExt cx="661286" cy="342504"/>
              </a:xfrm>
            </p:grpSpPr>
            <p:cxnSp>
              <p:nvCxnSpPr>
                <p:cNvPr id="35" name="Straight Arrow Connector 34">
                  <a:extLst>
                    <a:ext uri="{FF2B5EF4-FFF2-40B4-BE49-F238E27FC236}">
                      <a16:creationId xmlns:a16="http://schemas.microsoft.com/office/drawing/2014/main" id="{012FCF8F-6FD6-4AD7-9765-8507AACEEAE3}"/>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9C76572-CBEE-444D-A82C-F3CDD6E3E250}"/>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D01F4EA-D4F6-4D7F-988A-F1B78E0ADA9C}"/>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E449BE5-9C40-4EB8-A548-A818BD018D3B}"/>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5" name="Group 54">
              <a:extLst>
                <a:ext uri="{FF2B5EF4-FFF2-40B4-BE49-F238E27FC236}">
                  <a16:creationId xmlns:a16="http://schemas.microsoft.com/office/drawing/2014/main" id="{2A3FC24A-6C35-4975-8215-48CFAD711A41}"/>
                </a:ext>
              </a:extLst>
            </p:cNvPr>
            <p:cNvGrpSpPr/>
            <p:nvPr/>
          </p:nvGrpSpPr>
          <p:grpSpPr>
            <a:xfrm>
              <a:off x="1646129" y="4639183"/>
              <a:ext cx="1202481" cy="805418"/>
              <a:chOff x="6934409" y="3521075"/>
              <a:chExt cx="1202481" cy="805418"/>
            </a:xfrm>
          </p:grpSpPr>
          <p:grpSp>
            <p:nvGrpSpPr>
              <p:cNvPr id="56" name="Group 55">
                <a:extLst>
                  <a:ext uri="{FF2B5EF4-FFF2-40B4-BE49-F238E27FC236}">
                    <a16:creationId xmlns:a16="http://schemas.microsoft.com/office/drawing/2014/main" id="{1C25DF2F-C740-4168-927B-837C4C38B71C}"/>
                  </a:ext>
                </a:extLst>
              </p:cNvPr>
              <p:cNvGrpSpPr/>
              <p:nvPr/>
            </p:nvGrpSpPr>
            <p:grpSpPr>
              <a:xfrm>
                <a:off x="6934409" y="3521075"/>
                <a:ext cx="555800" cy="458707"/>
                <a:chOff x="6934409" y="3521075"/>
                <a:chExt cx="555800" cy="458707"/>
              </a:xfrm>
            </p:grpSpPr>
            <p:cxnSp>
              <p:nvCxnSpPr>
                <p:cNvPr id="77" name="Straight Arrow Connector 76">
                  <a:extLst>
                    <a:ext uri="{FF2B5EF4-FFF2-40B4-BE49-F238E27FC236}">
                      <a16:creationId xmlns:a16="http://schemas.microsoft.com/office/drawing/2014/main" id="{2C989ABA-00DA-4EDF-A33F-3643BCD90685}"/>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E9771B4F-38DD-4F4D-85B1-FA7E6FD25901}"/>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58DA55B4-D210-46BE-852D-55B1EFC1B717}"/>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3D0BD2DC-DE55-4A8F-8CAE-EB430744324C}"/>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1DE38E73-D7D2-451B-A6AB-5271E020D748}"/>
                  </a:ext>
                </a:extLst>
              </p:cNvPr>
              <p:cNvGrpSpPr/>
              <p:nvPr/>
            </p:nvGrpSpPr>
            <p:grpSpPr>
              <a:xfrm>
                <a:off x="7456554" y="4048760"/>
                <a:ext cx="680336" cy="277733"/>
                <a:chOff x="7456554" y="4048760"/>
                <a:chExt cx="680336" cy="277733"/>
              </a:xfrm>
            </p:grpSpPr>
            <p:cxnSp>
              <p:nvCxnSpPr>
                <p:cNvPr id="73" name="Straight Arrow Connector 72">
                  <a:extLst>
                    <a:ext uri="{FF2B5EF4-FFF2-40B4-BE49-F238E27FC236}">
                      <a16:creationId xmlns:a16="http://schemas.microsoft.com/office/drawing/2014/main" id="{C1EA47CB-37B5-4E71-850E-83FED4172E0E}"/>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F3F48539-BCA7-42D5-9939-90B425D5C7CC}"/>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57178521-074E-4214-BB43-C811371FACEC}"/>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40612514-D27F-4CE7-B743-7C9F9727CB1D}"/>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D583A15F-46AD-4205-BDEE-27CD638BAE15}"/>
                  </a:ext>
                </a:extLst>
              </p:cNvPr>
              <p:cNvGrpSpPr/>
              <p:nvPr/>
            </p:nvGrpSpPr>
            <p:grpSpPr>
              <a:xfrm>
                <a:off x="7316219" y="3686175"/>
                <a:ext cx="604136" cy="414894"/>
                <a:chOff x="7316219" y="3686175"/>
                <a:chExt cx="604136" cy="414894"/>
              </a:xfrm>
            </p:grpSpPr>
            <p:cxnSp>
              <p:nvCxnSpPr>
                <p:cNvPr id="69" name="Straight Arrow Connector 68">
                  <a:extLst>
                    <a:ext uri="{FF2B5EF4-FFF2-40B4-BE49-F238E27FC236}">
                      <a16:creationId xmlns:a16="http://schemas.microsoft.com/office/drawing/2014/main" id="{8309B2E0-FC23-479F-B4AE-A81B10FBD526}"/>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D33DE3AA-118D-458F-A0A4-D3F7E5357D48}"/>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D7BBD95D-6734-4785-9478-FBA975CE6182}"/>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C1392158-DC5B-47D1-80E0-2591AA9A1E9D}"/>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B2EE1484-37FF-49FD-B556-2C3D9C86F831}"/>
                  </a:ext>
                </a:extLst>
              </p:cNvPr>
              <p:cNvGrpSpPr/>
              <p:nvPr/>
            </p:nvGrpSpPr>
            <p:grpSpPr>
              <a:xfrm>
                <a:off x="7187314" y="3540760"/>
                <a:ext cx="524126" cy="464424"/>
                <a:chOff x="7187314" y="3540760"/>
                <a:chExt cx="524126" cy="464424"/>
              </a:xfrm>
            </p:grpSpPr>
            <p:cxnSp>
              <p:nvCxnSpPr>
                <p:cNvPr id="65" name="Straight Arrow Connector 64">
                  <a:extLst>
                    <a:ext uri="{FF2B5EF4-FFF2-40B4-BE49-F238E27FC236}">
                      <a16:creationId xmlns:a16="http://schemas.microsoft.com/office/drawing/2014/main" id="{87884436-F1B5-487C-B21A-AB8D72FB2288}"/>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B28DD925-630B-476E-8042-457842BC3A31}"/>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2FA09578-B62C-45D8-91D5-19A87CEAA228}"/>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EBB771C6-8235-406B-A743-02A8AA9C5841}"/>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C1D4F848-4958-4DDD-97D3-A3D58C855AFB}"/>
                  </a:ext>
                </a:extLst>
              </p:cNvPr>
              <p:cNvGrpSpPr/>
              <p:nvPr/>
            </p:nvGrpSpPr>
            <p:grpSpPr>
              <a:xfrm>
                <a:off x="7398769" y="3885565"/>
                <a:ext cx="661286" cy="342504"/>
                <a:chOff x="7398769" y="3885565"/>
                <a:chExt cx="661286" cy="342504"/>
              </a:xfrm>
            </p:grpSpPr>
            <p:cxnSp>
              <p:nvCxnSpPr>
                <p:cNvPr id="61" name="Straight Arrow Connector 60">
                  <a:extLst>
                    <a:ext uri="{FF2B5EF4-FFF2-40B4-BE49-F238E27FC236}">
                      <a16:creationId xmlns:a16="http://schemas.microsoft.com/office/drawing/2014/main" id="{A2B67831-948F-41F3-8B52-4414EC84351D}"/>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DC4E8ECE-2D11-463D-844E-2A3A4E2A9C08}"/>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2C756E9D-7B98-418D-B914-91F610FC48F7}"/>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70F10DF0-DE6C-412C-BEC1-C0E24EB45DF5}"/>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1" name="Group 80">
              <a:extLst>
                <a:ext uri="{FF2B5EF4-FFF2-40B4-BE49-F238E27FC236}">
                  <a16:creationId xmlns:a16="http://schemas.microsoft.com/office/drawing/2014/main" id="{F65235FF-0C13-4D06-AEE9-F001EDA17981}"/>
                </a:ext>
              </a:extLst>
            </p:cNvPr>
            <p:cNvGrpSpPr/>
            <p:nvPr/>
          </p:nvGrpSpPr>
          <p:grpSpPr>
            <a:xfrm>
              <a:off x="1573104" y="4425823"/>
              <a:ext cx="1504106" cy="1003538"/>
              <a:chOff x="6861384" y="3307715"/>
              <a:chExt cx="1504106" cy="1003538"/>
            </a:xfrm>
          </p:grpSpPr>
          <p:grpSp>
            <p:nvGrpSpPr>
              <p:cNvPr id="82" name="Group 81">
                <a:extLst>
                  <a:ext uri="{FF2B5EF4-FFF2-40B4-BE49-F238E27FC236}">
                    <a16:creationId xmlns:a16="http://schemas.microsoft.com/office/drawing/2014/main" id="{BCB9F15D-4E6C-4AD3-BAE6-90073F460969}"/>
                  </a:ext>
                </a:extLst>
              </p:cNvPr>
              <p:cNvGrpSpPr/>
              <p:nvPr/>
            </p:nvGrpSpPr>
            <p:grpSpPr>
              <a:xfrm>
                <a:off x="6861384" y="3307715"/>
                <a:ext cx="555800" cy="458707"/>
                <a:chOff x="6861384" y="3307715"/>
                <a:chExt cx="555800" cy="458707"/>
              </a:xfrm>
            </p:grpSpPr>
            <p:cxnSp>
              <p:nvCxnSpPr>
                <p:cNvPr id="103" name="Straight Arrow Connector 102">
                  <a:extLst>
                    <a:ext uri="{FF2B5EF4-FFF2-40B4-BE49-F238E27FC236}">
                      <a16:creationId xmlns:a16="http://schemas.microsoft.com/office/drawing/2014/main" id="{B0E82909-461B-432E-9CB1-384BE97AE401}"/>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37280DB5-571E-4E16-9F7B-1947DBDB6D9C}"/>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26316453-97F5-4C5C-8AC3-327EB7F6B4FF}"/>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20C3933D-2B05-45F5-890C-5609612D8489}"/>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99AF4BA3-458F-4B69-8CF2-EBB9F2DDCC90}"/>
                  </a:ext>
                </a:extLst>
              </p:cNvPr>
              <p:cNvGrpSpPr/>
              <p:nvPr/>
            </p:nvGrpSpPr>
            <p:grpSpPr>
              <a:xfrm>
                <a:off x="7685154" y="4033520"/>
                <a:ext cx="680336" cy="277733"/>
                <a:chOff x="7685154" y="4033520"/>
                <a:chExt cx="680336" cy="277733"/>
              </a:xfrm>
            </p:grpSpPr>
            <p:cxnSp>
              <p:nvCxnSpPr>
                <p:cNvPr id="99" name="Straight Arrow Connector 98">
                  <a:extLst>
                    <a:ext uri="{FF2B5EF4-FFF2-40B4-BE49-F238E27FC236}">
                      <a16:creationId xmlns:a16="http://schemas.microsoft.com/office/drawing/2014/main" id="{FC30B1DB-036C-4321-8F9D-25C9F858C069}"/>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1F9F3776-46E7-4AC1-8518-D62585A4E54B}"/>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6B693832-19B3-4057-B64D-62E39E712693}"/>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5CE3C6E2-FF47-4827-9433-10D4857109A4}"/>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2D6D8088-EBBC-440E-99C3-997BB4D7FC1B}"/>
                  </a:ext>
                </a:extLst>
              </p:cNvPr>
              <p:cNvGrpSpPr/>
              <p:nvPr/>
            </p:nvGrpSpPr>
            <p:grpSpPr>
              <a:xfrm>
                <a:off x="7445124" y="3519170"/>
                <a:ext cx="604136" cy="414894"/>
                <a:chOff x="7445124" y="3519170"/>
                <a:chExt cx="604136" cy="414894"/>
              </a:xfrm>
            </p:grpSpPr>
            <p:cxnSp>
              <p:nvCxnSpPr>
                <p:cNvPr id="95" name="Straight Arrow Connector 94">
                  <a:extLst>
                    <a:ext uri="{FF2B5EF4-FFF2-40B4-BE49-F238E27FC236}">
                      <a16:creationId xmlns:a16="http://schemas.microsoft.com/office/drawing/2014/main" id="{DD3BCA9D-85E8-497E-AFC9-55A574D8FB8E}"/>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919BDFBF-0DE4-4A06-88E1-9911743D6A7E}"/>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AB8DD64C-F230-4917-A3FD-AA12B41ADADC}"/>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34B6C606-F77B-45F8-AE44-A6B2F48C91BD}"/>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5BADA77C-20A7-4315-9D8A-4D7AE5E72FE6}"/>
                  </a:ext>
                </a:extLst>
              </p:cNvPr>
              <p:cNvGrpSpPr/>
              <p:nvPr/>
            </p:nvGrpSpPr>
            <p:grpSpPr>
              <a:xfrm>
                <a:off x="7226049" y="3326765"/>
                <a:ext cx="524126" cy="464424"/>
                <a:chOff x="7226049" y="3326765"/>
                <a:chExt cx="524126" cy="464424"/>
              </a:xfrm>
            </p:grpSpPr>
            <p:cxnSp>
              <p:nvCxnSpPr>
                <p:cNvPr id="91" name="Straight Arrow Connector 90">
                  <a:extLst>
                    <a:ext uri="{FF2B5EF4-FFF2-40B4-BE49-F238E27FC236}">
                      <a16:creationId xmlns:a16="http://schemas.microsoft.com/office/drawing/2014/main" id="{6894F4D8-0131-41CD-AEB6-DD1DE9194A4D}"/>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8F8AFD94-EE20-4D3D-887B-A273E5AABBD6}"/>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CE79F4BD-713E-4F89-94B2-B55026E274D1}"/>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42312016-0BAC-4983-9E0E-729BE9FF83D6}"/>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3C6AF1A3-CEAE-4DCE-A158-F50FCC835EBA}"/>
                  </a:ext>
                </a:extLst>
              </p:cNvPr>
              <p:cNvGrpSpPr/>
              <p:nvPr/>
            </p:nvGrpSpPr>
            <p:grpSpPr>
              <a:xfrm>
                <a:off x="7608954" y="3793490"/>
                <a:ext cx="661286" cy="342504"/>
                <a:chOff x="7608954" y="3793490"/>
                <a:chExt cx="661286" cy="342504"/>
              </a:xfrm>
            </p:grpSpPr>
            <p:cxnSp>
              <p:nvCxnSpPr>
                <p:cNvPr id="87" name="Straight Arrow Connector 86">
                  <a:extLst>
                    <a:ext uri="{FF2B5EF4-FFF2-40B4-BE49-F238E27FC236}">
                      <a16:creationId xmlns:a16="http://schemas.microsoft.com/office/drawing/2014/main" id="{2F90854C-93EE-4E06-92B1-B69B8EE465A8}"/>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95777537-9A1B-447C-A94E-B26807FF707B}"/>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45459BBF-E19E-414D-8C41-092A1143B108}"/>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9705CC55-C861-4682-9D37-EE282AD20807}"/>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07" name="Group 106">
              <a:extLst>
                <a:ext uri="{FF2B5EF4-FFF2-40B4-BE49-F238E27FC236}">
                  <a16:creationId xmlns:a16="http://schemas.microsoft.com/office/drawing/2014/main" id="{13424571-A4F5-43BC-A33C-DDA71C1B96B4}"/>
                </a:ext>
              </a:extLst>
            </p:cNvPr>
            <p:cNvGrpSpPr/>
            <p:nvPr/>
          </p:nvGrpSpPr>
          <p:grpSpPr>
            <a:xfrm>
              <a:off x="1470234" y="4122928"/>
              <a:ext cx="1888916" cy="1283573"/>
              <a:chOff x="6758514" y="3004820"/>
              <a:chExt cx="1888916" cy="1283573"/>
            </a:xfrm>
          </p:grpSpPr>
          <p:grpSp>
            <p:nvGrpSpPr>
              <p:cNvPr id="108" name="Group 107">
                <a:extLst>
                  <a:ext uri="{FF2B5EF4-FFF2-40B4-BE49-F238E27FC236}">
                    <a16:creationId xmlns:a16="http://schemas.microsoft.com/office/drawing/2014/main" id="{C36E8354-B57F-4315-AD6C-1E2336D09E4F}"/>
                  </a:ext>
                </a:extLst>
              </p:cNvPr>
              <p:cNvGrpSpPr/>
              <p:nvPr/>
            </p:nvGrpSpPr>
            <p:grpSpPr>
              <a:xfrm>
                <a:off x="7282564" y="3030855"/>
                <a:ext cx="524126" cy="464424"/>
                <a:chOff x="7282564" y="3030855"/>
                <a:chExt cx="524126" cy="464424"/>
              </a:xfrm>
            </p:grpSpPr>
            <p:cxnSp>
              <p:nvCxnSpPr>
                <p:cNvPr id="129" name="Straight Arrow Connector 128">
                  <a:extLst>
                    <a:ext uri="{FF2B5EF4-FFF2-40B4-BE49-F238E27FC236}">
                      <a16:creationId xmlns:a16="http://schemas.microsoft.com/office/drawing/2014/main" id="{892D604E-B6A0-4435-9C72-3BFDCB0C7D1B}"/>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725E02D9-6D25-4F86-9799-76F31694B028}"/>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9670FD70-B866-473A-AAD9-A09832B4C691}"/>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C6DD89FF-2A66-46C1-9A65-0DC242BBC182}"/>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F59270C9-E21A-43F3-8790-D124EEE53DFC}"/>
                  </a:ext>
                </a:extLst>
              </p:cNvPr>
              <p:cNvGrpSpPr/>
              <p:nvPr/>
            </p:nvGrpSpPr>
            <p:grpSpPr>
              <a:xfrm>
                <a:off x="6758514" y="3004820"/>
                <a:ext cx="555800" cy="458707"/>
                <a:chOff x="6758514" y="3004820"/>
                <a:chExt cx="555800" cy="458707"/>
              </a:xfrm>
            </p:grpSpPr>
            <p:cxnSp>
              <p:nvCxnSpPr>
                <p:cNvPr id="125" name="Straight Arrow Connector 124">
                  <a:extLst>
                    <a:ext uri="{FF2B5EF4-FFF2-40B4-BE49-F238E27FC236}">
                      <a16:creationId xmlns:a16="http://schemas.microsoft.com/office/drawing/2014/main" id="{804A17BA-B746-4368-B1B5-D34EB60CEA84}"/>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750155B5-1260-4FD9-AA3B-4361B81710D1}"/>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5DB01D6C-750E-4015-BAF0-2AAE01F18E0F}"/>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B179456E-E43E-43AF-B1BF-79780CDFA95C}"/>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92045FE5-A640-43C8-8FDC-9A06AB4F18FA}"/>
                  </a:ext>
                </a:extLst>
              </p:cNvPr>
              <p:cNvGrpSpPr/>
              <p:nvPr/>
            </p:nvGrpSpPr>
            <p:grpSpPr>
              <a:xfrm>
                <a:off x="7607049" y="3303905"/>
                <a:ext cx="604136" cy="414894"/>
                <a:chOff x="7607049" y="3303905"/>
                <a:chExt cx="604136" cy="414894"/>
              </a:xfrm>
            </p:grpSpPr>
            <p:cxnSp>
              <p:nvCxnSpPr>
                <p:cNvPr id="121" name="Straight Arrow Connector 120">
                  <a:extLst>
                    <a:ext uri="{FF2B5EF4-FFF2-40B4-BE49-F238E27FC236}">
                      <a16:creationId xmlns:a16="http://schemas.microsoft.com/office/drawing/2014/main" id="{7E1BAE43-70E9-40C8-97B9-0738395D178E}"/>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B1A8608A-6F70-424D-9CC1-991AB6C68260}"/>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1E2578DC-C9C5-475A-8C25-807A0A969436}"/>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CB5D65B2-DDD1-4AB4-9F04-7BB75B705EE4}"/>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EF8EB00F-1551-4714-9270-289619EAB468}"/>
                  </a:ext>
                </a:extLst>
              </p:cNvPr>
              <p:cNvGrpSpPr/>
              <p:nvPr/>
            </p:nvGrpSpPr>
            <p:grpSpPr>
              <a:xfrm>
                <a:off x="7848984" y="3686810"/>
                <a:ext cx="661286" cy="342504"/>
                <a:chOff x="7848984" y="3686810"/>
                <a:chExt cx="661286" cy="342504"/>
              </a:xfrm>
            </p:grpSpPr>
            <p:cxnSp>
              <p:nvCxnSpPr>
                <p:cNvPr id="117" name="Straight Arrow Connector 116">
                  <a:extLst>
                    <a:ext uri="{FF2B5EF4-FFF2-40B4-BE49-F238E27FC236}">
                      <a16:creationId xmlns:a16="http://schemas.microsoft.com/office/drawing/2014/main" id="{7C9FC072-13A5-479A-822D-9A9FD00C6937}"/>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C285BB6D-6353-42AE-BF71-7BCF6D448F71}"/>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FDB2F1A1-EB9C-4A44-BA23-9CB06B9BF646}"/>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732143FA-E593-4B85-A166-347829B0523A}"/>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F046148D-7DAB-4673-9D74-2F0096310240}"/>
                  </a:ext>
                </a:extLst>
              </p:cNvPr>
              <p:cNvGrpSpPr/>
              <p:nvPr/>
            </p:nvGrpSpPr>
            <p:grpSpPr>
              <a:xfrm>
                <a:off x="7967094" y="4010660"/>
                <a:ext cx="680336" cy="277733"/>
                <a:chOff x="7967094" y="4010660"/>
                <a:chExt cx="680336" cy="277733"/>
              </a:xfrm>
            </p:grpSpPr>
            <p:cxnSp>
              <p:nvCxnSpPr>
                <p:cNvPr id="113" name="Straight Arrow Connector 112">
                  <a:extLst>
                    <a:ext uri="{FF2B5EF4-FFF2-40B4-BE49-F238E27FC236}">
                      <a16:creationId xmlns:a16="http://schemas.microsoft.com/office/drawing/2014/main" id="{38BF0DAB-A084-4936-B500-1EFD10E30489}"/>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28EDEC3B-CA2C-4D1C-AEA6-ECA0818F88BD}"/>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4802B831-565E-423E-8F97-69D8BD3AF799}"/>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3B44B6C0-DA6D-4A7E-9ADA-0C2C21D73134}"/>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33" name="Group 132">
              <a:extLst>
                <a:ext uri="{FF2B5EF4-FFF2-40B4-BE49-F238E27FC236}">
                  <a16:creationId xmlns:a16="http://schemas.microsoft.com/office/drawing/2014/main" id="{3B8C41F0-CB42-4411-B206-7DAF588E01F2}"/>
                </a:ext>
              </a:extLst>
            </p:cNvPr>
            <p:cNvGrpSpPr/>
            <p:nvPr/>
          </p:nvGrpSpPr>
          <p:grpSpPr>
            <a:xfrm>
              <a:off x="1352124" y="3766693"/>
              <a:ext cx="2370881" cy="1611233"/>
              <a:chOff x="6640404" y="2648585"/>
              <a:chExt cx="2370881" cy="1611233"/>
            </a:xfrm>
          </p:grpSpPr>
          <p:grpSp>
            <p:nvGrpSpPr>
              <p:cNvPr id="134" name="Group 133">
                <a:extLst>
                  <a:ext uri="{FF2B5EF4-FFF2-40B4-BE49-F238E27FC236}">
                    <a16:creationId xmlns:a16="http://schemas.microsoft.com/office/drawing/2014/main" id="{3743BDD9-1468-4812-A5AF-A2CAD7E2D3FC}"/>
                  </a:ext>
                </a:extLst>
              </p:cNvPr>
              <p:cNvGrpSpPr/>
              <p:nvPr/>
            </p:nvGrpSpPr>
            <p:grpSpPr>
              <a:xfrm>
                <a:off x="7345429" y="2703830"/>
                <a:ext cx="524126" cy="464424"/>
                <a:chOff x="7345429" y="2703830"/>
                <a:chExt cx="524126" cy="464424"/>
              </a:xfrm>
            </p:grpSpPr>
            <p:cxnSp>
              <p:nvCxnSpPr>
                <p:cNvPr id="155" name="Straight Arrow Connector 154">
                  <a:extLst>
                    <a:ext uri="{FF2B5EF4-FFF2-40B4-BE49-F238E27FC236}">
                      <a16:creationId xmlns:a16="http://schemas.microsoft.com/office/drawing/2014/main" id="{E1FA295E-27C0-48B4-B3E5-EE62907ACD73}"/>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42D323EB-FE0D-42DA-AD04-3E7829CC232B}"/>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C95D5285-0549-4881-84F5-FC57C510B6DC}"/>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1BD3F035-FFF1-4417-8012-FE1AD0468ED5}"/>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88162CB2-6174-4373-9C05-FF138A42FA27}"/>
                  </a:ext>
                </a:extLst>
              </p:cNvPr>
              <p:cNvGrpSpPr/>
              <p:nvPr/>
            </p:nvGrpSpPr>
            <p:grpSpPr>
              <a:xfrm>
                <a:off x="6640404" y="2648585"/>
                <a:ext cx="555800" cy="458707"/>
                <a:chOff x="6640404" y="2648585"/>
                <a:chExt cx="555800" cy="458707"/>
              </a:xfrm>
            </p:grpSpPr>
            <p:cxnSp>
              <p:nvCxnSpPr>
                <p:cNvPr id="151" name="Straight Arrow Connector 150">
                  <a:extLst>
                    <a:ext uri="{FF2B5EF4-FFF2-40B4-BE49-F238E27FC236}">
                      <a16:creationId xmlns:a16="http://schemas.microsoft.com/office/drawing/2014/main" id="{C4467665-FF62-4E41-A435-B0465C3A033B}"/>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367BE563-4CE5-450A-8885-68A64848E670}"/>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A63C1735-C828-4BC7-A576-50AAC3461D87}"/>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EDEBCB88-ECA8-4A40-A199-C294553B0094}"/>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E287CC0A-E83D-41EB-A6B7-13D3E5BD94C6}"/>
                  </a:ext>
                </a:extLst>
              </p:cNvPr>
              <p:cNvGrpSpPr/>
              <p:nvPr/>
            </p:nvGrpSpPr>
            <p:grpSpPr>
              <a:xfrm>
                <a:off x="7801359" y="3046730"/>
                <a:ext cx="604136" cy="414894"/>
                <a:chOff x="7801359" y="3046730"/>
                <a:chExt cx="604136" cy="414894"/>
              </a:xfrm>
            </p:grpSpPr>
            <p:cxnSp>
              <p:nvCxnSpPr>
                <p:cNvPr id="147" name="Straight Arrow Connector 146">
                  <a:extLst>
                    <a:ext uri="{FF2B5EF4-FFF2-40B4-BE49-F238E27FC236}">
                      <a16:creationId xmlns:a16="http://schemas.microsoft.com/office/drawing/2014/main" id="{FEC0541F-1F10-4E57-AA2D-38E708DB3726}"/>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815F8E0B-5450-4687-9EE2-90EE8C313603}"/>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7C46D681-9F66-4CA5-B522-39B98E5E828D}"/>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5B10E9E4-2D6A-46D6-9673-0A34B876EDB1}"/>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DAF81423-834B-442E-94D9-CBBD57AD65BA}"/>
                  </a:ext>
                </a:extLst>
              </p:cNvPr>
              <p:cNvGrpSpPr/>
              <p:nvPr/>
            </p:nvGrpSpPr>
            <p:grpSpPr>
              <a:xfrm>
                <a:off x="8138544" y="3557270"/>
                <a:ext cx="661286" cy="342504"/>
                <a:chOff x="8138544" y="3557270"/>
                <a:chExt cx="661286" cy="342504"/>
              </a:xfrm>
            </p:grpSpPr>
            <p:cxnSp>
              <p:nvCxnSpPr>
                <p:cNvPr id="143" name="Straight Arrow Connector 142">
                  <a:extLst>
                    <a:ext uri="{FF2B5EF4-FFF2-40B4-BE49-F238E27FC236}">
                      <a16:creationId xmlns:a16="http://schemas.microsoft.com/office/drawing/2014/main" id="{D5744385-8826-4EDE-962D-837179E80C8B}"/>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DCBD12CB-4427-430F-8AD3-497AE8859BF4}"/>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F73F34FC-CADA-45B5-A573-88B49B6F7A85}"/>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A9BBDEB2-9EB0-49AB-8210-6E1B248C1645}"/>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8" name="Group 137">
                <a:extLst>
                  <a:ext uri="{FF2B5EF4-FFF2-40B4-BE49-F238E27FC236}">
                    <a16:creationId xmlns:a16="http://schemas.microsoft.com/office/drawing/2014/main" id="{DEDEED8B-B1C1-466A-8672-693C67E9E684}"/>
                  </a:ext>
                </a:extLst>
              </p:cNvPr>
              <p:cNvGrpSpPr/>
              <p:nvPr/>
            </p:nvGrpSpPr>
            <p:grpSpPr>
              <a:xfrm>
                <a:off x="8330949" y="3982085"/>
                <a:ext cx="680336" cy="277733"/>
                <a:chOff x="8330949" y="3982085"/>
                <a:chExt cx="680336" cy="277733"/>
              </a:xfrm>
            </p:grpSpPr>
            <p:cxnSp>
              <p:nvCxnSpPr>
                <p:cNvPr id="139" name="Straight Arrow Connector 138">
                  <a:extLst>
                    <a:ext uri="{FF2B5EF4-FFF2-40B4-BE49-F238E27FC236}">
                      <a16:creationId xmlns:a16="http://schemas.microsoft.com/office/drawing/2014/main" id="{F93371EB-9BF0-43B4-9A09-EF484A2C411F}"/>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7F35C45E-6523-4865-AA5D-123AEB475BFE}"/>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C388D60A-2F94-4A4C-B0E4-60DFC0E691A8}"/>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F726BEEB-EDF7-4FAE-BC77-EE601D37C027}"/>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163" name="Group 162">
            <a:extLst>
              <a:ext uri="{FF2B5EF4-FFF2-40B4-BE49-F238E27FC236}">
                <a16:creationId xmlns:a16="http://schemas.microsoft.com/office/drawing/2014/main" id="{D4AE72AE-A37C-4E88-803B-9D55F9F04589}"/>
              </a:ext>
            </a:extLst>
          </p:cNvPr>
          <p:cNvGrpSpPr/>
          <p:nvPr/>
        </p:nvGrpSpPr>
        <p:grpSpPr>
          <a:xfrm>
            <a:off x="2545080" y="3055620"/>
            <a:ext cx="567829" cy="548640"/>
            <a:chOff x="2545080" y="2956560"/>
            <a:chExt cx="567829" cy="548640"/>
          </a:xfrm>
        </p:grpSpPr>
        <p:cxnSp>
          <p:nvCxnSpPr>
            <p:cNvPr id="160" name="Straight Arrow Connector 159">
              <a:extLst>
                <a:ext uri="{FF2B5EF4-FFF2-40B4-BE49-F238E27FC236}">
                  <a16:creationId xmlns:a16="http://schemas.microsoft.com/office/drawing/2014/main" id="{F2E741F0-148D-4561-8EF9-58759308A568}"/>
                </a:ext>
              </a:extLst>
            </p:cNvPr>
            <p:cNvCxnSpPr/>
            <p:nvPr/>
          </p:nvCxnSpPr>
          <p:spPr>
            <a:xfrm>
              <a:off x="2545080" y="2956560"/>
              <a:ext cx="0" cy="54864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2" name="TextBox 161">
                  <a:extLst>
                    <a:ext uri="{FF2B5EF4-FFF2-40B4-BE49-F238E27FC236}">
                      <a16:creationId xmlns:a16="http://schemas.microsoft.com/office/drawing/2014/main" id="{8EC08260-1891-4CC0-846B-92EBB4FA2516}"/>
                    </a:ext>
                  </a:extLst>
                </p:cNvPr>
                <p:cNvSpPr txBox="1"/>
                <p:nvPr/>
              </p:nvSpPr>
              <p:spPr>
                <a:xfrm>
                  <a:off x="2796540" y="2964180"/>
                  <a:ext cx="316369" cy="5259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chemeClr val="bg1"/>
                                </a:solidFill>
                                <a:latin typeface="Cambria Math" panose="02040503050406030204" pitchFamily="18" charset="0"/>
                              </a:rPr>
                            </m:ctrlPr>
                          </m:fPr>
                          <m:num>
                            <m:r>
                              <a:rPr lang="en-US" b="0" i="1" smtClean="0">
                                <a:solidFill>
                                  <a:schemeClr val="bg1"/>
                                </a:solidFill>
                                <a:latin typeface="Cambria Math" panose="02040503050406030204" pitchFamily="18" charset="0"/>
                              </a:rPr>
                              <m:t>𝑑</m:t>
                            </m:r>
                          </m:num>
                          <m:den>
                            <m:r>
                              <a:rPr lang="en-US" b="0" i="1" smtClean="0">
                                <a:solidFill>
                                  <a:schemeClr val="bg1"/>
                                </a:solidFill>
                                <a:latin typeface="Cambria Math" panose="02040503050406030204" pitchFamily="18" charset="0"/>
                              </a:rPr>
                              <m:t>𝑑𝑥</m:t>
                            </m:r>
                          </m:den>
                        </m:f>
                      </m:oMath>
                    </m:oMathPara>
                  </a14:m>
                  <a:endParaRPr lang="en-US" dirty="0"/>
                </a:p>
              </p:txBody>
            </p:sp>
          </mc:Choice>
          <mc:Fallback xmlns="">
            <p:sp>
              <p:nvSpPr>
                <p:cNvPr id="162" name="TextBox 161">
                  <a:extLst>
                    <a:ext uri="{FF2B5EF4-FFF2-40B4-BE49-F238E27FC236}">
                      <a16:creationId xmlns:a16="http://schemas.microsoft.com/office/drawing/2014/main" id="{8EC08260-1891-4CC0-846B-92EBB4FA2516}"/>
                    </a:ext>
                  </a:extLst>
                </p:cNvPr>
                <p:cNvSpPr txBox="1">
                  <a:spLocks noRot="1" noChangeAspect="1" noMove="1" noResize="1" noEditPoints="1" noAdjustHandles="1" noChangeArrowheads="1" noChangeShapeType="1" noTextEdit="1"/>
                </p:cNvSpPr>
                <p:nvPr/>
              </p:nvSpPr>
              <p:spPr>
                <a:xfrm>
                  <a:off x="2796540" y="2964180"/>
                  <a:ext cx="316369" cy="525913"/>
                </a:xfrm>
                <a:prstGeom prst="rect">
                  <a:avLst/>
                </a:prstGeom>
                <a:blipFill>
                  <a:blip r:embed="rId2"/>
                  <a:stretch>
                    <a:fillRect/>
                  </a:stretch>
                </a:blipFill>
              </p:spPr>
              <p:txBody>
                <a:bodyPr/>
                <a:lstStyle/>
                <a:p>
                  <a:r>
                    <a:rPr lang="en-US">
                      <a:noFill/>
                    </a:rPr>
                    <a:t> </a:t>
                  </a:r>
                </a:p>
              </p:txBody>
            </p:sp>
          </mc:Fallback>
        </mc:AlternateContent>
      </p:grpSp>
      <p:sp>
        <p:nvSpPr>
          <p:cNvPr id="165" name="TextBox 164">
            <a:extLst>
              <a:ext uri="{FF2B5EF4-FFF2-40B4-BE49-F238E27FC236}">
                <a16:creationId xmlns:a16="http://schemas.microsoft.com/office/drawing/2014/main" id="{A1571846-9C86-41FB-95D2-0F7038EBE8CD}"/>
              </a:ext>
            </a:extLst>
          </p:cNvPr>
          <p:cNvSpPr txBox="1"/>
          <p:nvPr/>
        </p:nvSpPr>
        <p:spPr>
          <a:xfrm>
            <a:off x="3611872" y="3420964"/>
            <a:ext cx="1370925" cy="923330"/>
          </a:xfrm>
          <a:prstGeom prst="rect">
            <a:avLst/>
          </a:prstGeom>
          <a:noFill/>
        </p:spPr>
        <p:txBody>
          <a:bodyPr wrap="square" rtlCol="0">
            <a:spAutoFit/>
          </a:bodyPr>
          <a:lstStyle/>
          <a:p>
            <a:pPr algn="ctr"/>
            <a:r>
              <a:rPr lang="en-US" dirty="0">
                <a:solidFill>
                  <a:schemeClr val="bg1"/>
                </a:solidFill>
              </a:rPr>
              <a:t>Normal Vector </a:t>
            </a:r>
          </a:p>
          <a:p>
            <a:pPr algn="ctr"/>
            <a:r>
              <a:rPr lang="en-US" dirty="0">
                <a:solidFill>
                  <a:schemeClr val="bg1"/>
                </a:solidFill>
              </a:rPr>
              <a:t>Field</a:t>
            </a:r>
          </a:p>
        </p:txBody>
      </p:sp>
      <p:grpSp>
        <p:nvGrpSpPr>
          <p:cNvPr id="167" name="Group 166">
            <a:extLst>
              <a:ext uri="{FF2B5EF4-FFF2-40B4-BE49-F238E27FC236}">
                <a16:creationId xmlns:a16="http://schemas.microsoft.com/office/drawing/2014/main" id="{04162FBF-6E88-4D89-9DDC-A8FAEF8A8194}"/>
              </a:ext>
            </a:extLst>
          </p:cNvPr>
          <p:cNvGrpSpPr/>
          <p:nvPr/>
        </p:nvGrpSpPr>
        <p:grpSpPr>
          <a:xfrm>
            <a:off x="6335604" y="1145413"/>
            <a:ext cx="2370881" cy="1695054"/>
            <a:chOff x="1352124" y="3766693"/>
            <a:chExt cx="2370881" cy="1695054"/>
          </a:xfrm>
        </p:grpSpPr>
        <p:grpSp>
          <p:nvGrpSpPr>
            <p:cNvPr id="168" name="Group 167">
              <a:extLst>
                <a:ext uri="{FF2B5EF4-FFF2-40B4-BE49-F238E27FC236}">
                  <a16:creationId xmlns:a16="http://schemas.microsoft.com/office/drawing/2014/main" id="{B8B79747-F16E-4D9C-B062-412462EDC767}"/>
                </a:ext>
              </a:extLst>
            </p:cNvPr>
            <p:cNvGrpSpPr/>
            <p:nvPr/>
          </p:nvGrpSpPr>
          <p:grpSpPr>
            <a:xfrm>
              <a:off x="1715979" y="4845558"/>
              <a:ext cx="911016" cy="616189"/>
              <a:chOff x="7004259" y="3727450"/>
              <a:chExt cx="911016" cy="616189"/>
            </a:xfrm>
          </p:grpSpPr>
          <p:grpSp>
            <p:nvGrpSpPr>
              <p:cNvPr id="273" name="Group 272">
                <a:extLst>
                  <a:ext uri="{FF2B5EF4-FFF2-40B4-BE49-F238E27FC236}">
                    <a16:creationId xmlns:a16="http://schemas.microsoft.com/office/drawing/2014/main" id="{9A9A55F6-7160-4130-AC16-2D0B36CFB5F6}"/>
                  </a:ext>
                </a:extLst>
              </p:cNvPr>
              <p:cNvGrpSpPr/>
              <p:nvPr/>
            </p:nvGrpSpPr>
            <p:grpSpPr>
              <a:xfrm>
                <a:off x="7004259" y="3727450"/>
                <a:ext cx="555800" cy="458707"/>
                <a:chOff x="7004259" y="3727450"/>
                <a:chExt cx="555800" cy="458707"/>
              </a:xfrm>
            </p:grpSpPr>
            <p:cxnSp>
              <p:nvCxnSpPr>
                <p:cNvPr id="294" name="Straight Arrow Connector 293">
                  <a:extLst>
                    <a:ext uri="{FF2B5EF4-FFF2-40B4-BE49-F238E27FC236}">
                      <a16:creationId xmlns:a16="http://schemas.microsoft.com/office/drawing/2014/main" id="{F8F7EBB3-2198-45D9-A40A-4F6968CA0E7B}"/>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5" name="Straight Arrow Connector 294">
                  <a:extLst>
                    <a:ext uri="{FF2B5EF4-FFF2-40B4-BE49-F238E27FC236}">
                      <a16:creationId xmlns:a16="http://schemas.microsoft.com/office/drawing/2014/main" id="{584C8C90-9ACF-4B8C-87BA-0449DEE34020}"/>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6" name="Straight Arrow Connector 295">
                  <a:extLst>
                    <a:ext uri="{FF2B5EF4-FFF2-40B4-BE49-F238E27FC236}">
                      <a16:creationId xmlns:a16="http://schemas.microsoft.com/office/drawing/2014/main" id="{B63E87CD-CA74-4D85-B566-F3CD65EE33E0}"/>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7" name="Straight Arrow Connector 296">
                  <a:extLst>
                    <a:ext uri="{FF2B5EF4-FFF2-40B4-BE49-F238E27FC236}">
                      <a16:creationId xmlns:a16="http://schemas.microsoft.com/office/drawing/2014/main" id="{6203D449-A20A-4DBE-BE2C-156031D0C299}"/>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4" name="Group 273">
                <a:extLst>
                  <a:ext uri="{FF2B5EF4-FFF2-40B4-BE49-F238E27FC236}">
                    <a16:creationId xmlns:a16="http://schemas.microsoft.com/office/drawing/2014/main" id="{D4F09C7B-6E13-4203-9D3E-54C6E24BFAEC}"/>
                  </a:ext>
                </a:extLst>
              </p:cNvPr>
              <p:cNvGrpSpPr/>
              <p:nvPr/>
            </p:nvGrpSpPr>
            <p:grpSpPr>
              <a:xfrm>
                <a:off x="7234939" y="4065905"/>
                <a:ext cx="680336" cy="277734"/>
                <a:chOff x="7234939" y="4065905"/>
                <a:chExt cx="680336" cy="277734"/>
              </a:xfrm>
            </p:grpSpPr>
            <p:cxnSp>
              <p:nvCxnSpPr>
                <p:cNvPr id="290" name="Straight Arrow Connector 289">
                  <a:extLst>
                    <a:ext uri="{FF2B5EF4-FFF2-40B4-BE49-F238E27FC236}">
                      <a16:creationId xmlns:a16="http://schemas.microsoft.com/office/drawing/2014/main" id="{24FA0C89-4659-4CFD-90E1-1ED33BBC351C}"/>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1" name="Straight Arrow Connector 290">
                  <a:extLst>
                    <a:ext uri="{FF2B5EF4-FFF2-40B4-BE49-F238E27FC236}">
                      <a16:creationId xmlns:a16="http://schemas.microsoft.com/office/drawing/2014/main" id="{3B1083FF-F47E-4CB5-BB92-33F257415E12}"/>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2" name="Straight Arrow Connector 291">
                  <a:extLst>
                    <a:ext uri="{FF2B5EF4-FFF2-40B4-BE49-F238E27FC236}">
                      <a16:creationId xmlns:a16="http://schemas.microsoft.com/office/drawing/2014/main" id="{95EED9A2-CF7D-4DD1-81FC-E12BC150F0EE}"/>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3" name="Straight Arrow Connector 292">
                  <a:extLst>
                    <a:ext uri="{FF2B5EF4-FFF2-40B4-BE49-F238E27FC236}">
                      <a16:creationId xmlns:a16="http://schemas.microsoft.com/office/drawing/2014/main" id="{3F23DE9E-FBB8-4B93-933F-701A20F9E941}"/>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5" name="Group 274">
                <a:extLst>
                  <a:ext uri="{FF2B5EF4-FFF2-40B4-BE49-F238E27FC236}">
                    <a16:creationId xmlns:a16="http://schemas.microsoft.com/office/drawing/2014/main" id="{8E225F24-57BA-42D7-80CA-25A8E9DF4369}"/>
                  </a:ext>
                </a:extLst>
              </p:cNvPr>
              <p:cNvGrpSpPr/>
              <p:nvPr/>
            </p:nvGrpSpPr>
            <p:grpSpPr>
              <a:xfrm>
                <a:off x="7196839" y="3847465"/>
                <a:ext cx="604136" cy="414894"/>
                <a:chOff x="7196839" y="3847465"/>
                <a:chExt cx="604136" cy="414894"/>
              </a:xfrm>
            </p:grpSpPr>
            <p:cxnSp>
              <p:nvCxnSpPr>
                <p:cNvPr id="286" name="Straight Arrow Connector 285">
                  <a:extLst>
                    <a:ext uri="{FF2B5EF4-FFF2-40B4-BE49-F238E27FC236}">
                      <a16:creationId xmlns:a16="http://schemas.microsoft.com/office/drawing/2014/main" id="{DEC6AB88-5B5D-4FFA-A3DD-1F05947D3D71}"/>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7" name="Straight Arrow Connector 286">
                  <a:extLst>
                    <a:ext uri="{FF2B5EF4-FFF2-40B4-BE49-F238E27FC236}">
                      <a16:creationId xmlns:a16="http://schemas.microsoft.com/office/drawing/2014/main" id="{6FF5FD7F-03FD-4106-8ECE-1F18226BE4DF}"/>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8" name="Straight Arrow Connector 287">
                  <a:extLst>
                    <a:ext uri="{FF2B5EF4-FFF2-40B4-BE49-F238E27FC236}">
                      <a16:creationId xmlns:a16="http://schemas.microsoft.com/office/drawing/2014/main" id="{E87BD6F9-2CF4-452C-B62F-45D740E4924B}"/>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9" name="Straight Arrow Connector 288">
                  <a:extLst>
                    <a:ext uri="{FF2B5EF4-FFF2-40B4-BE49-F238E27FC236}">
                      <a16:creationId xmlns:a16="http://schemas.microsoft.com/office/drawing/2014/main" id="{860E4A4E-4224-43A2-9B94-F347DDE03A9D}"/>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6" name="Group 275">
                <a:extLst>
                  <a:ext uri="{FF2B5EF4-FFF2-40B4-BE49-F238E27FC236}">
                    <a16:creationId xmlns:a16="http://schemas.microsoft.com/office/drawing/2014/main" id="{9A40D4BD-2767-4F3D-8647-8FDECD0CDE57}"/>
                  </a:ext>
                </a:extLst>
              </p:cNvPr>
              <p:cNvGrpSpPr/>
              <p:nvPr/>
            </p:nvGrpSpPr>
            <p:grpSpPr>
              <a:xfrm>
                <a:off x="7148579" y="3754755"/>
                <a:ext cx="524126" cy="464424"/>
                <a:chOff x="7148579" y="3754755"/>
                <a:chExt cx="524126" cy="464424"/>
              </a:xfrm>
            </p:grpSpPr>
            <p:cxnSp>
              <p:nvCxnSpPr>
                <p:cNvPr id="282" name="Straight Arrow Connector 281">
                  <a:extLst>
                    <a:ext uri="{FF2B5EF4-FFF2-40B4-BE49-F238E27FC236}">
                      <a16:creationId xmlns:a16="http://schemas.microsoft.com/office/drawing/2014/main" id="{E6B35411-5986-49BF-BC5A-3BBCB81FCDE6}"/>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3" name="Straight Arrow Connector 282">
                  <a:extLst>
                    <a:ext uri="{FF2B5EF4-FFF2-40B4-BE49-F238E27FC236}">
                      <a16:creationId xmlns:a16="http://schemas.microsoft.com/office/drawing/2014/main" id="{E3B67FAA-5C65-4A28-B496-6F390600C931}"/>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4" name="Straight Arrow Connector 283">
                  <a:extLst>
                    <a:ext uri="{FF2B5EF4-FFF2-40B4-BE49-F238E27FC236}">
                      <a16:creationId xmlns:a16="http://schemas.microsoft.com/office/drawing/2014/main" id="{05A660F0-FE85-4907-8724-08A88E67825E}"/>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5" name="Straight Arrow Connector 284">
                  <a:extLst>
                    <a:ext uri="{FF2B5EF4-FFF2-40B4-BE49-F238E27FC236}">
                      <a16:creationId xmlns:a16="http://schemas.microsoft.com/office/drawing/2014/main" id="{903E4206-C5DB-49AD-BCC5-59F7B97E1747}"/>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7" name="Group 276">
                <a:extLst>
                  <a:ext uri="{FF2B5EF4-FFF2-40B4-BE49-F238E27FC236}">
                    <a16:creationId xmlns:a16="http://schemas.microsoft.com/office/drawing/2014/main" id="{4FA3F25F-3484-442C-8168-F2BE22F6A224}"/>
                  </a:ext>
                </a:extLst>
              </p:cNvPr>
              <p:cNvGrpSpPr/>
              <p:nvPr/>
            </p:nvGrpSpPr>
            <p:grpSpPr>
              <a:xfrm>
                <a:off x="7227319" y="3965575"/>
                <a:ext cx="661286" cy="342504"/>
                <a:chOff x="7227319" y="3965575"/>
                <a:chExt cx="661286" cy="342504"/>
              </a:xfrm>
            </p:grpSpPr>
            <p:cxnSp>
              <p:nvCxnSpPr>
                <p:cNvPr id="278" name="Straight Arrow Connector 277">
                  <a:extLst>
                    <a:ext uri="{FF2B5EF4-FFF2-40B4-BE49-F238E27FC236}">
                      <a16:creationId xmlns:a16="http://schemas.microsoft.com/office/drawing/2014/main" id="{2D00AF0E-4C35-41E0-9B05-CD1C164BBABD}"/>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79" name="Straight Arrow Connector 278">
                  <a:extLst>
                    <a:ext uri="{FF2B5EF4-FFF2-40B4-BE49-F238E27FC236}">
                      <a16:creationId xmlns:a16="http://schemas.microsoft.com/office/drawing/2014/main" id="{774A9088-2F9D-4556-A8C3-DB78B8840128}"/>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0" name="Straight Arrow Connector 279">
                  <a:extLst>
                    <a:ext uri="{FF2B5EF4-FFF2-40B4-BE49-F238E27FC236}">
                      <a16:creationId xmlns:a16="http://schemas.microsoft.com/office/drawing/2014/main" id="{60B91895-4FBF-43D8-927B-3C387BE5A474}"/>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1" name="Straight Arrow Connector 280">
                  <a:extLst>
                    <a:ext uri="{FF2B5EF4-FFF2-40B4-BE49-F238E27FC236}">
                      <a16:creationId xmlns:a16="http://schemas.microsoft.com/office/drawing/2014/main" id="{23629B21-DC05-4E5A-930F-DD7CF880B7BA}"/>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69" name="Group 168">
              <a:extLst>
                <a:ext uri="{FF2B5EF4-FFF2-40B4-BE49-F238E27FC236}">
                  <a16:creationId xmlns:a16="http://schemas.microsoft.com/office/drawing/2014/main" id="{501DA9DE-A74F-4C97-B834-5617F5A0E17D}"/>
                </a:ext>
              </a:extLst>
            </p:cNvPr>
            <p:cNvGrpSpPr/>
            <p:nvPr/>
          </p:nvGrpSpPr>
          <p:grpSpPr>
            <a:xfrm>
              <a:off x="1646129" y="4639183"/>
              <a:ext cx="1202481" cy="805418"/>
              <a:chOff x="6934409" y="3521075"/>
              <a:chExt cx="1202481" cy="805418"/>
            </a:xfrm>
          </p:grpSpPr>
          <p:grpSp>
            <p:nvGrpSpPr>
              <p:cNvPr id="248" name="Group 247">
                <a:extLst>
                  <a:ext uri="{FF2B5EF4-FFF2-40B4-BE49-F238E27FC236}">
                    <a16:creationId xmlns:a16="http://schemas.microsoft.com/office/drawing/2014/main" id="{B2FE3D7A-10B6-4CBB-896A-7FDBD487EDE7}"/>
                  </a:ext>
                </a:extLst>
              </p:cNvPr>
              <p:cNvGrpSpPr/>
              <p:nvPr/>
            </p:nvGrpSpPr>
            <p:grpSpPr>
              <a:xfrm>
                <a:off x="6934409" y="3521075"/>
                <a:ext cx="555800" cy="458707"/>
                <a:chOff x="6934409" y="3521075"/>
                <a:chExt cx="555800" cy="458707"/>
              </a:xfrm>
            </p:grpSpPr>
            <p:cxnSp>
              <p:nvCxnSpPr>
                <p:cNvPr id="269" name="Straight Arrow Connector 268">
                  <a:extLst>
                    <a:ext uri="{FF2B5EF4-FFF2-40B4-BE49-F238E27FC236}">
                      <a16:creationId xmlns:a16="http://schemas.microsoft.com/office/drawing/2014/main" id="{40FA8366-69CF-4D67-A730-02A5B7EB6D6C}"/>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70" name="Straight Arrow Connector 269">
                  <a:extLst>
                    <a:ext uri="{FF2B5EF4-FFF2-40B4-BE49-F238E27FC236}">
                      <a16:creationId xmlns:a16="http://schemas.microsoft.com/office/drawing/2014/main" id="{42F18DB3-B4B1-48F9-BD03-6E813E982E3D}"/>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71" name="Straight Arrow Connector 270">
                  <a:extLst>
                    <a:ext uri="{FF2B5EF4-FFF2-40B4-BE49-F238E27FC236}">
                      <a16:creationId xmlns:a16="http://schemas.microsoft.com/office/drawing/2014/main" id="{337BA7F1-D69A-4A5B-8A81-D9C0FC7A66FB}"/>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72" name="Straight Arrow Connector 271">
                  <a:extLst>
                    <a:ext uri="{FF2B5EF4-FFF2-40B4-BE49-F238E27FC236}">
                      <a16:creationId xmlns:a16="http://schemas.microsoft.com/office/drawing/2014/main" id="{7D64BD36-C577-4222-BE29-72948AF70519}"/>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9" name="Group 248">
                <a:extLst>
                  <a:ext uri="{FF2B5EF4-FFF2-40B4-BE49-F238E27FC236}">
                    <a16:creationId xmlns:a16="http://schemas.microsoft.com/office/drawing/2014/main" id="{2F508C0E-B5F9-4392-934F-B632018828D5}"/>
                  </a:ext>
                </a:extLst>
              </p:cNvPr>
              <p:cNvGrpSpPr/>
              <p:nvPr/>
            </p:nvGrpSpPr>
            <p:grpSpPr>
              <a:xfrm>
                <a:off x="7456554" y="4048760"/>
                <a:ext cx="680336" cy="277733"/>
                <a:chOff x="7456554" y="4048760"/>
                <a:chExt cx="680336" cy="277733"/>
              </a:xfrm>
            </p:grpSpPr>
            <p:cxnSp>
              <p:nvCxnSpPr>
                <p:cNvPr id="265" name="Straight Arrow Connector 264">
                  <a:extLst>
                    <a:ext uri="{FF2B5EF4-FFF2-40B4-BE49-F238E27FC236}">
                      <a16:creationId xmlns:a16="http://schemas.microsoft.com/office/drawing/2014/main" id="{5C96EE1B-91A0-4B83-AAE3-CB6ED43F3C41}"/>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6" name="Straight Arrow Connector 265">
                  <a:extLst>
                    <a:ext uri="{FF2B5EF4-FFF2-40B4-BE49-F238E27FC236}">
                      <a16:creationId xmlns:a16="http://schemas.microsoft.com/office/drawing/2014/main" id="{797A5F26-473D-4846-BA09-CD1C45809C74}"/>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7" name="Straight Arrow Connector 266">
                  <a:extLst>
                    <a:ext uri="{FF2B5EF4-FFF2-40B4-BE49-F238E27FC236}">
                      <a16:creationId xmlns:a16="http://schemas.microsoft.com/office/drawing/2014/main" id="{4E3DC8B5-2B65-4443-99C4-101D051D345E}"/>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8" name="Straight Arrow Connector 267">
                  <a:extLst>
                    <a:ext uri="{FF2B5EF4-FFF2-40B4-BE49-F238E27FC236}">
                      <a16:creationId xmlns:a16="http://schemas.microsoft.com/office/drawing/2014/main" id="{790336F1-FDF4-4247-9E2B-6D3328542843}"/>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0" name="Group 249">
                <a:extLst>
                  <a:ext uri="{FF2B5EF4-FFF2-40B4-BE49-F238E27FC236}">
                    <a16:creationId xmlns:a16="http://schemas.microsoft.com/office/drawing/2014/main" id="{ED8BC9B7-3716-4ABA-AFD0-FD664A5C7CF7}"/>
                  </a:ext>
                </a:extLst>
              </p:cNvPr>
              <p:cNvGrpSpPr/>
              <p:nvPr/>
            </p:nvGrpSpPr>
            <p:grpSpPr>
              <a:xfrm>
                <a:off x="7316219" y="3686175"/>
                <a:ext cx="604136" cy="414894"/>
                <a:chOff x="7316219" y="3686175"/>
                <a:chExt cx="604136" cy="414894"/>
              </a:xfrm>
            </p:grpSpPr>
            <p:cxnSp>
              <p:nvCxnSpPr>
                <p:cNvPr id="261" name="Straight Arrow Connector 260">
                  <a:extLst>
                    <a:ext uri="{FF2B5EF4-FFF2-40B4-BE49-F238E27FC236}">
                      <a16:creationId xmlns:a16="http://schemas.microsoft.com/office/drawing/2014/main" id="{CB0A06B6-F196-43BD-A737-BCDC8B221712}"/>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2" name="Straight Arrow Connector 261">
                  <a:extLst>
                    <a:ext uri="{FF2B5EF4-FFF2-40B4-BE49-F238E27FC236}">
                      <a16:creationId xmlns:a16="http://schemas.microsoft.com/office/drawing/2014/main" id="{68BCBEFF-2153-4CDF-9C7B-529AA3C6301F}"/>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3" name="Straight Arrow Connector 262">
                  <a:extLst>
                    <a:ext uri="{FF2B5EF4-FFF2-40B4-BE49-F238E27FC236}">
                      <a16:creationId xmlns:a16="http://schemas.microsoft.com/office/drawing/2014/main" id="{FA6ED57C-AF34-4FFA-AC47-06B93263478A}"/>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4" name="Straight Arrow Connector 263">
                  <a:extLst>
                    <a:ext uri="{FF2B5EF4-FFF2-40B4-BE49-F238E27FC236}">
                      <a16:creationId xmlns:a16="http://schemas.microsoft.com/office/drawing/2014/main" id="{C1E71F4A-2368-491F-AF54-85313E01B60B}"/>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1" name="Group 250">
                <a:extLst>
                  <a:ext uri="{FF2B5EF4-FFF2-40B4-BE49-F238E27FC236}">
                    <a16:creationId xmlns:a16="http://schemas.microsoft.com/office/drawing/2014/main" id="{784839E6-DEAE-45DA-8734-4F54A474A1E9}"/>
                  </a:ext>
                </a:extLst>
              </p:cNvPr>
              <p:cNvGrpSpPr/>
              <p:nvPr/>
            </p:nvGrpSpPr>
            <p:grpSpPr>
              <a:xfrm>
                <a:off x="7187314" y="3540760"/>
                <a:ext cx="524126" cy="464424"/>
                <a:chOff x="7187314" y="3540760"/>
                <a:chExt cx="524126" cy="464424"/>
              </a:xfrm>
            </p:grpSpPr>
            <p:cxnSp>
              <p:nvCxnSpPr>
                <p:cNvPr id="257" name="Straight Arrow Connector 256">
                  <a:extLst>
                    <a:ext uri="{FF2B5EF4-FFF2-40B4-BE49-F238E27FC236}">
                      <a16:creationId xmlns:a16="http://schemas.microsoft.com/office/drawing/2014/main" id="{BB03E586-7378-4185-8B9E-AF6F5F2FB311}"/>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8" name="Straight Arrow Connector 257">
                  <a:extLst>
                    <a:ext uri="{FF2B5EF4-FFF2-40B4-BE49-F238E27FC236}">
                      <a16:creationId xmlns:a16="http://schemas.microsoft.com/office/drawing/2014/main" id="{C6DD90F6-E02F-41FB-B938-47C2E738583F}"/>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9" name="Straight Arrow Connector 258">
                  <a:extLst>
                    <a:ext uri="{FF2B5EF4-FFF2-40B4-BE49-F238E27FC236}">
                      <a16:creationId xmlns:a16="http://schemas.microsoft.com/office/drawing/2014/main" id="{7197BDB5-6BA7-4789-9DDB-85AEE8AD08A3}"/>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0" name="Straight Arrow Connector 259">
                  <a:extLst>
                    <a:ext uri="{FF2B5EF4-FFF2-40B4-BE49-F238E27FC236}">
                      <a16:creationId xmlns:a16="http://schemas.microsoft.com/office/drawing/2014/main" id="{16030C1A-3BBD-4792-8C12-F06A9CB036FF}"/>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2" name="Group 251">
                <a:extLst>
                  <a:ext uri="{FF2B5EF4-FFF2-40B4-BE49-F238E27FC236}">
                    <a16:creationId xmlns:a16="http://schemas.microsoft.com/office/drawing/2014/main" id="{48E90302-E9AD-43FB-8479-326383E635B7}"/>
                  </a:ext>
                </a:extLst>
              </p:cNvPr>
              <p:cNvGrpSpPr/>
              <p:nvPr/>
            </p:nvGrpSpPr>
            <p:grpSpPr>
              <a:xfrm>
                <a:off x="7398769" y="3885565"/>
                <a:ext cx="661286" cy="342504"/>
                <a:chOff x="7398769" y="3885565"/>
                <a:chExt cx="661286" cy="342504"/>
              </a:xfrm>
            </p:grpSpPr>
            <p:cxnSp>
              <p:nvCxnSpPr>
                <p:cNvPr id="253" name="Straight Arrow Connector 252">
                  <a:extLst>
                    <a:ext uri="{FF2B5EF4-FFF2-40B4-BE49-F238E27FC236}">
                      <a16:creationId xmlns:a16="http://schemas.microsoft.com/office/drawing/2014/main" id="{94CA6D62-85C7-46E9-A0C7-3DD16B85C24A}"/>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4" name="Straight Arrow Connector 253">
                  <a:extLst>
                    <a:ext uri="{FF2B5EF4-FFF2-40B4-BE49-F238E27FC236}">
                      <a16:creationId xmlns:a16="http://schemas.microsoft.com/office/drawing/2014/main" id="{5ED2F41A-C187-4664-A877-0402026AFEE3}"/>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5" name="Straight Arrow Connector 254">
                  <a:extLst>
                    <a:ext uri="{FF2B5EF4-FFF2-40B4-BE49-F238E27FC236}">
                      <a16:creationId xmlns:a16="http://schemas.microsoft.com/office/drawing/2014/main" id="{65373652-1B68-4846-889F-9C737BEF76ED}"/>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6" name="Straight Arrow Connector 255">
                  <a:extLst>
                    <a:ext uri="{FF2B5EF4-FFF2-40B4-BE49-F238E27FC236}">
                      <a16:creationId xmlns:a16="http://schemas.microsoft.com/office/drawing/2014/main" id="{A3960D06-46B4-4A77-8B97-F7208C87ACD6}"/>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70" name="Group 169">
              <a:extLst>
                <a:ext uri="{FF2B5EF4-FFF2-40B4-BE49-F238E27FC236}">
                  <a16:creationId xmlns:a16="http://schemas.microsoft.com/office/drawing/2014/main" id="{C229612A-8E81-46A5-936B-7D84EACD6D23}"/>
                </a:ext>
              </a:extLst>
            </p:cNvPr>
            <p:cNvGrpSpPr/>
            <p:nvPr/>
          </p:nvGrpSpPr>
          <p:grpSpPr>
            <a:xfrm>
              <a:off x="1573104" y="4425823"/>
              <a:ext cx="1504106" cy="1003538"/>
              <a:chOff x="6861384" y="3307715"/>
              <a:chExt cx="1504106" cy="1003538"/>
            </a:xfrm>
          </p:grpSpPr>
          <p:grpSp>
            <p:nvGrpSpPr>
              <p:cNvPr id="223" name="Group 222">
                <a:extLst>
                  <a:ext uri="{FF2B5EF4-FFF2-40B4-BE49-F238E27FC236}">
                    <a16:creationId xmlns:a16="http://schemas.microsoft.com/office/drawing/2014/main" id="{FFBEC9CD-7F1F-4833-8E02-B0128584E3CB}"/>
                  </a:ext>
                </a:extLst>
              </p:cNvPr>
              <p:cNvGrpSpPr/>
              <p:nvPr/>
            </p:nvGrpSpPr>
            <p:grpSpPr>
              <a:xfrm>
                <a:off x="6861384" y="3307715"/>
                <a:ext cx="555800" cy="458707"/>
                <a:chOff x="6861384" y="3307715"/>
                <a:chExt cx="555800" cy="458707"/>
              </a:xfrm>
            </p:grpSpPr>
            <p:cxnSp>
              <p:nvCxnSpPr>
                <p:cNvPr id="244" name="Straight Arrow Connector 243">
                  <a:extLst>
                    <a:ext uri="{FF2B5EF4-FFF2-40B4-BE49-F238E27FC236}">
                      <a16:creationId xmlns:a16="http://schemas.microsoft.com/office/drawing/2014/main" id="{5ABE5BFD-C9CF-41AE-B6A9-98F0FA0A6616}"/>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5" name="Straight Arrow Connector 244">
                  <a:extLst>
                    <a:ext uri="{FF2B5EF4-FFF2-40B4-BE49-F238E27FC236}">
                      <a16:creationId xmlns:a16="http://schemas.microsoft.com/office/drawing/2014/main" id="{24358426-EAB5-480C-B6E0-01C826D3804E}"/>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6" name="Straight Arrow Connector 245">
                  <a:extLst>
                    <a:ext uri="{FF2B5EF4-FFF2-40B4-BE49-F238E27FC236}">
                      <a16:creationId xmlns:a16="http://schemas.microsoft.com/office/drawing/2014/main" id="{DF59AC6C-6182-4022-8D3D-5B2A7A23DB04}"/>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7" name="Straight Arrow Connector 246">
                  <a:extLst>
                    <a:ext uri="{FF2B5EF4-FFF2-40B4-BE49-F238E27FC236}">
                      <a16:creationId xmlns:a16="http://schemas.microsoft.com/office/drawing/2014/main" id="{D33E1DEC-FAFA-4991-BAE2-DFD35F1DE0C1}"/>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4" name="Group 223">
                <a:extLst>
                  <a:ext uri="{FF2B5EF4-FFF2-40B4-BE49-F238E27FC236}">
                    <a16:creationId xmlns:a16="http://schemas.microsoft.com/office/drawing/2014/main" id="{FFD8A53B-1E4B-4F7B-8BA4-5CE522817CDF}"/>
                  </a:ext>
                </a:extLst>
              </p:cNvPr>
              <p:cNvGrpSpPr/>
              <p:nvPr/>
            </p:nvGrpSpPr>
            <p:grpSpPr>
              <a:xfrm>
                <a:off x="7685154" y="4033520"/>
                <a:ext cx="680336" cy="277733"/>
                <a:chOff x="7685154" y="4033520"/>
                <a:chExt cx="680336" cy="277733"/>
              </a:xfrm>
            </p:grpSpPr>
            <p:cxnSp>
              <p:nvCxnSpPr>
                <p:cNvPr id="240" name="Straight Arrow Connector 239">
                  <a:extLst>
                    <a:ext uri="{FF2B5EF4-FFF2-40B4-BE49-F238E27FC236}">
                      <a16:creationId xmlns:a16="http://schemas.microsoft.com/office/drawing/2014/main" id="{1B057BB3-E412-4FCC-8331-0DC5D741B190}"/>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1" name="Straight Arrow Connector 240">
                  <a:extLst>
                    <a:ext uri="{FF2B5EF4-FFF2-40B4-BE49-F238E27FC236}">
                      <a16:creationId xmlns:a16="http://schemas.microsoft.com/office/drawing/2014/main" id="{8982D4D3-0B28-46FE-8666-5BD5A09EFC19}"/>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2" name="Straight Arrow Connector 241">
                  <a:extLst>
                    <a:ext uri="{FF2B5EF4-FFF2-40B4-BE49-F238E27FC236}">
                      <a16:creationId xmlns:a16="http://schemas.microsoft.com/office/drawing/2014/main" id="{912FA3BF-2339-4703-AB32-790788C98600}"/>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3" name="Straight Arrow Connector 242">
                  <a:extLst>
                    <a:ext uri="{FF2B5EF4-FFF2-40B4-BE49-F238E27FC236}">
                      <a16:creationId xmlns:a16="http://schemas.microsoft.com/office/drawing/2014/main" id="{B63E5379-EDBC-4C3C-A704-50EB97F4D81B}"/>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5" name="Group 224">
                <a:extLst>
                  <a:ext uri="{FF2B5EF4-FFF2-40B4-BE49-F238E27FC236}">
                    <a16:creationId xmlns:a16="http://schemas.microsoft.com/office/drawing/2014/main" id="{34A79F8C-90CE-4C39-9978-785AECAE8242}"/>
                  </a:ext>
                </a:extLst>
              </p:cNvPr>
              <p:cNvGrpSpPr/>
              <p:nvPr/>
            </p:nvGrpSpPr>
            <p:grpSpPr>
              <a:xfrm>
                <a:off x="7445124" y="3519170"/>
                <a:ext cx="604136" cy="414894"/>
                <a:chOff x="7445124" y="3519170"/>
                <a:chExt cx="604136" cy="414894"/>
              </a:xfrm>
            </p:grpSpPr>
            <p:cxnSp>
              <p:nvCxnSpPr>
                <p:cNvPr id="236" name="Straight Arrow Connector 235">
                  <a:extLst>
                    <a:ext uri="{FF2B5EF4-FFF2-40B4-BE49-F238E27FC236}">
                      <a16:creationId xmlns:a16="http://schemas.microsoft.com/office/drawing/2014/main" id="{EB6CD762-E744-4087-9706-986751485A2B}"/>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7" name="Straight Arrow Connector 236">
                  <a:extLst>
                    <a:ext uri="{FF2B5EF4-FFF2-40B4-BE49-F238E27FC236}">
                      <a16:creationId xmlns:a16="http://schemas.microsoft.com/office/drawing/2014/main" id="{01F11DE8-913C-494E-979A-38C35D8376FA}"/>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a:extLst>
                    <a:ext uri="{FF2B5EF4-FFF2-40B4-BE49-F238E27FC236}">
                      <a16:creationId xmlns:a16="http://schemas.microsoft.com/office/drawing/2014/main" id="{A4A220D1-D901-4F22-8FD6-69A9B830F216}"/>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9" name="Straight Arrow Connector 238">
                  <a:extLst>
                    <a:ext uri="{FF2B5EF4-FFF2-40B4-BE49-F238E27FC236}">
                      <a16:creationId xmlns:a16="http://schemas.microsoft.com/office/drawing/2014/main" id="{0277E4D0-7E6E-418A-8440-82B6E766BDAA}"/>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6" name="Group 225">
                <a:extLst>
                  <a:ext uri="{FF2B5EF4-FFF2-40B4-BE49-F238E27FC236}">
                    <a16:creationId xmlns:a16="http://schemas.microsoft.com/office/drawing/2014/main" id="{3439F306-15A7-4847-A3BD-C39BDEB785E8}"/>
                  </a:ext>
                </a:extLst>
              </p:cNvPr>
              <p:cNvGrpSpPr/>
              <p:nvPr/>
            </p:nvGrpSpPr>
            <p:grpSpPr>
              <a:xfrm>
                <a:off x="7226049" y="3326765"/>
                <a:ext cx="524126" cy="464424"/>
                <a:chOff x="7226049" y="3326765"/>
                <a:chExt cx="524126" cy="464424"/>
              </a:xfrm>
            </p:grpSpPr>
            <p:cxnSp>
              <p:nvCxnSpPr>
                <p:cNvPr id="232" name="Straight Arrow Connector 231">
                  <a:extLst>
                    <a:ext uri="{FF2B5EF4-FFF2-40B4-BE49-F238E27FC236}">
                      <a16:creationId xmlns:a16="http://schemas.microsoft.com/office/drawing/2014/main" id="{A13EE961-4320-4C29-91A3-D0124D043D77}"/>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3" name="Straight Arrow Connector 232">
                  <a:extLst>
                    <a:ext uri="{FF2B5EF4-FFF2-40B4-BE49-F238E27FC236}">
                      <a16:creationId xmlns:a16="http://schemas.microsoft.com/office/drawing/2014/main" id="{D174DA0B-84C2-47A0-AD10-178424F7430A}"/>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4" name="Straight Arrow Connector 233">
                  <a:extLst>
                    <a:ext uri="{FF2B5EF4-FFF2-40B4-BE49-F238E27FC236}">
                      <a16:creationId xmlns:a16="http://schemas.microsoft.com/office/drawing/2014/main" id="{D3EB820F-B77A-4DA1-8DCE-A3912864ECBB}"/>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5" name="Straight Arrow Connector 234">
                  <a:extLst>
                    <a:ext uri="{FF2B5EF4-FFF2-40B4-BE49-F238E27FC236}">
                      <a16:creationId xmlns:a16="http://schemas.microsoft.com/office/drawing/2014/main" id="{BE276E69-787D-48E1-AADB-42273B2C48EA}"/>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46E9BF47-8815-4F85-8ED5-638D21566351}"/>
                  </a:ext>
                </a:extLst>
              </p:cNvPr>
              <p:cNvGrpSpPr/>
              <p:nvPr/>
            </p:nvGrpSpPr>
            <p:grpSpPr>
              <a:xfrm>
                <a:off x="7608954" y="3793490"/>
                <a:ext cx="661286" cy="342504"/>
                <a:chOff x="7608954" y="3793490"/>
                <a:chExt cx="661286" cy="342504"/>
              </a:xfrm>
            </p:grpSpPr>
            <p:cxnSp>
              <p:nvCxnSpPr>
                <p:cNvPr id="228" name="Straight Arrow Connector 227">
                  <a:extLst>
                    <a:ext uri="{FF2B5EF4-FFF2-40B4-BE49-F238E27FC236}">
                      <a16:creationId xmlns:a16="http://schemas.microsoft.com/office/drawing/2014/main" id="{85ED0295-4275-48DE-BCBF-55B82655C0D7}"/>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29" name="Straight Arrow Connector 228">
                  <a:extLst>
                    <a:ext uri="{FF2B5EF4-FFF2-40B4-BE49-F238E27FC236}">
                      <a16:creationId xmlns:a16="http://schemas.microsoft.com/office/drawing/2014/main" id="{7C947971-13EC-4689-9DB4-898CD1960019}"/>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0" name="Straight Arrow Connector 229">
                  <a:extLst>
                    <a:ext uri="{FF2B5EF4-FFF2-40B4-BE49-F238E27FC236}">
                      <a16:creationId xmlns:a16="http://schemas.microsoft.com/office/drawing/2014/main" id="{D57380CC-3CA0-436B-8500-164156A827EC}"/>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1" name="Straight Arrow Connector 230">
                  <a:extLst>
                    <a:ext uri="{FF2B5EF4-FFF2-40B4-BE49-F238E27FC236}">
                      <a16:creationId xmlns:a16="http://schemas.microsoft.com/office/drawing/2014/main" id="{1223A70D-B708-4973-B58A-E5ED13587D3F}"/>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71" name="Group 170">
              <a:extLst>
                <a:ext uri="{FF2B5EF4-FFF2-40B4-BE49-F238E27FC236}">
                  <a16:creationId xmlns:a16="http://schemas.microsoft.com/office/drawing/2014/main" id="{283D2FD6-89DD-4B29-A883-5348741A610F}"/>
                </a:ext>
              </a:extLst>
            </p:cNvPr>
            <p:cNvGrpSpPr/>
            <p:nvPr/>
          </p:nvGrpSpPr>
          <p:grpSpPr>
            <a:xfrm>
              <a:off x="1470234" y="4122928"/>
              <a:ext cx="1888916" cy="1283573"/>
              <a:chOff x="6758514" y="3004820"/>
              <a:chExt cx="1888916" cy="1283573"/>
            </a:xfrm>
          </p:grpSpPr>
          <p:grpSp>
            <p:nvGrpSpPr>
              <p:cNvPr id="198" name="Group 197">
                <a:extLst>
                  <a:ext uri="{FF2B5EF4-FFF2-40B4-BE49-F238E27FC236}">
                    <a16:creationId xmlns:a16="http://schemas.microsoft.com/office/drawing/2014/main" id="{80BAD0C7-7873-416E-9E0E-5368EF7326A4}"/>
                  </a:ext>
                </a:extLst>
              </p:cNvPr>
              <p:cNvGrpSpPr/>
              <p:nvPr/>
            </p:nvGrpSpPr>
            <p:grpSpPr>
              <a:xfrm>
                <a:off x="7282564" y="3030855"/>
                <a:ext cx="524126" cy="464424"/>
                <a:chOff x="7282564" y="3030855"/>
                <a:chExt cx="524126" cy="464424"/>
              </a:xfrm>
            </p:grpSpPr>
            <p:cxnSp>
              <p:nvCxnSpPr>
                <p:cNvPr id="219" name="Straight Arrow Connector 218">
                  <a:extLst>
                    <a:ext uri="{FF2B5EF4-FFF2-40B4-BE49-F238E27FC236}">
                      <a16:creationId xmlns:a16="http://schemas.microsoft.com/office/drawing/2014/main" id="{EDC9175E-F070-4669-ACF5-2C82373C998D}"/>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20" name="Straight Arrow Connector 219">
                  <a:extLst>
                    <a:ext uri="{FF2B5EF4-FFF2-40B4-BE49-F238E27FC236}">
                      <a16:creationId xmlns:a16="http://schemas.microsoft.com/office/drawing/2014/main" id="{11F1A0C2-4EF2-4F9D-BAD2-43CB9A5DAA18}"/>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21" name="Straight Arrow Connector 220">
                  <a:extLst>
                    <a:ext uri="{FF2B5EF4-FFF2-40B4-BE49-F238E27FC236}">
                      <a16:creationId xmlns:a16="http://schemas.microsoft.com/office/drawing/2014/main" id="{07C7F9BE-10A8-46C3-9AE7-3462956AE0C9}"/>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22" name="Straight Arrow Connector 221">
                  <a:extLst>
                    <a:ext uri="{FF2B5EF4-FFF2-40B4-BE49-F238E27FC236}">
                      <a16:creationId xmlns:a16="http://schemas.microsoft.com/office/drawing/2014/main" id="{E397066F-2877-4594-B5DA-CD1A7A32111C}"/>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9" name="Group 198">
                <a:extLst>
                  <a:ext uri="{FF2B5EF4-FFF2-40B4-BE49-F238E27FC236}">
                    <a16:creationId xmlns:a16="http://schemas.microsoft.com/office/drawing/2014/main" id="{939F0A24-8D2E-45F6-B352-BC2A429315AC}"/>
                  </a:ext>
                </a:extLst>
              </p:cNvPr>
              <p:cNvGrpSpPr/>
              <p:nvPr/>
            </p:nvGrpSpPr>
            <p:grpSpPr>
              <a:xfrm>
                <a:off x="6758514" y="3004820"/>
                <a:ext cx="555800" cy="458707"/>
                <a:chOff x="6758514" y="3004820"/>
                <a:chExt cx="555800" cy="458707"/>
              </a:xfrm>
            </p:grpSpPr>
            <p:cxnSp>
              <p:nvCxnSpPr>
                <p:cNvPr id="215" name="Straight Arrow Connector 214">
                  <a:extLst>
                    <a:ext uri="{FF2B5EF4-FFF2-40B4-BE49-F238E27FC236}">
                      <a16:creationId xmlns:a16="http://schemas.microsoft.com/office/drawing/2014/main" id="{33E738D9-3D64-4FCC-8FA3-ED92745F86D9}"/>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6" name="Straight Arrow Connector 215">
                  <a:extLst>
                    <a:ext uri="{FF2B5EF4-FFF2-40B4-BE49-F238E27FC236}">
                      <a16:creationId xmlns:a16="http://schemas.microsoft.com/office/drawing/2014/main" id="{3D9D94F1-72CD-4AEF-810F-36EA27BC313B}"/>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7" name="Straight Arrow Connector 216">
                  <a:extLst>
                    <a:ext uri="{FF2B5EF4-FFF2-40B4-BE49-F238E27FC236}">
                      <a16:creationId xmlns:a16="http://schemas.microsoft.com/office/drawing/2014/main" id="{FB777E12-ECD3-4117-A2E0-B80D5362D977}"/>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8" name="Straight Arrow Connector 217">
                  <a:extLst>
                    <a:ext uri="{FF2B5EF4-FFF2-40B4-BE49-F238E27FC236}">
                      <a16:creationId xmlns:a16="http://schemas.microsoft.com/office/drawing/2014/main" id="{5AD627E7-695C-450F-BFD1-73973685E438}"/>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0" name="Group 199">
                <a:extLst>
                  <a:ext uri="{FF2B5EF4-FFF2-40B4-BE49-F238E27FC236}">
                    <a16:creationId xmlns:a16="http://schemas.microsoft.com/office/drawing/2014/main" id="{1E627ABB-0475-4724-ACD5-2F927FC1AB52}"/>
                  </a:ext>
                </a:extLst>
              </p:cNvPr>
              <p:cNvGrpSpPr/>
              <p:nvPr/>
            </p:nvGrpSpPr>
            <p:grpSpPr>
              <a:xfrm>
                <a:off x="7607049" y="3303905"/>
                <a:ext cx="604136" cy="414894"/>
                <a:chOff x="7607049" y="3303905"/>
                <a:chExt cx="604136" cy="414894"/>
              </a:xfrm>
            </p:grpSpPr>
            <p:cxnSp>
              <p:nvCxnSpPr>
                <p:cNvPr id="211" name="Straight Arrow Connector 210">
                  <a:extLst>
                    <a:ext uri="{FF2B5EF4-FFF2-40B4-BE49-F238E27FC236}">
                      <a16:creationId xmlns:a16="http://schemas.microsoft.com/office/drawing/2014/main" id="{56C78907-43D8-4A4B-A7E1-BEC28C895A84}"/>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Straight Arrow Connector 211">
                  <a:extLst>
                    <a:ext uri="{FF2B5EF4-FFF2-40B4-BE49-F238E27FC236}">
                      <a16:creationId xmlns:a16="http://schemas.microsoft.com/office/drawing/2014/main" id="{A9538256-79EE-425A-957F-F3A8470F75D7}"/>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3" name="Straight Arrow Connector 212">
                  <a:extLst>
                    <a:ext uri="{FF2B5EF4-FFF2-40B4-BE49-F238E27FC236}">
                      <a16:creationId xmlns:a16="http://schemas.microsoft.com/office/drawing/2014/main" id="{A25B57B1-B999-408B-BBD8-9E4B9304AB1F}"/>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4" name="Straight Arrow Connector 213">
                  <a:extLst>
                    <a:ext uri="{FF2B5EF4-FFF2-40B4-BE49-F238E27FC236}">
                      <a16:creationId xmlns:a16="http://schemas.microsoft.com/office/drawing/2014/main" id="{DFF55DAD-4174-470F-9E4A-D2BBB1D95FDF}"/>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1" name="Group 200">
                <a:extLst>
                  <a:ext uri="{FF2B5EF4-FFF2-40B4-BE49-F238E27FC236}">
                    <a16:creationId xmlns:a16="http://schemas.microsoft.com/office/drawing/2014/main" id="{75DFD3F4-DA84-4294-B32D-D5AF99FA41DA}"/>
                  </a:ext>
                </a:extLst>
              </p:cNvPr>
              <p:cNvGrpSpPr/>
              <p:nvPr/>
            </p:nvGrpSpPr>
            <p:grpSpPr>
              <a:xfrm>
                <a:off x="7848984" y="3686810"/>
                <a:ext cx="661286" cy="342504"/>
                <a:chOff x="7848984" y="3686810"/>
                <a:chExt cx="661286" cy="342504"/>
              </a:xfrm>
            </p:grpSpPr>
            <p:cxnSp>
              <p:nvCxnSpPr>
                <p:cNvPr id="207" name="Straight Arrow Connector 206">
                  <a:extLst>
                    <a:ext uri="{FF2B5EF4-FFF2-40B4-BE49-F238E27FC236}">
                      <a16:creationId xmlns:a16="http://schemas.microsoft.com/office/drawing/2014/main" id="{F34CF016-69FE-4A2F-90FE-83809EEC0B98}"/>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8" name="Straight Arrow Connector 207">
                  <a:extLst>
                    <a:ext uri="{FF2B5EF4-FFF2-40B4-BE49-F238E27FC236}">
                      <a16:creationId xmlns:a16="http://schemas.microsoft.com/office/drawing/2014/main" id="{04712CFD-C617-4710-85DA-921E4F485783}"/>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AD9E535C-D134-4E0D-B5F0-A12149F76AE7}"/>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0" name="Straight Arrow Connector 209">
                  <a:extLst>
                    <a:ext uri="{FF2B5EF4-FFF2-40B4-BE49-F238E27FC236}">
                      <a16:creationId xmlns:a16="http://schemas.microsoft.com/office/drawing/2014/main" id="{678AE76F-2593-463B-A9F7-BAB2B35ED51C}"/>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2" name="Group 201">
                <a:extLst>
                  <a:ext uri="{FF2B5EF4-FFF2-40B4-BE49-F238E27FC236}">
                    <a16:creationId xmlns:a16="http://schemas.microsoft.com/office/drawing/2014/main" id="{77C37A35-3492-41D3-8B85-21C80F3CF367}"/>
                  </a:ext>
                </a:extLst>
              </p:cNvPr>
              <p:cNvGrpSpPr/>
              <p:nvPr/>
            </p:nvGrpSpPr>
            <p:grpSpPr>
              <a:xfrm>
                <a:off x="7967094" y="4010660"/>
                <a:ext cx="680336" cy="277733"/>
                <a:chOff x="7967094" y="4010660"/>
                <a:chExt cx="680336" cy="277733"/>
              </a:xfrm>
            </p:grpSpPr>
            <p:cxnSp>
              <p:nvCxnSpPr>
                <p:cNvPr id="203" name="Straight Arrow Connector 202">
                  <a:extLst>
                    <a:ext uri="{FF2B5EF4-FFF2-40B4-BE49-F238E27FC236}">
                      <a16:creationId xmlns:a16="http://schemas.microsoft.com/office/drawing/2014/main" id="{B7B6DBD1-85E6-4398-8367-BEA68B388D5C}"/>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4" name="Straight Arrow Connector 203">
                  <a:extLst>
                    <a:ext uri="{FF2B5EF4-FFF2-40B4-BE49-F238E27FC236}">
                      <a16:creationId xmlns:a16="http://schemas.microsoft.com/office/drawing/2014/main" id="{88E2E1ED-E707-4DA8-A570-3579B5B32B30}"/>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a:extLst>
                    <a:ext uri="{FF2B5EF4-FFF2-40B4-BE49-F238E27FC236}">
                      <a16:creationId xmlns:a16="http://schemas.microsoft.com/office/drawing/2014/main" id="{C2AABB90-2A0E-4BD4-83DA-A6C2932F21AE}"/>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86E36B44-E88E-4F19-88BE-01524153D389}"/>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72" name="Group 171">
              <a:extLst>
                <a:ext uri="{FF2B5EF4-FFF2-40B4-BE49-F238E27FC236}">
                  <a16:creationId xmlns:a16="http://schemas.microsoft.com/office/drawing/2014/main" id="{F803C1D8-1DDB-41F4-8368-FF6542AC5617}"/>
                </a:ext>
              </a:extLst>
            </p:cNvPr>
            <p:cNvGrpSpPr/>
            <p:nvPr/>
          </p:nvGrpSpPr>
          <p:grpSpPr>
            <a:xfrm>
              <a:off x="1352124" y="3766693"/>
              <a:ext cx="2370881" cy="1611233"/>
              <a:chOff x="6640404" y="2648585"/>
              <a:chExt cx="2370881" cy="1611233"/>
            </a:xfrm>
          </p:grpSpPr>
          <p:grpSp>
            <p:nvGrpSpPr>
              <p:cNvPr id="173" name="Group 172">
                <a:extLst>
                  <a:ext uri="{FF2B5EF4-FFF2-40B4-BE49-F238E27FC236}">
                    <a16:creationId xmlns:a16="http://schemas.microsoft.com/office/drawing/2014/main" id="{D17850BB-801D-485D-A169-038D1F52F55F}"/>
                  </a:ext>
                </a:extLst>
              </p:cNvPr>
              <p:cNvGrpSpPr/>
              <p:nvPr/>
            </p:nvGrpSpPr>
            <p:grpSpPr>
              <a:xfrm>
                <a:off x="7345429" y="2703830"/>
                <a:ext cx="524126" cy="464424"/>
                <a:chOff x="7345429" y="2703830"/>
                <a:chExt cx="524126" cy="464424"/>
              </a:xfrm>
            </p:grpSpPr>
            <p:cxnSp>
              <p:nvCxnSpPr>
                <p:cNvPr id="194" name="Straight Arrow Connector 193">
                  <a:extLst>
                    <a:ext uri="{FF2B5EF4-FFF2-40B4-BE49-F238E27FC236}">
                      <a16:creationId xmlns:a16="http://schemas.microsoft.com/office/drawing/2014/main" id="{34F0B78E-92D6-4FC0-8585-4996CEA48B3E}"/>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Straight Arrow Connector 194">
                  <a:extLst>
                    <a:ext uri="{FF2B5EF4-FFF2-40B4-BE49-F238E27FC236}">
                      <a16:creationId xmlns:a16="http://schemas.microsoft.com/office/drawing/2014/main" id="{52531EFB-4B6D-4889-95C2-A780B786FF91}"/>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01CDD99E-6291-426D-A81A-EEBD8EB6E764}"/>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67D724E1-18B0-4B65-A838-D5DCDAFD4859}"/>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a16="http://schemas.microsoft.com/office/drawing/2014/main" id="{774F964B-7588-48E6-AEA6-88A95B1AE214}"/>
                  </a:ext>
                </a:extLst>
              </p:cNvPr>
              <p:cNvGrpSpPr/>
              <p:nvPr/>
            </p:nvGrpSpPr>
            <p:grpSpPr>
              <a:xfrm>
                <a:off x="6640404" y="2648585"/>
                <a:ext cx="555800" cy="458707"/>
                <a:chOff x="6640404" y="2648585"/>
                <a:chExt cx="555800" cy="458707"/>
              </a:xfrm>
            </p:grpSpPr>
            <p:cxnSp>
              <p:nvCxnSpPr>
                <p:cNvPr id="190" name="Straight Arrow Connector 189">
                  <a:extLst>
                    <a:ext uri="{FF2B5EF4-FFF2-40B4-BE49-F238E27FC236}">
                      <a16:creationId xmlns:a16="http://schemas.microsoft.com/office/drawing/2014/main" id="{31EA908B-94A7-4A80-A2F0-EBD9C81987F4}"/>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Straight Arrow Connector 190">
                  <a:extLst>
                    <a:ext uri="{FF2B5EF4-FFF2-40B4-BE49-F238E27FC236}">
                      <a16:creationId xmlns:a16="http://schemas.microsoft.com/office/drawing/2014/main" id="{E44A8979-3440-488E-BC87-47434FFDB144}"/>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5DE14F46-347D-4134-88E6-0BF0B13F4B29}"/>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Straight Arrow Connector 192">
                  <a:extLst>
                    <a:ext uri="{FF2B5EF4-FFF2-40B4-BE49-F238E27FC236}">
                      <a16:creationId xmlns:a16="http://schemas.microsoft.com/office/drawing/2014/main" id="{FC7373AF-A6A1-4FDB-BC0F-CF3912E7BAEE}"/>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5" name="Group 174">
                <a:extLst>
                  <a:ext uri="{FF2B5EF4-FFF2-40B4-BE49-F238E27FC236}">
                    <a16:creationId xmlns:a16="http://schemas.microsoft.com/office/drawing/2014/main" id="{B4B47E8B-6ED8-46E3-8CBD-9519D966BAA0}"/>
                  </a:ext>
                </a:extLst>
              </p:cNvPr>
              <p:cNvGrpSpPr/>
              <p:nvPr/>
            </p:nvGrpSpPr>
            <p:grpSpPr>
              <a:xfrm>
                <a:off x="7801359" y="3046730"/>
                <a:ext cx="604136" cy="414894"/>
                <a:chOff x="7801359" y="3046730"/>
                <a:chExt cx="604136" cy="414894"/>
              </a:xfrm>
            </p:grpSpPr>
            <p:cxnSp>
              <p:nvCxnSpPr>
                <p:cNvPr id="186" name="Straight Arrow Connector 185">
                  <a:extLst>
                    <a:ext uri="{FF2B5EF4-FFF2-40B4-BE49-F238E27FC236}">
                      <a16:creationId xmlns:a16="http://schemas.microsoft.com/office/drawing/2014/main" id="{3399B716-3D45-4A73-82E1-9DABD2D5EE9A}"/>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Straight Arrow Connector 186">
                  <a:extLst>
                    <a:ext uri="{FF2B5EF4-FFF2-40B4-BE49-F238E27FC236}">
                      <a16:creationId xmlns:a16="http://schemas.microsoft.com/office/drawing/2014/main" id="{DC002D98-7316-4A75-A751-126020D6723D}"/>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Straight Arrow Connector 187">
                  <a:extLst>
                    <a:ext uri="{FF2B5EF4-FFF2-40B4-BE49-F238E27FC236}">
                      <a16:creationId xmlns:a16="http://schemas.microsoft.com/office/drawing/2014/main" id="{96FA4659-31D2-4104-BEA8-5834F6DC2D46}"/>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id="{7CDE569A-B8B3-4C82-AABE-9917C1F0C940}"/>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6" name="Group 175">
                <a:extLst>
                  <a:ext uri="{FF2B5EF4-FFF2-40B4-BE49-F238E27FC236}">
                    <a16:creationId xmlns:a16="http://schemas.microsoft.com/office/drawing/2014/main" id="{A6C68701-28A9-4C78-8237-C9FE9915D4E0}"/>
                  </a:ext>
                </a:extLst>
              </p:cNvPr>
              <p:cNvGrpSpPr/>
              <p:nvPr/>
            </p:nvGrpSpPr>
            <p:grpSpPr>
              <a:xfrm>
                <a:off x="8138544" y="3557270"/>
                <a:ext cx="661286" cy="342504"/>
                <a:chOff x="8138544" y="3557270"/>
                <a:chExt cx="661286" cy="342504"/>
              </a:xfrm>
            </p:grpSpPr>
            <p:cxnSp>
              <p:nvCxnSpPr>
                <p:cNvPr id="182" name="Straight Arrow Connector 181">
                  <a:extLst>
                    <a:ext uri="{FF2B5EF4-FFF2-40B4-BE49-F238E27FC236}">
                      <a16:creationId xmlns:a16="http://schemas.microsoft.com/office/drawing/2014/main" id="{04D718FF-3BF8-4C2E-B34F-C7F75EE3BF0F}"/>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EAB508FB-3ABE-4DD2-AF33-12B40676AE30}"/>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7861F051-9402-46BB-BF5D-4C94455E039A}"/>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3B47F542-84C6-4E99-831E-A92FCEA527C4}"/>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7" name="Group 176">
                <a:extLst>
                  <a:ext uri="{FF2B5EF4-FFF2-40B4-BE49-F238E27FC236}">
                    <a16:creationId xmlns:a16="http://schemas.microsoft.com/office/drawing/2014/main" id="{405D4D83-4B7B-4220-997E-CA3ABF466E31}"/>
                  </a:ext>
                </a:extLst>
              </p:cNvPr>
              <p:cNvGrpSpPr/>
              <p:nvPr/>
            </p:nvGrpSpPr>
            <p:grpSpPr>
              <a:xfrm>
                <a:off x="8330949" y="3982085"/>
                <a:ext cx="680336" cy="277733"/>
                <a:chOff x="8330949" y="3982085"/>
                <a:chExt cx="680336" cy="277733"/>
              </a:xfrm>
            </p:grpSpPr>
            <p:cxnSp>
              <p:nvCxnSpPr>
                <p:cNvPr id="178" name="Straight Arrow Connector 177">
                  <a:extLst>
                    <a:ext uri="{FF2B5EF4-FFF2-40B4-BE49-F238E27FC236}">
                      <a16:creationId xmlns:a16="http://schemas.microsoft.com/office/drawing/2014/main" id="{B5AC16B0-7B72-4C6B-ABD8-240821D0DBD4}"/>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189A491E-D7C5-4836-AC60-E1AE39B3078F}"/>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868F0C23-FECD-4A61-A386-0569F6B2149A}"/>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C44341B9-6779-4B75-BA82-79E9FA243A81}"/>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302" name="Group 301">
            <a:extLst>
              <a:ext uri="{FF2B5EF4-FFF2-40B4-BE49-F238E27FC236}">
                <a16:creationId xmlns:a16="http://schemas.microsoft.com/office/drawing/2014/main" id="{D3C32E25-0F85-43E0-872C-656A4D17E72D}"/>
              </a:ext>
            </a:extLst>
          </p:cNvPr>
          <p:cNvGrpSpPr/>
          <p:nvPr/>
        </p:nvGrpSpPr>
        <p:grpSpPr>
          <a:xfrm>
            <a:off x="5076744" y="3447240"/>
            <a:ext cx="3423366" cy="3397739"/>
            <a:chOff x="4009944" y="2495402"/>
            <a:chExt cx="3423366" cy="3397739"/>
          </a:xfrm>
        </p:grpSpPr>
        <p:grpSp>
          <p:nvGrpSpPr>
            <p:cNvPr id="303" name="Group 302">
              <a:extLst>
                <a:ext uri="{FF2B5EF4-FFF2-40B4-BE49-F238E27FC236}">
                  <a16:creationId xmlns:a16="http://schemas.microsoft.com/office/drawing/2014/main" id="{0BE40355-4AD6-4B81-8A6E-12C41728622B}"/>
                </a:ext>
              </a:extLst>
            </p:cNvPr>
            <p:cNvGrpSpPr/>
            <p:nvPr/>
          </p:nvGrpSpPr>
          <p:grpSpPr>
            <a:xfrm>
              <a:off x="4009944" y="2495402"/>
              <a:ext cx="3343980" cy="3397739"/>
              <a:chOff x="3957948" y="2457152"/>
              <a:chExt cx="3343980" cy="3397739"/>
            </a:xfrm>
          </p:grpSpPr>
          <p:sp>
            <p:nvSpPr>
              <p:cNvPr id="309" name="Oval 308">
                <a:extLst>
                  <a:ext uri="{FF2B5EF4-FFF2-40B4-BE49-F238E27FC236}">
                    <a16:creationId xmlns:a16="http://schemas.microsoft.com/office/drawing/2014/main" id="{91DA7844-3367-4FAD-B1F1-17B5917546A6}"/>
                  </a:ext>
                </a:extLst>
              </p:cNvPr>
              <p:cNvSpPr/>
              <p:nvPr/>
            </p:nvSpPr>
            <p:spPr>
              <a:xfrm>
                <a:off x="4564824" y="2814439"/>
                <a:ext cx="2737104" cy="2669455"/>
              </a:xfrm>
              <a:prstGeom prst="ellipse">
                <a:avLst/>
              </a:prstGeom>
              <a:gradFill flip="none" rotWithShape="1">
                <a:gsLst>
                  <a:gs pos="37000">
                    <a:schemeClr val="bg1"/>
                  </a:gs>
                  <a:gs pos="27000">
                    <a:schemeClr val="accent5">
                      <a:lumMod val="75000"/>
                    </a:schemeClr>
                  </a:gs>
                  <a:gs pos="48000">
                    <a:srgbClr val="7030A0"/>
                  </a:gs>
                </a:gsLst>
                <a:path path="circle">
                  <a:fillToRect l="50000" t="50000" r="50000" b="50000"/>
                </a:path>
                <a:tileRect/>
              </a:gra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0" name="Oval 309">
                <a:extLst>
                  <a:ext uri="{FF2B5EF4-FFF2-40B4-BE49-F238E27FC236}">
                    <a16:creationId xmlns:a16="http://schemas.microsoft.com/office/drawing/2014/main" id="{736C3878-BA85-4E7C-BCE8-DEB76E637DF5}"/>
                  </a:ext>
                </a:extLst>
              </p:cNvPr>
              <p:cNvSpPr>
                <a:spLocks noChangeAspect="1"/>
              </p:cNvSpPr>
              <p:nvPr/>
            </p:nvSpPr>
            <p:spPr>
              <a:xfrm>
                <a:off x="5450244" y="3791375"/>
                <a:ext cx="796937" cy="777240"/>
              </a:xfrm>
              <a:prstGeom prst="ellipse">
                <a:avLst/>
              </a:prstGeom>
              <a:solidFill>
                <a:srgbClr val="1C1C1C"/>
              </a:soli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Freeform: Shape 310">
                <a:extLst>
                  <a:ext uri="{FF2B5EF4-FFF2-40B4-BE49-F238E27FC236}">
                    <a16:creationId xmlns:a16="http://schemas.microsoft.com/office/drawing/2014/main" id="{67B0BB56-8220-44FA-932E-788B0DEDAD1B}"/>
                  </a:ext>
                </a:extLst>
              </p:cNvPr>
              <p:cNvSpPr/>
              <p:nvPr/>
            </p:nvSpPr>
            <p:spPr>
              <a:xfrm>
                <a:off x="3957948" y="2850356"/>
                <a:ext cx="2914894" cy="3004535"/>
              </a:xfrm>
              <a:custGeom>
                <a:avLst/>
                <a:gdLst>
                  <a:gd name="connsiteX0" fmla="*/ 1852448 w 2680138"/>
                  <a:gd name="connsiteY0" fmla="*/ 1127234 h 2601310"/>
                  <a:gd name="connsiteX1" fmla="*/ 2672255 w 2680138"/>
                  <a:gd name="connsiteY1" fmla="*/ 1206062 h 2601310"/>
                  <a:gd name="connsiteX2" fmla="*/ 2680138 w 2680138"/>
                  <a:gd name="connsiteY2" fmla="*/ 2246586 h 2601310"/>
                  <a:gd name="connsiteX3" fmla="*/ 2246586 w 2680138"/>
                  <a:gd name="connsiteY3" fmla="*/ 2601310 h 2601310"/>
                  <a:gd name="connsiteX4" fmla="*/ 977462 w 2680138"/>
                  <a:gd name="connsiteY4" fmla="*/ 2561896 h 2601310"/>
                  <a:gd name="connsiteX5" fmla="*/ 0 w 2680138"/>
                  <a:gd name="connsiteY5" fmla="*/ 1411013 h 2601310"/>
                  <a:gd name="connsiteX6" fmla="*/ 504496 w 2680138"/>
                  <a:gd name="connsiteY6" fmla="*/ 0 h 2601310"/>
                  <a:gd name="connsiteX7" fmla="*/ 874986 w 2680138"/>
                  <a:gd name="connsiteY7" fmla="*/ 23648 h 2601310"/>
                  <a:gd name="connsiteX8" fmla="*/ 1403131 w 2680138"/>
                  <a:gd name="connsiteY8" fmla="*/ 796158 h 2601310"/>
                  <a:gd name="connsiteX9" fmla="*/ 1852448 w 2680138"/>
                  <a:gd name="connsiteY9" fmla="*/ 1127234 h 2601310"/>
                  <a:gd name="connsiteX0" fmla="*/ 1852448 w 2680138"/>
                  <a:gd name="connsiteY0" fmla="*/ 1473944 h 2948020"/>
                  <a:gd name="connsiteX1" fmla="*/ 2672255 w 2680138"/>
                  <a:gd name="connsiteY1" fmla="*/ 1552772 h 2948020"/>
                  <a:gd name="connsiteX2" fmla="*/ 2680138 w 2680138"/>
                  <a:gd name="connsiteY2" fmla="*/ 2593296 h 2948020"/>
                  <a:gd name="connsiteX3" fmla="*/ 2246586 w 2680138"/>
                  <a:gd name="connsiteY3" fmla="*/ 2948020 h 2948020"/>
                  <a:gd name="connsiteX4" fmla="*/ 977462 w 2680138"/>
                  <a:gd name="connsiteY4" fmla="*/ 2908606 h 2948020"/>
                  <a:gd name="connsiteX5" fmla="*/ 0 w 2680138"/>
                  <a:gd name="connsiteY5" fmla="*/ 1757723 h 2948020"/>
                  <a:gd name="connsiteX6" fmla="*/ 603556 w 2680138"/>
                  <a:gd name="connsiteY6" fmla="*/ 0 h 2948020"/>
                  <a:gd name="connsiteX7" fmla="*/ 874986 w 2680138"/>
                  <a:gd name="connsiteY7" fmla="*/ 370358 h 2948020"/>
                  <a:gd name="connsiteX8" fmla="*/ 1403131 w 2680138"/>
                  <a:gd name="connsiteY8" fmla="*/ 1142868 h 2948020"/>
                  <a:gd name="connsiteX9" fmla="*/ 1852448 w 2680138"/>
                  <a:gd name="connsiteY9" fmla="*/ 1473944 h 2948020"/>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78453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63556 w 2680138"/>
                  <a:gd name="connsiteY7" fmla="*/ 334163 h 2961355"/>
                  <a:gd name="connsiteX8" fmla="*/ 1403131 w 2680138"/>
                  <a:gd name="connsiteY8" fmla="*/ 1156203 h 2961355"/>
                  <a:gd name="connsiteX9" fmla="*/ 1852448 w 2680138"/>
                  <a:gd name="connsiteY9" fmla="*/ 1487279 h 2961355"/>
                  <a:gd name="connsiteX0" fmla="*/ 2020088 w 2847778"/>
                  <a:gd name="connsiteY0" fmla="*/ 1487279 h 2961355"/>
                  <a:gd name="connsiteX1" fmla="*/ 2839895 w 2847778"/>
                  <a:gd name="connsiteY1" fmla="*/ 1566107 h 2961355"/>
                  <a:gd name="connsiteX2" fmla="*/ 2847778 w 2847778"/>
                  <a:gd name="connsiteY2" fmla="*/ 2606631 h 2961355"/>
                  <a:gd name="connsiteX3" fmla="*/ 2414226 w 2847778"/>
                  <a:gd name="connsiteY3" fmla="*/ 2961355 h 2961355"/>
                  <a:gd name="connsiteX4" fmla="*/ 1145102 w 2847778"/>
                  <a:gd name="connsiteY4" fmla="*/ 2921941 h 2961355"/>
                  <a:gd name="connsiteX5" fmla="*/ 0 w 2847778"/>
                  <a:gd name="connsiteY5" fmla="*/ 1689778 h 2961355"/>
                  <a:gd name="connsiteX6" fmla="*/ 997891 w 2847778"/>
                  <a:gd name="connsiteY6" fmla="*/ 0 h 2961355"/>
                  <a:gd name="connsiteX7" fmla="*/ 1031196 w 2847778"/>
                  <a:gd name="connsiteY7" fmla="*/ 334163 h 2961355"/>
                  <a:gd name="connsiteX8" fmla="*/ 1570771 w 2847778"/>
                  <a:gd name="connsiteY8" fmla="*/ 1156203 h 2961355"/>
                  <a:gd name="connsiteX9" fmla="*/ 2020088 w 2847778"/>
                  <a:gd name="connsiteY9" fmla="*/ 1487279 h 296135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99383 h 3004535"/>
                  <a:gd name="connsiteX9" fmla="*/ 2020088 w 2847778"/>
                  <a:gd name="connsiteY9" fmla="*/ 1530459 h 300453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80333 h 3004535"/>
                  <a:gd name="connsiteX9" fmla="*/ 2020088 w 2847778"/>
                  <a:gd name="connsiteY9" fmla="*/ 1530459 h 3004535"/>
                  <a:gd name="connsiteX0" fmla="*/ 2020088 w 2911088"/>
                  <a:gd name="connsiteY0" fmla="*/ 153045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2020088 w 2911088"/>
                  <a:gd name="connsiteY9" fmla="*/ 1530459 h 3004535"/>
                  <a:gd name="connsiteX0" fmla="*/ 1888008 w 2911088"/>
                  <a:gd name="connsiteY0" fmla="*/ 143901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1888008 w 2911088"/>
                  <a:gd name="connsiteY9" fmla="*/ 1439019 h 3004535"/>
                  <a:gd name="connsiteX0" fmla="*/ 1888008 w 2914894"/>
                  <a:gd name="connsiteY0" fmla="*/ 143901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39019 h 3004535"/>
                  <a:gd name="connsiteX0" fmla="*/ 1888008 w 2914894"/>
                  <a:gd name="connsiteY0" fmla="*/ 145806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21696 w 2914894"/>
                  <a:gd name="connsiteY7" fmla="*/ 14302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47911 w 2914894"/>
                  <a:gd name="connsiteY8" fmla="*/ 1186048 h 3004535"/>
                  <a:gd name="connsiteX9" fmla="*/ 1888008 w 2914894"/>
                  <a:gd name="connsiteY9" fmla="*/ 1458069 h 300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4894" h="3004535">
                    <a:moveTo>
                      <a:pt x="1888008" y="1458069"/>
                    </a:moveTo>
                    <a:cubicBezTo>
                      <a:pt x="2161277" y="1484345"/>
                      <a:pt x="2641556" y="1400131"/>
                      <a:pt x="2914825" y="1426407"/>
                    </a:cubicBezTo>
                    <a:cubicBezTo>
                      <a:pt x="2917453" y="1773248"/>
                      <a:pt x="2845150" y="2302970"/>
                      <a:pt x="2847778" y="2649811"/>
                    </a:cubicBezTo>
                    <a:lnTo>
                      <a:pt x="2414226" y="3004535"/>
                    </a:lnTo>
                    <a:lnTo>
                      <a:pt x="1145102" y="2965121"/>
                    </a:lnTo>
                    <a:lnTo>
                      <a:pt x="0" y="1732958"/>
                    </a:lnTo>
                    <a:lnTo>
                      <a:pt x="1107111" y="0"/>
                    </a:lnTo>
                    <a:lnTo>
                      <a:pt x="1206456" y="150648"/>
                    </a:lnTo>
                    <a:lnTo>
                      <a:pt x="1547911" y="1186048"/>
                    </a:lnTo>
                    <a:lnTo>
                      <a:pt x="1888008" y="1458069"/>
                    </a:lnTo>
                    <a:close/>
                  </a:path>
                </a:pathLst>
              </a:custGeom>
              <a:solidFill>
                <a:srgbClr val="1C1C1C"/>
              </a:solidFill>
              <a:ln w="7620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2" name="Freeform: Shape 311">
                <a:extLst>
                  <a:ext uri="{FF2B5EF4-FFF2-40B4-BE49-F238E27FC236}">
                    <a16:creationId xmlns:a16="http://schemas.microsoft.com/office/drawing/2014/main" id="{26949746-A68E-4D0F-86D8-A8B236592585}"/>
                  </a:ext>
                </a:extLst>
              </p:cNvPr>
              <p:cNvSpPr/>
              <p:nvPr/>
            </p:nvSpPr>
            <p:spPr>
              <a:xfrm rot="19860000" flipH="1">
                <a:off x="5559907" y="2536972"/>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7432A6"/>
              </a:solid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313" name="Straight Connector 312">
                <a:extLst>
                  <a:ext uri="{FF2B5EF4-FFF2-40B4-BE49-F238E27FC236}">
                    <a16:creationId xmlns:a16="http://schemas.microsoft.com/office/drawing/2014/main" id="{8EE46334-CACF-407A-B795-D50408B88BA7}"/>
                  </a:ext>
                </a:extLst>
              </p:cNvPr>
              <p:cNvCxnSpPr>
                <a:cxnSpLocks/>
              </p:cNvCxnSpPr>
              <p:nvPr/>
            </p:nvCxnSpPr>
            <p:spPr>
              <a:xfrm flipV="1">
                <a:off x="5784850" y="2457152"/>
                <a:ext cx="436777" cy="239722"/>
              </a:xfrm>
              <a:prstGeom prst="line">
                <a:avLst/>
              </a:prstGeom>
              <a:ln w="28575" cap="rnd">
                <a:solidFill>
                  <a:srgbClr val="1C1C1C"/>
                </a:solidFill>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0830D5BB-5F1C-4C69-8A80-F488D64F9933}"/>
                  </a:ext>
                </a:extLst>
              </p:cNvPr>
              <p:cNvCxnSpPr>
                <a:cxnSpLocks/>
              </p:cNvCxnSpPr>
              <p:nvPr/>
            </p:nvCxnSpPr>
            <p:spPr>
              <a:xfrm flipV="1">
                <a:off x="5973068" y="4231641"/>
                <a:ext cx="844292" cy="444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01A8F87E-83F0-4E9C-8F4E-50B8C2791DA5}"/>
                  </a:ext>
                </a:extLst>
              </p:cNvPr>
              <p:cNvCxnSpPr>
                <a:cxnSpLocks/>
              </p:cNvCxnSpPr>
              <p:nvPr/>
            </p:nvCxnSpPr>
            <p:spPr>
              <a:xfrm>
                <a:off x="5205988" y="3021343"/>
                <a:ext cx="300759" cy="9086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04" name="Straight Connector 303" hidden="1">
              <a:extLst>
                <a:ext uri="{FF2B5EF4-FFF2-40B4-BE49-F238E27FC236}">
                  <a16:creationId xmlns:a16="http://schemas.microsoft.com/office/drawing/2014/main" id="{7ED1C207-B8C7-43C2-92CD-3FAA68A7DB80}"/>
                </a:ext>
              </a:extLst>
            </p:cNvPr>
            <p:cNvCxnSpPr>
              <a:cxnSpLocks/>
            </p:cNvCxnSpPr>
            <p:nvPr/>
          </p:nvCxnSpPr>
          <p:spPr>
            <a:xfrm flipV="1">
              <a:off x="6019800" y="3977518"/>
              <a:ext cx="584772" cy="3430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hidden="1">
              <a:extLst>
                <a:ext uri="{FF2B5EF4-FFF2-40B4-BE49-F238E27FC236}">
                  <a16:creationId xmlns:a16="http://schemas.microsoft.com/office/drawing/2014/main" id="{D8AA8B99-0224-494E-8608-95D2592503C9}"/>
                </a:ext>
              </a:extLst>
            </p:cNvPr>
            <p:cNvCxnSpPr>
              <a:cxnSpLocks/>
            </p:cNvCxnSpPr>
            <p:nvPr/>
          </p:nvCxnSpPr>
          <p:spPr>
            <a:xfrm flipV="1">
              <a:off x="6600825" y="3937635"/>
              <a:ext cx="832485" cy="419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hidden="1">
              <a:extLst>
                <a:ext uri="{FF2B5EF4-FFF2-40B4-BE49-F238E27FC236}">
                  <a16:creationId xmlns:a16="http://schemas.microsoft.com/office/drawing/2014/main" id="{0654C356-02D1-4BB3-B812-25C11FC3A29F}"/>
                </a:ext>
              </a:extLst>
            </p:cNvPr>
            <p:cNvCxnSpPr>
              <a:cxnSpLocks/>
            </p:cNvCxnSpPr>
            <p:nvPr/>
          </p:nvCxnSpPr>
          <p:spPr>
            <a:xfrm flipV="1">
              <a:off x="5554065" y="3637156"/>
              <a:ext cx="562827" cy="3171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hidden="1">
              <a:extLst>
                <a:ext uri="{FF2B5EF4-FFF2-40B4-BE49-F238E27FC236}">
                  <a16:creationId xmlns:a16="http://schemas.microsoft.com/office/drawing/2014/main" id="{9786DBBC-B24E-4A77-823A-1269DD47093B}"/>
                </a:ext>
              </a:extLst>
            </p:cNvPr>
            <p:cNvCxnSpPr>
              <a:cxnSpLocks/>
            </p:cNvCxnSpPr>
            <p:nvPr/>
          </p:nvCxnSpPr>
          <p:spPr>
            <a:xfrm>
              <a:off x="5832676" y="2740163"/>
              <a:ext cx="297614" cy="8983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8" name="Partial Circle 734" hidden="1">
              <a:extLst>
                <a:ext uri="{FF2B5EF4-FFF2-40B4-BE49-F238E27FC236}">
                  <a16:creationId xmlns:a16="http://schemas.microsoft.com/office/drawing/2014/main" id="{11A47300-0468-49A9-9DBF-DFEE8DC64155}"/>
                </a:ext>
              </a:extLst>
            </p:cNvPr>
            <p:cNvSpPr>
              <a:spLocks noChangeAspect="1"/>
            </p:cNvSpPr>
            <p:nvPr/>
          </p:nvSpPr>
          <p:spPr>
            <a:xfrm>
              <a:off x="6249959" y="3548318"/>
              <a:ext cx="600710" cy="266701"/>
            </a:xfrm>
            <a:custGeom>
              <a:avLst/>
              <a:gdLst>
                <a:gd name="connsiteX0" fmla="*/ 187468 w 796937"/>
                <a:gd name="connsiteY0" fmla="*/ 58957 h 777240"/>
                <a:gd name="connsiteX1" fmla="*/ 527450 w 796937"/>
                <a:gd name="connsiteY1" fmla="*/ 20922 h 777240"/>
                <a:gd name="connsiteX2" fmla="*/ 774867 w 796937"/>
                <a:gd name="connsiteY2" fmla="*/ 261076 h 777240"/>
                <a:gd name="connsiteX3" fmla="*/ 398469 w 796937"/>
                <a:gd name="connsiteY3" fmla="*/ 388620 h 777240"/>
                <a:gd name="connsiteX4" fmla="*/ 187468 w 796937"/>
                <a:gd name="connsiteY4" fmla="*/ 58957 h 777240"/>
                <a:gd name="connsiteX0" fmla="*/ 211001 w 587399"/>
                <a:gd name="connsiteY0" fmla="*/ 388621 h 480061"/>
                <a:gd name="connsiteX1" fmla="*/ 0 w 587399"/>
                <a:gd name="connsiteY1" fmla="*/ 58958 h 480061"/>
                <a:gd name="connsiteX2" fmla="*/ 339982 w 587399"/>
                <a:gd name="connsiteY2" fmla="*/ 20923 h 480061"/>
                <a:gd name="connsiteX3" fmla="*/ 587399 w 587399"/>
                <a:gd name="connsiteY3" fmla="*/ 261077 h 480061"/>
                <a:gd name="connsiteX4" fmla="*/ 302441 w 587399"/>
                <a:gd name="connsiteY4" fmla="*/ 480061 h 480061"/>
                <a:gd name="connsiteX0" fmla="*/ 211001 w 587399"/>
                <a:gd name="connsiteY0" fmla="*/ 388621 h 388621"/>
                <a:gd name="connsiteX1" fmla="*/ 0 w 587399"/>
                <a:gd name="connsiteY1" fmla="*/ 58958 h 388621"/>
                <a:gd name="connsiteX2" fmla="*/ 339982 w 587399"/>
                <a:gd name="connsiteY2" fmla="*/ 20923 h 388621"/>
                <a:gd name="connsiteX3" fmla="*/ 587399 w 587399"/>
                <a:gd name="connsiteY3" fmla="*/ 261077 h 388621"/>
                <a:gd name="connsiteX4" fmla="*/ 424361 w 587399"/>
                <a:gd name="connsiteY4" fmla="*/ 299721 h 388621"/>
                <a:gd name="connsiteX0" fmla="*/ 211001 w 587399"/>
                <a:gd name="connsiteY0" fmla="*/ 388621 h 388621"/>
                <a:gd name="connsiteX1" fmla="*/ 0 w 587399"/>
                <a:gd name="connsiteY1" fmla="*/ 58958 h 388621"/>
                <a:gd name="connsiteX2" fmla="*/ 339982 w 587399"/>
                <a:gd name="connsiteY2" fmla="*/ 20923 h 388621"/>
                <a:gd name="connsiteX3" fmla="*/ 587399 w 587399"/>
                <a:gd name="connsiteY3" fmla="*/ 261077 h 388621"/>
                <a:gd name="connsiteX4" fmla="*/ 548821 w 587399"/>
                <a:gd name="connsiteY4" fmla="*/ 248921 h 388621"/>
                <a:gd name="connsiteX0" fmla="*/ 211001 w 587673"/>
                <a:gd name="connsiteY0" fmla="*/ 388621 h 388621"/>
                <a:gd name="connsiteX1" fmla="*/ 0 w 587673"/>
                <a:gd name="connsiteY1" fmla="*/ 58958 h 388621"/>
                <a:gd name="connsiteX2" fmla="*/ 339982 w 587673"/>
                <a:gd name="connsiteY2" fmla="*/ 20923 h 388621"/>
                <a:gd name="connsiteX3" fmla="*/ 587399 w 587673"/>
                <a:gd name="connsiteY3" fmla="*/ 261077 h 388621"/>
                <a:gd name="connsiteX4" fmla="*/ 548821 w 587673"/>
                <a:gd name="connsiteY4" fmla="*/ 248921 h 388621"/>
                <a:gd name="connsiteX0" fmla="*/ 211001 w 589093"/>
                <a:gd name="connsiteY0" fmla="*/ 388621 h 388621"/>
                <a:gd name="connsiteX1" fmla="*/ 0 w 589093"/>
                <a:gd name="connsiteY1" fmla="*/ 58958 h 388621"/>
                <a:gd name="connsiteX2" fmla="*/ 339982 w 589093"/>
                <a:gd name="connsiteY2" fmla="*/ 20923 h 388621"/>
                <a:gd name="connsiteX3" fmla="*/ 587399 w 589093"/>
                <a:gd name="connsiteY3" fmla="*/ 261077 h 388621"/>
                <a:gd name="connsiteX4" fmla="*/ 586921 w 589093"/>
                <a:gd name="connsiteY4" fmla="*/ 281941 h 388621"/>
                <a:gd name="connsiteX0" fmla="*/ 211001 w 594541"/>
                <a:gd name="connsiteY0" fmla="*/ 388621 h 388621"/>
                <a:gd name="connsiteX1" fmla="*/ 0 w 594541"/>
                <a:gd name="connsiteY1" fmla="*/ 58958 h 388621"/>
                <a:gd name="connsiteX2" fmla="*/ 339982 w 594541"/>
                <a:gd name="connsiteY2" fmla="*/ 20923 h 388621"/>
                <a:gd name="connsiteX3" fmla="*/ 587399 w 594541"/>
                <a:gd name="connsiteY3" fmla="*/ 261077 h 388621"/>
                <a:gd name="connsiteX4" fmla="*/ 594541 w 594541"/>
                <a:gd name="connsiteY4" fmla="*/ 266701 h 388621"/>
                <a:gd name="connsiteX0" fmla="*/ 0 w 604520"/>
                <a:gd name="connsiteY0" fmla="*/ 76201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04520"/>
                <a:gd name="connsiteY0" fmla="*/ 76201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19760"/>
                <a:gd name="connsiteY0" fmla="*/ 60961 h 266701"/>
                <a:gd name="connsiteX1" fmla="*/ 25219 w 619760"/>
                <a:gd name="connsiteY1" fmla="*/ 58958 h 266701"/>
                <a:gd name="connsiteX2" fmla="*/ 365201 w 619760"/>
                <a:gd name="connsiteY2" fmla="*/ 20923 h 266701"/>
                <a:gd name="connsiteX3" fmla="*/ 612618 w 619760"/>
                <a:gd name="connsiteY3" fmla="*/ 261077 h 266701"/>
                <a:gd name="connsiteX4" fmla="*/ 619760 w 619760"/>
                <a:gd name="connsiteY4" fmla="*/ 266701 h 266701"/>
                <a:gd name="connsiteX0" fmla="*/ 0 w 604520"/>
                <a:gd name="connsiteY0" fmla="*/ 74296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00710"/>
                <a:gd name="connsiteY0" fmla="*/ 66676 h 266701"/>
                <a:gd name="connsiteX1" fmla="*/ 6169 w 600710"/>
                <a:gd name="connsiteY1" fmla="*/ 58958 h 266701"/>
                <a:gd name="connsiteX2" fmla="*/ 346151 w 600710"/>
                <a:gd name="connsiteY2" fmla="*/ 20923 h 266701"/>
                <a:gd name="connsiteX3" fmla="*/ 593568 w 600710"/>
                <a:gd name="connsiteY3" fmla="*/ 261077 h 266701"/>
                <a:gd name="connsiteX4" fmla="*/ 600710 w 600710"/>
                <a:gd name="connsiteY4" fmla="*/ 266701 h 26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710" h="266701">
                  <a:moveTo>
                    <a:pt x="0" y="66676"/>
                  </a:moveTo>
                  <a:lnTo>
                    <a:pt x="6169" y="58958"/>
                  </a:lnTo>
                  <a:cubicBezTo>
                    <a:pt x="107860" y="-2952"/>
                    <a:pt x="232727" y="-16921"/>
                    <a:pt x="346151" y="20923"/>
                  </a:cubicBezTo>
                  <a:cubicBezTo>
                    <a:pt x="462100" y="59610"/>
                    <a:pt x="553348" y="148179"/>
                    <a:pt x="593568" y="261077"/>
                  </a:cubicBezTo>
                  <a:cubicBezTo>
                    <a:pt x="597642" y="260412"/>
                    <a:pt x="600710" y="266701"/>
                    <a:pt x="600710" y="266701"/>
                  </a:cubicBezTo>
                </a:path>
              </a:pathLst>
            </a:custGeom>
            <a:noFill/>
            <a:ln w="6350">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6" name="TextBox 315">
            <a:extLst>
              <a:ext uri="{FF2B5EF4-FFF2-40B4-BE49-F238E27FC236}">
                <a16:creationId xmlns:a16="http://schemas.microsoft.com/office/drawing/2014/main" id="{A6F349B8-099C-4B69-9C8B-22929F095FD6}"/>
              </a:ext>
            </a:extLst>
          </p:cNvPr>
          <p:cNvSpPr txBox="1"/>
          <p:nvPr/>
        </p:nvSpPr>
        <p:spPr>
          <a:xfrm>
            <a:off x="8260072" y="3558124"/>
            <a:ext cx="1370925" cy="1200329"/>
          </a:xfrm>
          <a:prstGeom prst="rect">
            <a:avLst/>
          </a:prstGeom>
          <a:noFill/>
        </p:spPr>
        <p:txBody>
          <a:bodyPr wrap="square" rtlCol="0">
            <a:spAutoFit/>
          </a:bodyPr>
          <a:lstStyle/>
          <a:p>
            <a:pPr algn="ctr"/>
            <a:r>
              <a:rPr lang="en-US" dirty="0">
                <a:solidFill>
                  <a:schemeClr val="bg1"/>
                </a:solidFill>
              </a:rPr>
              <a:t>Relative Signed Distance Function</a:t>
            </a:r>
          </a:p>
        </p:txBody>
      </p:sp>
      <p:sp>
        <p:nvSpPr>
          <p:cNvPr id="317" name="TextBox 316">
            <a:extLst>
              <a:ext uri="{FF2B5EF4-FFF2-40B4-BE49-F238E27FC236}">
                <a16:creationId xmlns:a16="http://schemas.microsoft.com/office/drawing/2014/main" id="{2116924B-6EAB-4BE8-84E6-32A22BD77900}"/>
              </a:ext>
            </a:extLst>
          </p:cNvPr>
          <p:cNvSpPr txBox="1"/>
          <p:nvPr/>
        </p:nvSpPr>
        <p:spPr>
          <a:xfrm>
            <a:off x="1078627" y="592768"/>
            <a:ext cx="3129100" cy="369332"/>
          </a:xfrm>
          <a:prstGeom prst="rect">
            <a:avLst/>
          </a:prstGeom>
          <a:noFill/>
        </p:spPr>
        <p:txBody>
          <a:bodyPr wrap="square" rtlCol="0">
            <a:spAutoFit/>
          </a:bodyPr>
          <a:lstStyle/>
          <a:p>
            <a:pPr algn="ctr"/>
            <a:r>
              <a:rPr lang="en-US" u="sng" dirty="0">
                <a:solidFill>
                  <a:schemeClr val="bg1"/>
                </a:solidFill>
              </a:rPr>
              <a:t>Computer Graphics</a:t>
            </a:r>
          </a:p>
        </p:txBody>
      </p:sp>
      <p:sp>
        <p:nvSpPr>
          <p:cNvPr id="318" name="TextBox 317">
            <a:extLst>
              <a:ext uri="{FF2B5EF4-FFF2-40B4-BE49-F238E27FC236}">
                <a16:creationId xmlns:a16="http://schemas.microsoft.com/office/drawing/2014/main" id="{0535A417-20BC-4973-AE69-CC1904735390}"/>
              </a:ext>
            </a:extLst>
          </p:cNvPr>
          <p:cNvSpPr txBox="1"/>
          <p:nvPr/>
        </p:nvSpPr>
        <p:spPr>
          <a:xfrm>
            <a:off x="5863987" y="592768"/>
            <a:ext cx="3129100" cy="369332"/>
          </a:xfrm>
          <a:prstGeom prst="rect">
            <a:avLst/>
          </a:prstGeom>
          <a:noFill/>
        </p:spPr>
        <p:txBody>
          <a:bodyPr wrap="square" rtlCol="0">
            <a:spAutoFit/>
          </a:bodyPr>
          <a:lstStyle/>
          <a:p>
            <a:pPr algn="ctr"/>
            <a:r>
              <a:rPr lang="en-US" u="sng" dirty="0" err="1">
                <a:solidFill>
                  <a:schemeClr val="bg1"/>
                </a:solidFill>
              </a:rPr>
              <a:t>mmNorm</a:t>
            </a:r>
            <a:endParaRPr lang="en-US" u="sng" dirty="0">
              <a:solidFill>
                <a:schemeClr val="bg1"/>
              </a:solidFill>
            </a:endParaRPr>
          </a:p>
        </p:txBody>
      </p:sp>
      <p:sp>
        <p:nvSpPr>
          <p:cNvPr id="319" name="TextBox 318">
            <a:extLst>
              <a:ext uri="{FF2B5EF4-FFF2-40B4-BE49-F238E27FC236}">
                <a16:creationId xmlns:a16="http://schemas.microsoft.com/office/drawing/2014/main" id="{AE3E38D8-302B-4A08-B285-9A3E0794C6B5}"/>
              </a:ext>
            </a:extLst>
          </p:cNvPr>
          <p:cNvSpPr txBox="1"/>
          <p:nvPr/>
        </p:nvSpPr>
        <p:spPr>
          <a:xfrm>
            <a:off x="8267692" y="1111442"/>
            <a:ext cx="1370925" cy="923330"/>
          </a:xfrm>
          <a:prstGeom prst="rect">
            <a:avLst/>
          </a:prstGeom>
          <a:noFill/>
        </p:spPr>
        <p:txBody>
          <a:bodyPr wrap="square" rtlCol="0">
            <a:spAutoFit/>
          </a:bodyPr>
          <a:lstStyle/>
          <a:p>
            <a:pPr algn="ctr"/>
            <a:r>
              <a:rPr lang="en-US" dirty="0">
                <a:solidFill>
                  <a:schemeClr val="bg1"/>
                </a:solidFill>
              </a:rPr>
              <a:t>Normal Vector </a:t>
            </a:r>
          </a:p>
          <a:p>
            <a:pPr algn="ctr"/>
            <a:r>
              <a:rPr lang="en-US" dirty="0">
                <a:solidFill>
                  <a:schemeClr val="bg1"/>
                </a:solidFill>
              </a:rPr>
              <a:t>Field</a:t>
            </a:r>
          </a:p>
        </p:txBody>
      </p:sp>
      <p:grpSp>
        <p:nvGrpSpPr>
          <p:cNvPr id="338" name="Group 337">
            <a:extLst>
              <a:ext uri="{FF2B5EF4-FFF2-40B4-BE49-F238E27FC236}">
                <a16:creationId xmlns:a16="http://schemas.microsoft.com/office/drawing/2014/main" id="{232B66D9-8F7D-489F-9CE5-A996082F1FC6}"/>
              </a:ext>
            </a:extLst>
          </p:cNvPr>
          <p:cNvGrpSpPr/>
          <p:nvPr/>
        </p:nvGrpSpPr>
        <p:grpSpPr>
          <a:xfrm>
            <a:off x="7391400" y="2979420"/>
            <a:ext cx="777266" cy="726546"/>
            <a:chOff x="2545080" y="2880360"/>
            <a:chExt cx="777266" cy="726546"/>
          </a:xfrm>
        </p:grpSpPr>
        <p:cxnSp>
          <p:nvCxnSpPr>
            <p:cNvPr id="339" name="Straight Arrow Connector 338">
              <a:extLst>
                <a:ext uri="{FF2B5EF4-FFF2-40B4-BE49-F238E27FC236}">
                  <a16:creationId xmlns:a16="http://schemas.microsoft.com/office/drawing/2014/main" id="{2A1B5F23-DE2E-44B1-A1AA-9FB401DA7CB1}"/>
                </a:ext>
              </a:extLst>
            </p:cNvPr>
            <p:cNvCxnSpPr/>
            <p:nvPr/>
          </p:nvCxnSpPr>
          <p:spPr>
            <a:xfrm>
              <a:off x="2545080" y="2956560"/>
              <a:ext cx="0" cy="54864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0" name="TextBox 339">
                  <a:extLst>
                    <a:ext uri="{FF2B5EF4-FFF2-40B4-BE49-F238E27FC236}">
                      <a16:creationId xmlns:a16="http://schemas.microsoft.com/office/drawing/2014/main" id="{AE5BAE3D-BE63-4B63-A9F8-928A7523A78A}"/>
                    </a:ext>
                  </a:extLst>
                </p:cNvPr>
                <p:cNvSpPr txBox="1"/>
                <p:nvPr/>
              </p:nvSpPr>
              <p:spPr>
                <a:xfrm>
                  <a:off x="2781300" y="2880360"/>
                  <a:ext cx="541046" cy="7265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en-US" i="1" smtClean="0">
                                <a:solidFill>
                                  <a:schemeClr val="bg1"/>
                                </a:solidFill>
                                <a:latin typeface="Cambria Math" panose="02040503050406030204" pitchFamily="18" charset="0"/>
                              </a:rPr>
                            </m:ctrlPr>
                          </m:naryPr>
                          <m:sub/>
                          <m:sup/>
                          <m:e>
                            <m:r>
                              <a:rPr lang="en-US" b="0" i="1" smtClean="0">
                                <a:solidFill>
                                  <a:schemeClr val="bg1"/>
                                </a:solidFill>
                                <a:latin typeface="Cambria Math" panose="02040503050406030204" pitchFamily="18" charset="0"/>
                              </a:rPr>
                              <m:t>𝑑𝑥</m:t>
                            </m:r>
                          </m:e>
                        </m:nary>
                      </m:oMath>
                    </m:oMathPara>
                  </a14:m>
                  <a:endParaRPr lang="en-US" dirty="0"/>
                </a:p>
              </p:txBody>
            </p:sp>
          </mc:Choice>
          <mc:Fallback xmlns="">
            <p:sp>
              <p:nvSpPr>
                <p:cNvPr id="340" name="TextBox 339">
                  <a:extLst>
                    <a:ext uri="{FF2B5EF4-FFF2-40B4-BE49-F238E27FC236}">
                      <a16:creationId xmlns:a16="http://schemas.microsoft.com/office/drawing/2014/main" id="{AE5BAE3D-BE63-4B63-A9F8-928A7523A78A}"/>
                    </a:ext>
                  </a:extLst>
                </p:cNvPr>
                <p:cNvSpPr txBox="1">
                  <a:spLocks noRot="1" noChangeAspect="1" noMove="1" noResize="1" noEditPoints="1" noAdjustHandles="1" noChangeArrowheads="1" noChangeShapeType="1" noTextEdit="1"/>
                </p:cNvSpPr>
                <p:nvPr/>
              </p:nvSpPr>
              <p:spPr>
                <a:xfrm>
                  <a:off x="2781300" y="2880360"/>
                  <a:ext cx="541046" cy="726546"/>
                </a:xfrm>
                <a:prstGeom prst="rect">
                  <a:avLst/>
                </a:prstGeom>
                <a:blipFill>
                  <a:blip r:embed="rId3"/>
                  <a:stretch>
                    <a:fillRect/>
                  </a:stretch>
                </a:blipFill>
              </p:spPr>
              <p:txBody>
                <a:bodyPr/>
                <a:lstStyle/>
                <a:p>
                  <a:r>
                    <a:rPr lang="en-US">
                      <a:noFill/>
                    </a:rPr>
                    <a:t> </a:t>
                  </a:r>
                </a:p>
              </p:txBody>
            </p:sp>
          </mc:Fallback>
        </mc:AlternateContent>
      </p:grpSp>
      <p:sp>
        <p:nvSpPr>
          <p:cNvPr id="341" name="Title 1">
            <a:extLst>
              <a:ext uri="{FF2B5EF4-FFF2-40B4-BE49-F238E27FC236}">
                <a16:creationId xmlns:a16="http://schemas.microsoft.com/office/drawing/2014/main" id="{D708DBE6-C58B-486A-8F5A-64EB5FF85EBC}"/>
              </a:ext>
            </a:extLst>
          </p:cNvPr>
          <p:cNvSpPr txBox="1">
            <a:spLocks/>
          </p:cNvSpPr>
          <p:nvPr/>
        </p:nvSpPr>
        <p:spPr>
          <a:xfrm>
            <a:off x="0" y="42676"/>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can we capture all ambiguous surfaces in one function?</a:t>
            </a:r>
          </a:p>
        </p:txBody>
      </p:sp>
      <p:sp>
        <p:nvSpPr>
          <p:cNvPr id="342" name="TextBox 341">
            <a:extLst>
              <a:ext uri="{FF2B5EF4-FFF2-40B4-BE49-F238E27FC236}">
                <a16:creationId xmlns:a16="http://schemas.microsoft.com/office/drawing/2014/main" id="{ACEF75EB-F78D-4BA8-B85E-5D41E0B89F14}"/>
              </a:ext>
            </a:extLst>
          </p:cNvPr>
          <p:cNvSpPr txBox="1"/>
          <p:nvPr/>
        </p:nvSpPr>
        <p:spPr>
          <a:xfrm>
            <a:off x="5645420" y="5237175"/>
            <a:ext cx="3760974" cy="369332"/>
          </a:xfrm>
          <a:prstGeom prst="rect">
            <a:avLst/>
          </a:prstGeom>
          <a:noFill/>
        </p:spPr>
        <p:txBody>
          <a:bodyPr wrap="square" rtlCol="0">
            <a:spAutoFit/>
          </a:bodyPr>
          <a:lstStyle/>
          <a:p>
            <a:pPr algn="ctr"/>
            <a:r>
              <a:rPr lang="en-US" dirty="0">
                <a:solidFill>
                  <a:schemeClr val="bg1"/>
                </a:solidFill>
              </a:rPr>
              <a:t>Unknown constant offset</a:t>
            </a:r>
          </a:p>
        </p:txBody>
      </p:sp>
    </p:spTree>
    <p:extLst>
      <p:ext uri="{BB962C8B-B14F-4D97-AF65-F5344CB8AC3E}">
        <p14:creationId xmlns:p14="http://schemas.microsoft.com/office/powerpoint/2010/main" val="3617489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50" advTm="0">
        <p159:morph option="byObject"/>
      </p:transition>
    </mc:Choice>
    <mc:Fallback xmlns="">
      <p:transition advTm="0">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65CE39AD-13E7-4F60-B3EB-6A5D205D1D3A}"/>
              </a:ext>
            </a:extLst>
          </p:cNvPr>
          <p:cNvSpPr/>
          <p:nvPr/>
        </p:nvSpPr>
        <p:spPr>
          <a:xfrm rot="19860000" flipH="1">
            <a:off x="1750798" y="1673630"/>
            <a:ext cx="1224880" cy="1206279"/>
          </a:xfrm>
          <a:custGeom>
            <a:avLst/>
            <a:gdLst>
              <a:gd name="connsiteX0" fmla="*/ 237546 w 1224880"/>
              <a:gd name="connsiteY0" fmla="*/ 283 h 1206279"/>
              <a:gd name="connsiteX1" fmla="*/ 237508 w 1224880"/>
              <a:gd name="connsiteY1" fmla="*/ 366 h 1206279"/>
              <a:gd name="connsiteX2" fmla="*/ 579272 w 1224880"/>
              <a:gd name="connsiteY2" fmla="*/ 366 h 1206279"/>
              <a:gd name="connsiteX3" fmla="*/ 575117 w 1224880"/>
              <a:gd name="connsiteY3" fmla="*/ 9483 h 1206279"/>
              <a:gd name="connsiteX4" fmla="*/ 574702 w 1224880"/>
              <a:gd name="connsiteY4" fmla="*/ 5437 h 1206279"/>
              <a:gd name="connsiteX5" fmla="*/ 55830 w 1224880"/>
              <a:gd name="connsiteY5" fmla="*/ 549425 h 1206279"/>
              <a:gd name="connsiteX6" fmla="*/ 6585 w 1224880"/>
              <a:gd name="connsiteY6" fmla="*/ 1035134 h 1206279"/>
              <a:gd name="connsiteX7" fmla="*/ 34962 w 1224880"/>
              <a:gd name="connsiteY7" fmla="*/ 1194502 h 1206279"/>
              <a:gd name="connsiteX8" fmla="*/ 29593 w 1224880"/>
              <a:gd name="connsiteY8" fmla="*/ 1206279 h 1206279"/>
              <a:gd name="connsiteX9" fmla="*/ 454607 w 1224880"/>
              <a:gd name="connsiteY9" fmla="*/ 1206279 h 1206279"/>
              <a:gd name="connsiteX10" fmla="*/ 454737 w 1224880"/>
              <a:gd name="connsiteY10" fmla="*/ 1205996 h 1206279"/>
              <a:gd name="connsiteX11" fmla="*/ 675163 w 1224880"/>
              <a:gd name="connsiteY11" fmla="*/ 1205996 h 1206279"/>
              <a:gd name="connsiteX12" fmla="*/ 680570 w 1224880"/>
              <a:gd name="connsiteY12" fmla="*/ 1194135 h 1206279"/>
              <a:gd name="connsiteX13" fmla="*/ 652193 w 1224880"/>
              <a:gd name="connsiteY13" fmla="*/ 1034767 h 1206279"/>
              <a:gd name="connsiteX14" fmla="*/ 701438 w 1224880"/>
              <a:gd name="connsiteY14" fmla="*/ 549059 h 1206279"/>
              <a:gd name="connsiteX15" fmla="*/ 1220310 w 1224880"/>
              <a:gd name="connsiteY15" fmla="*/ 5071 h 1206279"/>
              <a:gd name="connsiteX16" fmla="*/ 1220725 w 1224880"/>
              <a:gd name="connsiteY16" fmla="*/ 9117 h 1206279"/>
              <a:gd name="connsiteX17" fmla="*/ 1224880 w 1224880"/>
              <a:gd name="connsiteY17" fmla="*/ 0 h 1206279"/>
              <a:gd name="connsiteX18" fmla="*/ 458102 w 1224880"/>
              <a:gd name="connsiteY18" fmla="*/ 0 h 1206279"/>
              <a:gd name="connsiteX19" fmla="*/ 458064 w 1224880"/>
              <a:gd name="connsiteY19" fmla="*/ 83 h 1206279"/>
              <a:gd name="connsiteX20" fmla="*/ 799828 w 1224880"/>
              <a:gd name="connsiteY20" fmla="*/ 83 h 1206279"/>
              <a:gd name="connsiteX21" fmla="*/ 799737 w 1224880"/>
              <a:gd name="connsiteY21" fmla="*/ 283 h 1206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4880" h="1206279">
                <a:moveTo>
                  <a:pt x="237546" y="283"/>
                </a:moveTo>
                <a:lnTo>
                  <a:pt x="237508" y="366"/>
                </a:lnTo>
                <a:lnTo>
                  <a:pt x="579272" y="366"/>
                </a:lnTo>
                <a:lnTo>
                  <a:pt x="575117" y="9483"/>
                </a:lnTo>
                <a:lnTo>
                  <a:pt x="574702" y="5437"/>
                </a:lnTo>
                <a:cubicBezTo>
                  <a:pt x="345258" y="55164"/>
                  <a:pt x="148710" y="261226"/>
                  <a:pt x="55830" y="549425"/>
                </a:cubicBezTo>
                <a:cubicBezTo>
                  <a:pt x="5978" y="704117"/>
                  <a:pt x="-10641" y="872364"/>
                  <a:pt x="6585" y="1035134"/>
                </a:cubicBezTo>
                <a:lnTo>
                  <a:pt x="34962" y="1194502"/>
                </a:lnTo>
                <a:lnTo>
                  <a:pt x="29593" y="1206279"/>
                </a:lnTo>
                <a:lnTo>
                  <a:pt x="454607" y="1206279"/>
                </a:lnTo>
                <a:lnTo>
                  <a:pt x="454737" y="1205996"/>
                </a:lnTo>
                <a:lnTo>
                  <a:pt x="675163" y="1205996"/>
                </a:lnTo>
                <a:lnTo>
                  <a:pt x="680570" y="1194135"/>
                </a:lnTo>
                <a:lnTo>
                  <a:pt x="652193" y="1034767"/>
                </a:lnTo>
                <a:cubicBezTo>
                  <a:pt x="634967" y="871999"/>
                  <a:pt x="651586" y="703751"/>
                  <a:pt x="701438" y="549059"/>
                </a:cubicBezTo>
                <a:cubicBezTo>
                  <a:pt x="794318" y="260860"/>
                  <a:pt x="990866" y="54798"/>
                  <a:pt x="1220310" y="5071"/>
                </a:cubicBezTo>
                <a:lnTo>
                  <a:pt x="1220725" y="9117"/>
                </a:lnTo>
                <a:lnTo>
                  <a:pt x="1224880" y="0"/>
                </a:lnTo>
                <a:lnTo>
                  <a:pt x="458102" y="0"/>
                </a:lnTo>
                <a:lnTo>
                  <a:pt x="458064" y="83"/>
                </a:lnTo>
                <a:lnTo>
                  <a:pt x="799828" y="83"/>
                </a:lnTo>
                <a:lnTo>
                  <a:pt x="799737" y="283"/>
                </a:lnTo>
                <a:close/>
              </a:path>
            </a:pathLst>
          </a:custGeom>
          <a:solidFill>
            <a:srgbClr val="FFFFFF"/>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338" name="Group 337">
            <a:extLst>
              <a:ext uri="{FF2B5EF4-FFF2-40B4-BE49-F238E27FC236}">
                <a16:creationId xmlns:a16="http://schemas.microsoft.com/office/drawing/2014/main" id="{FB3A8153-C8B3-46E2-B489-CFD4DD452299}"/>
              </a:ext>
            </a:extLst>
          </p:cNvPr>
          <p:cNvGrpSpPr/>
          <p:nvPr/>
        </p:nvGrpSpPr>
        <p:grpSpPr>
          <a:xfrm>
            <a:off x="167640" y="1039982"/>
            <a:ext cx="3343980" cy="3397739"/>
            <a:chOff x="167640" y="1039982"/>
            <a:chExt cx="3343980" cy="3397739"/>
          </a:xfrm>
        </p:grpSpPr>
        <p:sp>
          <p:nvSpPr>
            <p:cNvPr id="339" name="Oval 338">
              <a:extLst>
                <a:ext uri="{FF2B5EF4-FFF2-40B4-BE49-F238E27FC236}">
                  <a16:creationId xmlns:a16="http://schemas.microsoft.com/office/drawing/2014/main" id="{FD15534E-85D3-46AD-88FB-93DEA1BB7F17}"/>
                </a:ext>
              </a:extLst>
            </p:cNvPr>
            <p:cNvSpPr/>
            <p:nvPr/>
          </p:nvSpPr>
          <p:spPr>
            <a:xfrm>
              <a:off x="774516" y="1397269"/>
              <a:ext cx="2737104" cy="2669455"/>
            </a:xfrm>
            <a:prstGeom prst="ellipse">
              <a:avLst/>
            </a:prstGeom>
            <a:gradFill flip="none" rotWithShape="1">
              <a:gsLst>
                <a:gs pos="43000">
                  <a:schemeClr val="bg1"/>
                </a:gs>
                <a:gs pos="33000">
                  <a:schemeClr val="accent5">
                    <a:lumMod val="75000"/>
                  </a:schemeClr>
                </a:gs>
                <a:gs pos="57000">
                  <a:srgbClr val="7030A0"/>
                </a:gs>
              </a:gsLst>
              <a:path path="circle">
                <a:fillToRect l="50000" t="50000" r="50000" b="50000"/>
              </a:path>
              <a:tileRect/>
            </a:gra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B5185758-B77E-4214-8777-4274FB537238}"/>
                </a:ext>
              </a:extLst>
            </p:cNvPr>
            <p:cNvSpPr>
              <a:spLocks noChangeAspect="1"/>
            </p:cNvSpPr>
            <p:nvPr/>
          </p:nvSpPr>
          <p:spPr>
            <a:xfrm>
              <a:off x="1659936" y="2374205"/>
              <a:ext cx="796937" cy="777240"/>
            </a:xfrm>
            <a:prstGeom prst="ellipse">
              <a:avLst/>
            </a:prstGeom>
            <a:solidFill>
              <a:srgbClr val="1C1C1C"/>
            </a:soli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Freeform: Shape 340">
              <a:extLst>
                <a:ext uri="{FF2B5EF4-FFF2-40B4-BE49-F238E27FC236}">
                  <a16:creationId xmlns:a16="http://schemas.microsoft.com/office/drawing/2014/main" id="{C66472BE-01DF-4C9F-9748-A97583DB28B5}"/>
                </a:ext>
              </a:extLst>
            </p:cNvPr>
            <p:cNvSpPr/>
            <p:nvPr/>
          </p:nvSpPr>
          <p:spPr>
            <a:xfrm>
              <a:off x="167640" y="1433186"/>
              <a:ext cx="2914894" cy="3004535"/>
            </a:xfrm>
            <a:custGeom>
              <a:avLst/>
              <a:gdLst>
                <a:gd name="connsiteX0" fmla="*/ 1852448 w 2680138"/>
                <a:gd name="connsiteY0" fmla="*/ 1127234 h 2601310"/>
                <a:gd name="connsiteX1" fmla="*/ 2672255 w 2680138"/>
                <a:gd name="connsiteY1" fmla="*/ 1206062 h 2601310"/>
                <a:gd name="connsiteX2" fmla="*/ 2680138 w 2680138"/>
                <a:gd name="connsiteY2" fmla="*/ 2246586 h 2601310"/>
                <a:gd name="connsiteX3" fmla="*/ 2246586 w 2680138"/>
                <a:gd name="connsiteY3" fmla="*/ 2601310 h 2601310"/>
                <a:gd name="connsiteX4" fmla="*/ 977462 w 2680138"/>
                <a:gd name="connsiteY4" fmla="*/ 2561896 h 2601310"/>
                <a:gd name="connsiteX5" fmla="*/ 0 w 2680138"/>
                <a:gd name="connsiteY5" fmla="*/ 1411013 h 2601310"/>
                <a:gd name="connsiteX6" fmla="*/ 504496 w 2680138"/>
                <a:gd name="connsiteY6" fmla="*/ 0 h 2601310"/>
                <a:gd name="connsiteX7" fmla="*/ 874986 w 2680138"/>
                <a:gd name="connsiteY7" fmla="*/ 23648 h 2601310"/>
                <a:gd name="connsiteX8" fmla="*/ 1403131 w 2680138"/>
                <a:gd name="connsiteY8" fmla="*/ 796158 h 2601310"/>
                <a:gd name="connsiteX9" fmla="*/ 1852448 w 2680138"/>
                <a:gd name="connsiteY9" fmla="*/ 1127234 h 2601310"/>
                <a:gd name="connsiteX0" fmla="*/ 1852448 w 2680138"/>
                <a:gd name="connsiteY0" fmla="*/ 1473944 h 2948020"/>
                <a:gd name="connsiteX1" fmla="*/ 2672255 w 2680138"/>
                <a:gd name="connsiteY1" fmla="*/ 1552772 h 2948020"/>
                <a:gd name="connsiteX2" fmla="*/ 2680138 w 2680138"/>
                <a:gd name="connsiteY2" fmla="*/ 2593296 h 2948020"/>
                <a:gd name="connsiteX3" fmla="*/ 2246586 w 2680138"/>
                <a:gd name="connsiteY3" fmla="*/ 2948020 h 2948020"/>
                <a:gd name="connsiteX4" fmla="*/ 977462 w 2680138"/>
                <a:gd name="connsiteY4" fmla="*/ 2908606 h 2948020"/>
                <a:gd name="connsiteX5" fmla="*/ 0 w 2680138"/>
                <a:gd name="connsiteY5" fmla="*/ 1757723 h 2948020"/>
                <a:gd name="connsiteX6" fmla="*/ 603556 w 2680138"/>
                <a:gd name="connsiteY6" fmla="*/ 0 h 2948020"/>
                <a:gd name="connsiteX7" fmla="*/ 874986 w 2680138"/>
                <a:gd name="connsiteY7" fmla="*/ 370358 h 2948020"/>
                <a:gd name="connsiteX8" fmla="*/ 1403131 w 2680138"/>
                <a:gd name="connsiteY8" fmla="*/ 1142868 h 2948020"/>
                <a:gd name="connsiteX9" fmla="*/ 1852448 w 2680138"/>
                <a:gd name="connsiteY9" fmla="*/ 1473944 h 2948020"/>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78453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63556 w 2680138"/>
                <a:gd name="connsiteY7" fmla="*/ 334163 h 2961355"/>
                <a:gd name="connsiteX8" fmla="*/ 1403131 w 2680138"/>
                <a:gd name="connsiteY8" fmla="*/ 1156203 h 2961355"/>
                <a:gd name="connsiteX9" fmla="*/ 1852448 w 2680138"/>
                <a:gd name="connsiteY9" fmla="*/ 1487279 h 2961355"/>
                <a:gd name="connsiteX0" fmla="*/ 2020088 w 2847778"/>
                <a:gd name="connsiteY0" fmla="*/ 1487279 h 2961355"/>
                <a:gd name="connsiteX1" fmla="*/ 2839895 w 2847778"/>
                <a:gd name="connsiteY1" fmla="*/ 1566107 h 2961355"/>
                <a:gd name="connsiteX2" fmla="*/ 2847778 w 2847778"/>
                <a:gd name="connsiteY2" fmla="*/ 2606631 h 2961355"/>
                <a:gd name="connsiteX3" fmla="*/ 2414226 w 2847778"/>
                <a:gd name="connsiteY3" fmla="*/ 2961355 h 2961355"/>
                <a:gd name="connsiteX4" fmla="*/ 1145102 w 2847778"/>
                <a:gd name="connsiteY4" fmla="*/ 2921941 h 2961355"/>
                <a:gd name="connsiteX5" fmla="*/ 0 w 2847778"/>
                <a:gd name="connsiteY5" fmla="*/ 1689778 h 2961355"/>
                <a:gd name="connsiteX6" fmla="*/ 997891 w 2847778"/>
                <a:gd name="connsiteY6" fmla="*/ 0 h 2961355"/>
                <a:gd name="connsiteX7" fmla="*/ 1031196 w 2847778"/>
                <a:gd name="connsiteY7" fmla="*/ 334163 h 2961355"/>
                <a:gd name="connsiteX8" fmla="*/ 1570771 w 2847778"/>
                <a:gd name="connsiteY8" fmla="*/ 1156203 h 2961355"/>
                <a:gd name="connsiteX9" fmla="*/ 2020088 w 2847778"/>
                <a:gd name="connsiteY9" fmla="*/ 1487279 h 296135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99383 h 3004535"/>
                <a:gd name="connsiteX9" fmla="*/ 2020088 w 2847778"/>
                <a:gd name="connsiteY9" fmla="*/ 1530459 h 300453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80333 h 3004535"/>
                <a:gd name="connsiteX9" fmla="*/ 2020088 w 2847778"/>
                <a:gd name="connsiteY9" fmla="*/ 1530459 h 3004535"/>
                <a:gd name="connsiteX0" fmla="*/ 2020088 w 2911088"/>
                <a:gd name="connsiteY0" fmla="*/ 153045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2020088 w 2911088"/>
                <a:gd name="connsiteY9" fmla="*/ 1530459 h 3004535"/>
                <a:gd name="connsiteX0" fmla="*/ 1888008 w 2911088"/>
                <a:gd name="connsiteY0" fmla="*/ 143901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1888008 w 2911088"/>
                <a:gd name="connsiteY9" fmla="*/ 1439019 h 3004535"/>
                <a:gd name="connsiteX0" fmla="*/ 1888008 w 2914894"/>
                <a:gd name="connsiteY0" fmla="*/ 143901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39019 h 3004535"/>
                <a:gd name="connsiteX0" fmla="*/ 1888008 w 2914894"/>
                <a:gd name="connsiteY0" fmla="*/ 145806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21696 w 2914894"/>
                <a:gd name="connsiteY7" fmla="*/ 14302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47911 w 2914894"/>
                <a:gd name="connsiteY8" fmla="*/ 1186048 h 3004535"/>
                <a:gd name="connsiteX9" fmla="*/ 1888008 w 2914894"/>
                <a:gd name="connsiteY9" fmla="*/ 1458069 h 300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4894" h="3004535">
                  <a:moveTo>
                    <a:pt x="1888008" y="1458069"/>
                  </a:moveTo>
                  <a:cubicBezTo>
                    <a:pt x="2161277" y="1484345"/>
                    <a:pt x="2641556" y="1400131"/>
                    <a:pt x="2914825" y="1426407"/>
                  </a:cubicBezTo>
                  <a:cubicBezTo>
                    <a:pt x="2917453" y="1773248"/>
                    <a:pt x="2845150" y="2302970"/>
                    <a:pt x="2847778" y="2649811"/>
                  </a:cubicBezTo>
                  <a:lnTo>
                    <a:pt x="2414226" y="3004535"/>
                  </a:lnTo>
                  <a:lnTo>
                    <a:pt x="1145102" y="2965121"/>
                  </a:lnTo>
                  <a:lnTo>
                    <a:pt x="0" y="1732958"/>
                  </a:lnTo>
                  <a:lnTo>
                    <a:pt x="1107111" y="0"/>
                  </a:lnTo>
                  <a:lnTo>
                    <a:pt x="1206456" y="150648"/>
                  </a:lnTo>
                  <a:lnTo>
                    <a:pt x="1547911" y="1186048"/>
                  </a:lnTo>
                  <a:lnTo>
                    <a:pt x="1888008" y="1458069"/>
                  </a:lnTo>
                  <a:close/>
                </a:path>
              </a:pathLst>
            </a:custGeom>
            <a:solidFill>
              <a:srgbClr val="1C1C1C"/>
            </a:solidFill>
            <a:ln w="7620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2" name="Freeform: Shape 341">
              <a:extLst>
                <a:ext uri="{FF2B5EF4-FFF2-40B4-BE49-F238E27FC236}">
                  <a16:creationId xmlns:a16="http://schemas.microsoft.com/office/drawing/2014/main" id="{4546A19E-BBE2-449F-BC7F-FEECFBCFB7E0}"/>
                </a:ext>
              </a:extLst>
            </p:cNvPr>
            <p:cNvSpPr/>
            <p:nvPr/>
          </p:nvSpPr>
          <p:spPr>
            <a:xfrm rot="19860000" flipH="1">
              <a:off x="1769599" y="1119802"/>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7432A6"/>
            </a:solid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343" name="Straight Connector 342">
              <a:extLst>
                <a:ext uri="{FF2B5EF4-FFF2-40B4-BE49-F238E27FC236}">
                  <a16:creationId xmlns:a16="http://schemas.microsoft.com/office/drawing/2014/main" id="{9815ED65-71EE-4A81-AC46-60AB074ABD28}"/>
                </a:ext>
              </a:extLst>
            </p:cNvPr>
            <p:cNvCxnSpPr>
              <a:cxnSpLocks/>
            </p:cNvCxnSpPr>
            <p:nvPr/>
          </p:nvCxnSpPr>
          <p:spPr>
            <a:xfrm flipV="1">
              <a:off x="1994542" y="1039982"/>
              <a:ext cx="436777" cy="239722"/>
            </a:xfrm>
            <a:prstGeom prst="line">
              <a:avLst/>
            </a:prstGeom>
            <a:ln w="28575" cap="rnd">
              <a:solidFill>
                <a:srgbClr val="1C1C1C"/>
              </a:solidFill>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1D9CC3CF-035F-421A-8B57-0ACE04E7792D}"/>
                </a:ext>
              </a:extLst>
            </p:cNvPr>
            <p:cNvCxnSpPr>
              <a:cxnSpLocks/>
            </p:cNvCxnSpPr>
            <p:nvPr/>
          </p:nvCxnSpPr>
          <p:spPr>
            <a:xfrm flipV="1">
              <a:off x="2182760" y="2814471"/>
              <a:ext cx="844292" cy="444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9D40E8CC-892D-416B-828A-15999B7793AB}"/>
                </a:ext>
              </a:extLst>
            </p:cNvPr>
            <p:cNvCxnSpPr>
              <a:cxnSpLocks/>
            </p:cNvCxnSpPr>
            <p:nvPr/>
          </p:nvCxnSpPr>
          <p:spPr>
            <a:xfrm>
              <a:off x="1415680" y="1604173"/>
              <a:ext cx="300759" cy="9086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31" name="TextBox 330">
            <a:extLst>
              <a:ext uri="{FF2B5EF4-FFF2-40B4-BE49-F238E27FC236}">
                <a16:creationId xmlns:a16="http://schemas.microsoft.com/office/drawing/2014/main" id="{E85DDEA6-920F-4F2B-97F9-72EF888EA155}"/>
              </a:ext>
            </a:extLst>
          </p:cNvPr>
          <p:cNvSpPr txBox="1"/>
          <p:nvPr/>
        </p:nvSpPr>
        <p:spPr>
          <a:xfrm>
            <a:off x="193963" y="1331658"/>
            <a:ext cx="1370925" cy="646331"/>
          </a:xfrm>
          <a:prstGeom prst="rect">
            <a:avLst/>
          </a:prstGeom>
          <a:noFill/>
        </p:spPr>
        <p:txBody>
          <a:bodyPr wrap="square" rtlCol="0">
            <a:spAutoFit/>
          </a:bodyPr>
          <a:lstStyle/>
          <a:p>
            <a:pPr algn="ctr"/>
            <a:r>
              <a:rPr lang="en-US" dirty="0">
                <a:solidFill>
                  <a:srgbClr val="7432A6"/>
                </a:solidFill>
              </a:rPr>
              <a:t>Positive values</a:t>
            </a:r>
          </a:p>
        </p:txBody>
      </p:sp>
      <p:sp>
        <p:nvSpPr>
          <p:cNvPr id="332" name="TextBox 331">
            <a:extLst>
              <a:ext uri="{FF2B5EF4-FFF2-40B4-BE49-F238E27FC236}">
                <a16:creationId xmlns:a16="http://schemas.microsoft.com/office/drawing/2014/main" id="{D722DF26-D23F-45C7-8D60-E392685024CA}"/>
              </a:ext>
            </a:extLst>
          </p:cNvPr>
          <p:cNvSpPr txBox="1"/>
          <p:nvPr/>
        </p:nvSpPr>
        <p:spPr>
          <a:xfrm>
            <a:off x="672103" y="2608348"/>
            <a:ext cx="1370925" cy="646331"/>
          </a:xfrm>
          <a:prstGeom prst="rect">
            <a:avLst/>
          </a:prstGeom>
          <a:noFill/>
        </p:spPr>
        <p:txBody>
          <a:bodyPr wrap="square" rtlCol="0">
            <a:spAutoFit/>
          </a:bodyPr>
          <a:lstStyle/>
          <a:p>
            <a:pPr algn="ctr"/>
            <a:r>
              <a:rPr lang="en-US" dirty="0">
                <a:solidFill>
                  <a:srgbClr val="307ABD"/>
                </a:solidFill>
              </a:rPr>
              <a:t>Negative values</a:t>
            </a:r>
          </a:p>
        </p:txBody>
      </p:sp>
      <p:cxnSp>
        <p:nvCxnSpPr>
          <p:cNvPr id="333" name="Straight Arrow Connector 332">
            <a:extLst>
              <a:ext uri="{FF2B5EF4-FFF2-40B4-BE49-F238E27FC236}">
                <a16:creationId xmlns:a16="http://schemas.microsoft.com/office/drawing/2014/main" id="{98A44109-0598-40C6-AB15-314DCB00A692}"/>
              </a:ext>
            </a:extLst>
          </p:cNvPr>
          <p:cNvCxnSpPr>
            <a:cxnSpLocks/>
          </p:cNvCxnSpPr>
          <p:nvPr/>
        </p:nvCxnSpPr>
        <p:spPr>
          <a:xfrm flipH="1" flipV="1">
            <a:off x="1320074" y="1647872"/>
            <a:ext cx="156301" cy="464773"/>
          </a:xfrm>
          <a:prstGeom prst="straightConnector1">
            <a:avLst/>
          </a:prstGeom>
          <a:ln w="38100">
            <a:solidFill>
              <a:srgbClr val="7432A6"/>
            </a:solidFill>
            <a:tailEnd type="triangle"/>
          </a:ln>
        </p:spPr>
        <p:style>
          <a:lnRef idx="1">
            <a:schemeClr val="accent1"/>
          </a:lnRef>
          <a:fillRef idx="0">
            <a:schemeClr val="accent1"/>
          </a:fillRef>
          <a:effectRef idx="0">
            <a:schemeClr val="accent1"/>
          </a:effectRef>
          <a:fontRef idx="minor">
            <a:schemeClr val="tx1"/>
          </a:fontRef>
        </p:style>
      </p:cxnSp>
      <p:cxnSp>
        <p:nvCxnSpPr>
          <p:cNvPr id="334" name="Straight Arrow Connector 333">
            <a:extLst>
              <a:ext uri="{FF2B5EF4-FFF2-40B4-BE49-F238E27FC236}">
                <a16:creationId xmlns:a16="http://schemas.microsoft.com/office/drawing/2014/main" id="{37C73C0E-F5B6-4D53-84F5-75285CDFB988}"/>
              </a:ext>
            </a:extLst>
          </p:cNvPr>
          <p:cNvCxnSpPr>
            <a:cxnSpLocks/>
          </p:cNvCxnSpPr>
          <p:nvPr/>
        </p:nvCxnSpPr>
        <p:spPr>
          <a:xfrm flipH="1" flipV="1">
            <a:off x="1482000" y="2108883"/>
            <a:ext cx="153737" cy="457152"/>
          </a:xfrm>
          <a:prstGeom prst="straightConnector1">
            <a:avLst/>
          </a:prstGeom>
          <a:ln w="38100">
            <a:solidFill>
              <a:srgbClr val="307ABD"/>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5389993-B52E-47A0-9083-4D089CBA1D77}"/>
              </a:ext>
            </a:extLst>
          </p:cNvPr>
          <p:cNvSpPr txBox="1"/>
          <p:nvPr/>
        </p:nvSpPr>
        <p:spPr>
          <a:xfrm>
            <a:off x="1078627" y="592768"/>
            <a:ext cx="3129100" cy="369332"/>
          </a:xfrm>
          <a:prstGeom prst="rect">
            <a:avLst/>
          </a:prstGeom>
          <a:noFill/>
        </p:spPr>
        <p:txBody>
          <a:bodyPr wrap="square" rtlCol="0">
            <a:spAutoFit/>
          </a:bodyPr>
          <a:lstStyle/>
          <a:p>
            <a:pPr algn="ctr"/>
            <a:r>
              <a:rPr lang="en-US" u="sng" dirty="0">
                <a:solidFill>
                  <a:schemeClr val="bg1"/>
                </a:solidFill>
              </a:rPr>
              <a:t>Computer Graphics</a:t>
            </a:r>
          </a:p>
        </p:txBody>
      </p:sp>
      <p:sp>
        <p:nvSpPr>
          <p:cNvPr id="21" name="TextBox 20">
            <a:extLst>
              <a:ext uri="{FF2B5EF4-FFF2-40B4-BE49-F238E27FC236}">
                <a16:creationId xmlns:a16="http://schemas.microsoft.com/office/drawing/2014/main" id="{56B4B38B-7094-4B6C-B53A-72AA2CA532D1}"/>
              </a:ext>
            </a:extLst>
          </p:cNvPr>
          <p:cNvSpPr txBox="1"/>
          <p:nvPr/>
        </p:nvSpPr>
        <p:spPr>
          <a:xfrm>
            <a:off x="68572" y="1965544"/>
            <a:ext cx="1370925" cy="646331"/>
          </a:xfrm>
          <a:prstGeom prst="rect">
            <a:avLst/>
          </a:prstGeom>
          <a:noFill/>
        </p:spPr>
        <p:txBody>
          <a:bodyPr wrap="square" rtlCol="0">
            <a:spAutoFit/>
          </a:bodyPr>
          <a:lstStyle/>
          <a:p>
            <a:pPr algn="ctr"/>
            <a:r>
              <a:rPr lang="en-US" dirty="0">
                <a:solidFill>
                  <a:schemeClr val="bg1"/>
                </a:solidFill>
              </a:rPr>
              <a:t>0 at surface of object</a:t>
            </a:r>
          </a:p>
        </p:txBody>
      </p:sp>
      <p:sp>
        <p:nvSpPr>
          <p:cNvPr id="28" name="TextBox 27">
            <a:extLst>
              <a:ext uri="{FF2B5EF4-FFF2-40B4-BE49-F238E27FC236}">
                <a16:creationId xmlns:a16="http://schemas.microsoft.com/office/drawing/2014/main" id="{2B19C328-3D08-48C9-B86E-CA49ACD17D44}"/>
              </a:ext>
            </a:extLst>
          </p:cNvPr>
          <p:cNvSpPr txBox="1"/>
          <p:nvPr/>
        </p:nvSpPr>
        <p:spPr>
          <a:xfrm>
            <a:off x="3611872" y="1173064"/>
            <a:ext cx="1370925" cy="923330"/>
          </a:xfrm>
          <a:prstGeom prst="rect">
            <a:avLst/>
          </a:prstGeom>
          <a:noFill/>
        </p:spPr>
        <p:txBody>
          <a:bodyPr wrap="square" rtlCol="0">
            <a:spAutoFit/>
          </a:bodyPr>
          <a:lstStyle/>
          <a:p>
            <a:pPr algn="ctr"/>
            <a:r>
              <a:rPr lang="en-US" dirty="0">
                <a:solidFill>
                  <a:schemeClr val="bg1"/>
                </a:solidFill>
              </a:rPr>
              <a:t>Signed Distance Function</a:t>
            </a:r>
          </a:p>
        </p:txBody>
      </p:sp>
      <p:grpSp>
        <p:nvGrpSpPr>
          <p:cNvPr id="164" name="Group 163">
            <a:extLst>
              <a:ext uri="{FF2B5EF4-FFF2-40B4-BE49-F238E27FC236}">
                <a16:creationId xmlns:a16="http://schemas.microsoft.com/office/drawing/2014/main" id="{6AE7C967-14DA-40F5-BC95-DC44F4BFF330}"/>
              </a:ext>
            </a:extLst>
          </p:cNvPr>
          <p:cNvGrpSpPr/>
          <p:nvPr/>
        </p:nvGrpSpPr>
        <p:grpSpPr>
          <a:xfrm>
            <a:off x="1352124" y="3766693"/>
            <a:ext cx="2370881" cy="1695054"/>
            <a:chOff x="1352124" y="3766693"/>
            <a:chExt cx="2370881" cy="1695054"/>
          </a:xfrm>
        </p:grpSpPr>
        <p:grpSp>
          <p:nvGrpSpPr>
            <p:cNvPr id="29" name="Group 28">
              <a:extLst>
                <a:ext uri="{FF2B5EF4-FFF2-40B4-BE49-F238E27FC236}">
                  <a16:creationId xmlns:a16="http://schemas.microsoft.com/office/drawing/2014/main" id="{6DB13CE7-E698-41CB-9A80-319E3BAD65E5}"/>
                </a:ext>
              </a:extLst>
            </p:cNvPr>
            <p:cNvGrpSpPr/>
            <p:nvPr/>
          </p:nvGrpSpPr>
          <p:grpSpPr>
            <a:xfrm>
              <a:off x="1715979" y="4845558"/>
              <a:ext cx="911016" cy="616189"/>
              <a:chOff x="7004259" y="3727450"/>
              <a:chExt cx="911016" cy="616189"/>
            </a:xfrm>
          </p:grpSpPr>
          <p:grpSp>
            <p:nvGrpSpPr>
              <p:cNvPr id="30" name="Group 29">
                <a:extLst>
                  <a:ext uri="{FF2B5EF4-FFF2-40B4-BE49-F238E27FC236}">
                    <a16:creationId xmlns:a16="http://schemas.microsoft.com/office/drawing/2014/main" id="{B99DC0B3-B25D-4408-A213-50ECCE128170}"/>
                  </a:ext>
                </a:extLst>
              </p:cNvPr>
              <p:cNvGrpSpPr/>
              <p:nvPr/>
            </p:nvGrpSpPr>
            <p:grpSpPr>
              <a:xfrm>
                <a:off x="7004259" y="3727450"/>
                <a:ext cx="555800" cy="458707"/>
                <a:chOff x="7004259" y="3727450"/>
                <a:chExt cx="555800" cy="458707"/>
              </a:xfrm>
            </p:grpSpPr>
            <p:cxnSp>
              <p:nvCxnSpPr>
                <p:cNvPr id="51" name="Straight Arrow Connector 50">
                  <a:extLst>
                    <a:ext uri="{FF2B5EF4-FFF2-40B4-BE49-F238E27FC236}">
                      <a16:creationId xmlns:a16="http://schemas.microsoft.com/office/drawing/2014/main" id="{C1E11325-CF11-4DE0-9BBD-138437038B2F}"/>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17C3B734-B9BD-4806-9332-6E8DBB136CD2}"/>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3931F6E7-9F5F-48B1-9E16-E8FCB4BCA3DD}"/>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75A0290-9E51-42EB-8B01-A33EA2009433}"/>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6FB6B2D4-BC11-4278-A9B8-DF8B61D2B5CD}"/>
                  </a:ext>
                </a:extLst>
              </p:cNvPr>
              <p:cNvGrpSpPr/>
              <p:nvPr/>
            </p:nvGrpSpPr>
            <p:grpSpPr>
              <a:xfrm>
                <a:off x="7234939" y="4065905"/>
                <a:ext cx="680336" cy="277734"/>
                <a:chOff x="7234939" y="4065905"/>
                <a:chExt cx="680336" cy="277734"/>
              </a:xfrm>
            </p:grpSpPr>
            <p:cxnSp>
              <p:nvCxnSpPr>
                <p:cNvPr id="47" name="Straight Arrow Connector 46">
                  <a:extLst>
                    <a:ext uri="{FF2B5EF4-FFF2-40B4-BE49-F238E27FC236}">
                      <a16:creationId xmlns:a16="http://schemas.microsoft.com/office/drawing/2014/main" id="{18C0C2B6-7E16-4335-B4D4-717440C336C2}"/>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74EA43E-EC0F-475B-9A49-49BD633C24F1}"/>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B894D190-47BE-43BB-A0B8-81E6CB3B3128}"/>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3DD16BC6-49AA-4FCE-9315-0609EA780571}"/>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9507220A-7E96-4C30-8EC8-FEC8CE3B33D3}"/>
                  </a:ext>
                </a:extLst>
              </p:cNvPr>
              <p:cNvGrpSpPr/>
              <p:nvPr/>
            </p:nvGrpSpPr>
            <p:grpSpPr>
              <a:xfrm>
                <a:off x="7196839" y="3847465"/>
                <a:ext cx="604136" cy="414894"/>
                <a:chOff x="7196839" y="3847465"/>
                <a:chExt cx="604136" cy="414894"/>
              </a:xfrm>
            </p:grpSpPr>
            <p:cxnSp>
              <p:nvCxnSpPr>
                <p:cNvPr id="43" name="Straight Arrow Connector 42">
                  <a:extLst>
                    <a:ext uri="{FF2B5EF4-FFF2-40B4-BE49-F238E27FC236}">
                      <a16:creationId xmlns:a16="http://schemas.microsoft.com/office/drawing/2014/main" id="{5380B3D6-96BC-4BA5-BEB7-8E5E41AD1966}"/>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62D4DDF-6E73-47D4-8687-4E2039D0D4A7}"/>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2240180F-BB0D-4294-8FB9-D1B56E86D2E1}"/>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2608FE5B-CDF9-4ED9-AE9D-E5EF67982187}"/>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B51DEB2E-C828-4B3B-8259-B51B8A7D7F9E}"/>
                  </a:ext>
                </a:extLst>
              </p:cNvPr>
              <p:cNvGrpSpPr/>
              <p:nvPr/>
            </p:nvGrpSpPr>
            <p:grpSpPr>
              <a:xfrm>
                <a:off x="7148579" y="3754755"/>
                <a:ext cx="524126" cy="464424"/>
                <a:chOff x="7148579" y="3754755"/>
                <a:chExt cx="524126" cy="464424"/>
              </a:xfrm>
            </p:grpSpPr>
            <p:cxnSp>
              <p:nvCxnSpPr>
                <p:cNvPr id="39" name="Straight Arrow Connector 38">
                  <a:extLst>
                    <a:ext uri="{FF2B5EF4-FFF2-40B4-BE49-F238E27FC236}">
                      <a16:creationId xmlns:a16="http://schemas.microsoft.com/office/drawing/2014/main" id="{3B59F510-70EE-498A-9BB6-1A4AE635F3FE}"/>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058DC5B-767B-4D26-8E11-6BE932558DE8}"/>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477BAF1-C144-41CE-8070-5C68606F9D61}"/>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730866C-969D-446D-ACB0-249F6D84890A}"/>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55537D03-5411-464A-9065-8F7885078567}"/>
                  </a:ext>
                </a:extLst>
              </p:cNvPr>
              <p:cNvGrpSpPr/>
              <p:nvPr/>
            </p:nvGrpSpPr>
            <p:grpSpPr>
              <a:xfrm>
                <a:off x="7227319" y="3965575"/>
                <a:ext cx="661286" cy="342504"/>
                <a:chOff x="7227319" y="3965575"/>
                <a:chExt cx="661286" cy="342504"/>
              </a:xfrm>
            </p:grpSpPr>
            <p:cxnSp>
              <p:nvCxnSpPr>
                <p:cNvPr id="35" name="Straight Arrow Connector 34">
                  <a:extLst>
                    <a:ext uri="{FF2B5EF4-FFF2-40B4-BE49-F238E27FC236}">
                      <a16:creationId xmlns:a16="http://schemas.microsoft.com/office/drawing/2014/main" id="{012FCF8F-6FD6-4AD7-9765-8507AACEEAE3}"/>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9C76572-CBEE-444D-A82C-F3CDD6E3E250}"/>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D01F4EA-D4F6-4D7F-988A-F1B78E0ADA9C}"/>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E449BE5-9C40-4EB8-A548-A818BD018D3B}"/>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5" name="Group 54">
              <a:extLst>
                <a:ext uri="{FF2B5EF4-FFF2-40B4-BE49-F238E27FC236}">
                  <a16:creationId xmlns:a16="http://schemas.microsoft.com/office/drawing/2014/main" id="{2A3FC24A-6C35-4975-8215-48CFAD711A41}"/>
                </a:ext>
              </a:extLst>
            </p:cNvPr>
            <p:cNvGrpSpPr/>
            <p:nvPr/>
          </p:nvGrpSpPr>
          <p:grpSpPr>
            <a:xfrm>
              <a:off x="1646129" y="4639183"/>
              <a:ext cx="1202481" cy="805418"/>
              <a:chOff x="6934409" y="3521075"/>
              <a:chExt cx="1202481" cy="805418"/>
            </a:xfrm>
          </p:grpSpPr>
          <p:grpSp>
            <p:nvGrpSpPr>
              <p:cNvPr id="56" name="Group 55">
                <a:extLst>
                  <a:ext uri="{FF2B5EF4-FFF2-40B4-BE49-F238E27FC236}">
                    <a16:creationId xmlns:a16="http://schemas.microsoft.com/office/drawing/2014/main" id="{1C25DF2F-C740-4168-927B-837C4C38B71C}"/>
                  </a:ext>
                </a:extLst>
              </p:cNvPr>
              <p:cNvGrpSpPr/>
              <p:nvPr/>
            </p:nvGrpSpPr>
            <p:grpSpPr>
              <a:xfrm>
                <a:off x="6934409" y="3521075"/>
                <a:ext cx="555800" cy="458707"/>
                <a:chOff x="6934409" y="3521075"/>
                <a:chExt cx="555800" cy="458707"/>
              </a:xfrm>
            </p:grpSpPr>
            <p:cxnSp>
              <p:nvCxnSpPr>
                <p:cNvPr id="77" name="Straight Arrow Connector 76">
                  <a:extLst>
                    <a:ext uri="{FF2B5EF4-FFF2-40B4-BE49-F238E27FC236}">
                      <a16:creationId xmlns:a16="http://schemas.microsoft.com/office/drawing/2014/main" id="{2C989ABA-00DA-4EDF-A33F-3643BCD90685}"/>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E9771B4F-38DD-4F4D-85B1-FA7E6FD25901}"/>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58DA55B4-D210-46BE-852D-55B1EFC1B717}"/>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3D0BD2DC-DE55-4A8F-8CAE-EB430744324C}"/>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1DE38E73-D7D2-451B-A6AB-5271E020D748}"/>
                  </a:ext>
                </a:extLst>
              </p:cNvPr>
              <p:cNvGrpSpPr/>
              <p:nvPr/>
            </p:nvGrpSpPr>
            <p:grpSpPr>
              <a:xfrm>
                <a:off x="7456554" y="4048760"/>
                <a:ext cx="680336" cy="277733"/>
                <a:chOff x="7456554" y="4048760"/>
                <a:chExt cx="680336" cy="277733"/>
              </a:xfrm>
            </p:grpSpPr>
            <p:cxnSp>
              <p:nvCxnSpPr>
                <p:cNvPr id="73" name="Straight Arrow Connector 72">
                  <a:extLst>
                    <a:ext uri="{FF2B5EF4-FFF2-40B4-BE49-F238E27FC236}">
                      <a16:creationId xmlns:a16="http://schemas.microsoft.com/office/drawing/2014/main" id="{C1EA47CB-37B5-4E71-850E-83FED4172E0E}"/>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F3F48539-BCA7-42D5-9939-90B425D5C7CC}"/>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57178521-074E-4214-BB43-C811371FACEC}"/>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40612514-D27F-4CE7-B743-7C9F9727CB1D}"/>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D583A15F-46AD-4205-BDEE-27CD638BAE15}"/>
                  </a:ext>
                </a:extLst>
              </p:cNvPr>
              <p:cNvGrpSpPr/>
              <p:nvPr/>
            </p:nvGrpSpPr>
            <p:grpSpPr>
              <a:xfrm>
                <a:off x="7316219" y="3686175"/>
                <a:ext cx="604136" cy="414894"/>
                <a:chOff x="7316219" y="3686175"/>
                <a:chExt cx="604136" cy="414894"/>
              </a:xfrm>
            </p:grpSpPr>
            <p:cxnSp>
              <p:nvCxnSpPr>
                <p:cNvPr id="69" name="Straight Arrow Connector 68">
                  <a:extLst>
                    <a:ext uri="{FF2B5EF4-FFF2-40B4-BE49-F238E27FC236}">
                      <a16:creationId xmlns:a16="http://schemas.microsoft.com/office/drawing/2014/main" id="{8309B2E0-FC23-479F-B4AE-A81B10FBD526}"/>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D33DE3AA-118D-458F-A0A4-D3F7E5357D48}"/>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D7BBD95D-6734-4785-9478-FBA975CE6182}"/>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C1392158-DC5B-47D1-80E0-2591AA9A1E9D}"/>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B2EE1484-37FF-49FD-B556-2C3D9C86F831}"/>
                  </a:ext>
                </a:extLst>
              </p:cNvPr>
              <p:cNvGrpSpPr/>
              <p:nvPr/>
            </p:nvGrpSpPr>
            <p:grpSpPr>
              <a:xfrm>
                <a:off x="7187314" y="3540760"/>
                <a:ext cx="524126" cy="464424"/>
                <a:chOff x="7187314" y="3540760"/>
                <a:chExt cx="524126" cy="464424"/>
              </a:xfrm>
            </p:grpSpPr>
            <p:cxnSp>
              <p:nvCxnSpPr>
                <p:cNvPr id="65" name="Straight Arrow Connector 64">
                  <a:extLst>
                    <a:ext uri="{FF2B5EF4-FFF2-40B4-BE49-F238E27FC236}">
                      <a16:creationId xmlns:a16="http://schemas.microsoft.com/office/drawing/2014/main" id="{87884436-F1B5-487C-B21A-AB8D72FB2288}"/>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B28DD925-630B-476E-8042-457842BC3A31}"/>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2FA09578-B62C-45D8-91D5-19A87CEAA228}"/>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EBB771C6-8235-406B-A743-02A8AA9C5841}"/>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C1D4F848-4958-4DDD-97D3-A3D58C855AFB}"/>
                  </a:ext>
                </a:extLst>
              </p:cNvPr>
              <p:cNvGrpSpPr/>
              <p:nvPr/>
            </p:nvGrpSpPr>
            <p:grpSpPr>
              <a:xfrm>
                <a:off x="7398769" y="3885565"/>
                <a:ext cx="661286" cy="342504"/>
                <a:chOff x="7398769" y="3885565"/>
                <a:chExt cx="661286" cy="342504"/>
              </a:xfrm>
            </p:grpSpPr>
            <p:cxnSp>
              <p:nvCxnSpPr>
                <p:cNvPr id="61" name="Straight Arrow Connector 60">
                  <a:extLst>
                    <a:ext uri="{FF2B5EF4-FFF2-40B4-BE49-F238E27FC236}">
                      <a16:creationId xmlns:a16="http://schemas.microsoft.com/office/drawing/2014/main" id="{A2B67831-948F-41F3-8B52-4414EC84351D}"/>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DC4E8ECE-2D11-463D-844E-2A3A4E2A9C08}"/>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2C756E9D-7B98-418D-B914-91F610FC48F7}"/>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70F10DF0-DE6C-412C-BEC1-C0E24EB45DF5}"/>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1" name="Group 80">
              <a:extLst>
                <a:ext uri="{FF2B5EF4-FFF2-40B4-BE49-F238E27FC236}">
                  <a16:creationId xmlns:a16="http://schemas.microsoft.com/office/drawing/2014/main" id="{F65235FF-0C13-4D06-AEE9-F001EDA17981}"/>
                </a:ext>
              </a:extLst>
            </p:cNvPr>
            <p:cNvGrpSpPr/>
            <p:nvPr/>
          </p:nvGrpSpPr>
          <p:grpSpPr>
            <a:xfrm>
              <a:off x="1573104" y="4425823"/>
              <a:ext cx="1504106" cy="1003538"/>
              <a:chOff x="6861384" y="3307715"/>
              <a:chExt cx="1504106" cy="1003538"/>
            </a:xfrm>
          </p:grpSpPr>
          <p:grpSp>
            <p:nvGrpSpPr>
              <p:cNvPr id="82" name="Group 81">
                <a:extLst>
                  <a:ext uri="{FF2B5EF4-FFF2-40B4-BE49-F238E27FC236}">
                    <a16:creationId xmlns:a16="http://schemas.microsoft.com/office/drawing/2014/main" id="{BCB9F15D-4E6C-4AD3-BAE6-90073F460969}"/>
                  </a:ext>
                </a:extLst>
              </p:cNvPr>
              <p:cNvGrpSpPr/>
              <p:nvPr/>
            </p:nvGrpSpPr>
            <p:grpSpPr>
              <a:xfrm>
                <a:off x="6861384" y="3307715"/>
                <a:ext cx="555800" cy="458707"/>
                <a:chOff x="6861384" y="3307715"/>
                <a:chExt cx="555800" cy="458707"/>
              </a:xfrm>
            </p:grpSpPr>
            <p:cxnSp>
              <p:nvCxnSpPr>
                <p:cNvPr id="103" name="Straight Arrow Connector 102">
                  <a:extLst>
                    <a:ext uri="{FF2B5EF4-FFF2-40B4-BE49-F238E27FC236}">
                      <a16:creationId xmlns:a16="http://schemas.microsoft.com/office/drawing/2014/main" id="{B0E82909-461B-432E-9CB1-384BE97AE401}"/>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37280DB5-571E-4E16-9F7B-1947DBDB6D9C}"/>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26316453-97F5-4C5C-8AC3-327EB7F6B4FF}"/>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20C3933D-2B05-45F5-890C-5609612D8489}"/>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99AF4BA3-458F-4B69-8CF2-EBB9F2DDCC90}"/>
                  </a:ext>
                </a:extLst>
              </p:cNvPr>
              <p:cNvGrpSpPr/>
              <p:nvPr/>
            </p:nvGrpSpPr>
            <p:grpSpPr>
              <a:xfrm>
                <a:off x="7685154" y="4033520"/>
                <a:ext cx="680336" cy="277733"/>
                <a:chOff x="7685154" y="4033520"/>
                <a:chExt cx="680336" cy="277733"/>
              </a:xfrm>
            </p:grpSpPr>
            <p:cxnSp>
              <p:nvCxnSpPr>
                <p:cNvPr id="99" name="Straight Arrow Connector 98">
                  <a:extLst>
                    <a:ext uri="{FF2B5EF4-FFF2-40B4-BE49-F238E27FC236}">
                      <a16:creationId xmlns:a16="http://schemas.microsoft.com/office/drawing/2014/main" id="{FC30B1DB-036C-4321-8F9D-25C9F858C069}"/>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1F9F3776-46E7-4AC1-8518-D62585A4E54B}"/>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6B693832-19B3-4057-B64D-62E39E712693}"/>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5CE3C6E2-FF47-4827-9433-10D4857109A4}"/>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2D6D8088-EBBC-440E-99C3-997BB4D7FC1B}"/>
                  </a:ext>
                </a:extLst>
              </p:cNvPr>
              <p:cNvGrpSpPr/>
              <p:nvPr/>
            </p:nvGrpSpPr>
            <p:grpSpPr>
              <a:xfrm>
                <a:off x="7445124" y="3519170"/>
                <a:ext cx="604136" cy="414894"/>
                <a:chOff x="7445124" y="3519170"/>
                <a:chExt cx="604136" cy="414894"/>
              </a:xfrm>
            </p:grpSpPr>
            <p:cxnSp>
              <p:nvCxnSpPr>
                <p:cNvPr id="95" name="Straight Arrow Connector 94">
                  <a:extLst>
                    <a:ext uri="{FF2B5EF4-FFF2-40B4-BE49-F238E27FC236}">
                      <a16:creationId xmlns:a16="http://schemas.microsoft.com/office/drawing/2014/main" id="{DD3BCA9D-85E8-497E-AFC9-55A574D8FB8E}"/>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919BDFBF-0DE4-4A06-88E1-9911743D6A7E}"/>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AB8DD64C-F230-4917-A3FD-AA12B41ADADC}"/>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34B6C606-F77B-45F8-AE44-A6B2F48C91BD}"/>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5BADA77C-20A7-4315-9D8A-4D7AE5E72FE6}"/>
                  </a:ext>
                </a:extLst>
              </p:cNvPr>
              <p:cNvGrpSpPr/>
              <p:nvPr/>
            </p:nvGrpSpPr>
            <p:grpSpPr>
              <a:xfrm>
                <a:off x="7226049" y="3326765"/>
                <a:ext cx="524126" cy="464424"/>
                <a:chOff x="7226049" y="3326765"/>
                <a:chExt cx="524126" cy="464424"/>
              </a:xfrm>
            </p:grpSpPr>
            <p:cxnSp>
              <p:nvCxnSpPr>
                <p:cNvPr id="91" name="Straight Arrow Connector 90">
                  <a:extLst>
                    <a:ext uri="{FF2B5EF4-FFF2-40B4-BE49-F238E27FC236}">
                      <a16:creationId xmlns:a16="http://schemas.microsoft.com/office/drawing/2014/main" id="{6894F4D8-0131-41CD-AEB6-DD1DE9194A4D}"/>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8F8AFD94-EE20-4D3D-887B-A273E5AABBD6}"/>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CE79F4BD-713E-4F89-94B2-B55026E274D1}"/>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42312016-0BAC-4983-9E0E-729BE9FF83D6}"/>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3C6AF1A3-CEAE-4DCE-A158-F50FCC835EBA}"/>
                  </a:ext>
                </a:extLst>
              </p:cNvPr>
              <p:cNvGrpSpPr/>
              <p:nvPr/>
            </p:nvGrpSpPr>
            <p:grpSpPr>
              <a:xfrm>
                <a:off x="7608954" y="3793490"/>
                <a:ext cx="661286" cy="342504"/>
                <a:chOff x="7608954" y="3793490"/>
                <a:chExt cx="661286" cy="342504"/>
              </a:xfrm>
            </p:grpSpPr>
            <p:cxnSp>
              <p:nvCxnSpPr>
                <p:cNvPr id="87" name="Straight Arrow Connector 86">
                  <a:extLst>
                    <a:ext uri="{FF2B5EF4-FFF2-40B4-BE49-F238E27FC236}">
                      <a16:creationId xmlns:a16="http://schemas.microsoft.com/office/drawing/2014/main" id="{2F90854C-93EE-4E06-92B1-B69B8EE465A8}"/>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95777537-9A1B-447C-A94E-B26807FF707B}"/>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45459BBF-E19E-414D-8C41-092A1143B108}"/>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9705CC55-C861-4682-9D37-EE282AD20807}"/>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07" name="Group 106">
              <a:extLst>
                <a:ext uri="{FF2B5EF4-FFF2-40B4-BE49-F238E27FC236}">
                  <a16:creationId xmlns:a16="http://schemas.microsoft.com/office/drawing/2014/main" id="{13424571-A4F5-43BC-A33C-DDA71C1B96B4}"/>
                </a:ext>
              </a:extLst>
            </p:cNvPr>
            <p:cNvGrpSpPr/>
            <p:nvPr/>
          </p:nvGrpSpPr>
          <p:grpSpPr>
            <a:xfrm>
              <a:off x="1470234" y="4122928"/>
              <a:ext cx="1888916" cy="1283573"/>
              <a:chOff x="6758514" y="3004820"/>
              <a:chExt cx="1888916" cy="1283573"/>
            </a:xfrm>
          </p:grpSpPr>
          <p:grpSp>
            <p:nvGrpSpPr>
              <p:cNvPr id="108" name="Group 107">
                <a:extLst>
                  <a:ext uri="{FF2B5EF4-FFF2-40B4-BE49-F238E27FC236}">
                    <a16:creationId xmlns:a16="http://schemas.microsoft.com/office/drawing/2014/main" id="{C36E8354-B57F-4315-AD6C-1E2336D09E4F}"/>
                  </a:ext>
                </a:extLst>
              </p:cNvPr>
              <p:cNvGrpSpPr/>
              <p:nvPr/>
            </p:nvGrpSpPr>
            <p:grpSpPr>
              <a:xfrm>
                <a:off x="7282564" y="3030855"/>
                <a:ext cx="524126" cy="464424"/>
                <a:chOff x="7282564" y="3030855"/>
                <a:chExt cx="524126" cy="464424"/>
              </a:xfrm>
            </p:grpSpPr>
            <p:cxnSp>
              <p:nvCxnSpPr>
                <p:cNvPr id="129" name="Straight Arrow Connector 128">
                  <a:extLst>
                    <a:ext uri="{FF2B5EF4-FFF2-40B4-BE49-F238E27FC236}">
                      <a16:creationId xmlns:a16="http://schemas.microsoft.com/office/drawing/2014/main" id="{892D604E-B6A0-4435-9C72-3BFDCB0C7D1B}"/>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725E02D9-6D25-4F86-9799-76F31694B028}"/>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9670FD70-B866-473A-AAD9-A09832B4C691}"/>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C6DD89FF-2A66-46C1-9A65-0DC242BBC182}"/>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F59270C9-E21A-43F3-8790-D124EEE53DFC}"/>
                  </a:ext>
                </a:extLst>
              </p:cNvPr>
              <p:cNvGrpSpPr/>
              <p:nvPr/>
            </p:nvGrpSpPr>
            <p:grpSpPr>
              <a:xfrm>
                <a:off x="6758514" y="3004820"/>
                <a:ext cx="555800" cy="458707"/>
                <a:chOff x="6758514" y="3004820"/>
                <a:chExt cx="555800" cy="458707"/>
              </a:xfrm>
            </p:grpSpPr>
            <p:cxnSp>
              <p:nvCxnSpPr>
                <p:cNvPr id="125" name="Straight Arrow Connector 124">
                  <a:extLst>
                    <a:ext uri="{FF2B5EF4-FFF2-40B4-BE49-F238E27FC236}">
                      <a16:creationId xmlns:a16="http://schemas.microsoft.com/office/drawing/2014/main" id="{804A17BA-B746-4368-B1B5-D34EB60CEA84}"/>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750155B5-1260-4FD9-AA3B-4361B81710D1}"/>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5DB01D6C-750E-4015-BAF0-2AAE01F18E0F}"/>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B179456E-E43E-43AF-B1BF-79780CDFA95C}"/>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92045FE5-A640-43C8-8FDC-9A06AB4F18FA}"/>
                  </a:ext>
                </a:extLst>
              </p:cNvPr>
              <p:cNvGrpSpPr/>
              <p:nvPr/>
            </p:nvGrpSpPr>
            <p:grpSpPr>
              <a:xfrm>
                <a:off x="7607049" y="3303905"/>
                <a:ext cx="604136" cy="414894"/>
                <a:chOff x="7607049" y="3303905"/>
                <a:chExt cx="604136" cy="414894"/>
              </a:xfrm>
            </p:grpSpPr>
            <p:cxnSp>
              <p:nvCxnSpPr>
                <p:cNvPr id="121" name="Straight Arrow Connector 120">
                  <a:extLst>
                    <a:ext uri="{FF2B5EF4-FFF2-40B4-BE49-F238E27FC236}">
                      <a16:creationId xmlns:a16="http://schemas.microsoft.com/office/drawing/2014/main" id="{7E1BAE43-70E9-40C8-97B9-0738395D178E}"/>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B1A8608A-6F70-424D-9CC1-991AB6C68260}"/>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1E2578DC-C9C5-475A-8C25-807A0A969436}"/>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CB5D65B2-DDD1-4AB4-9F04-7BB75B705EE4}"/>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EF8EB00F-1551-4714-9270-289619EAB468}"/>
                  </a:ext>
                </a:extLst>
              </p:cNvPr>
              <p:cNvGrpSpPr/>
              <p:nvPr/>
            </p:nvGrpSpPr>
            <p:grpSpPr>
              <a:xfrm>
                <a:off x="7848984" y="3686810"/>
                <a:ext cx="661286" cy="342504"/>
                <a:chOff x="7848984" y="3686810"/>
                <a:chExt cx="661286" cy="342504"/>
              </a:xfrm>
            </p:grpSpPr>
            <p:cxnSp>
              <p:nvCxnSpPr>
                <p:cNvPr id="117" name="Straight Arrow Connector 116">
                  <a:extLst>
                    <a:ext uri="{FF2B5EF4-FFF2-40B4-BE49-F238E27FC236}">
                      <a16:creationId xmlns:a16="http://schemas.microsoft.com/office/drawing/2014/main" id="{7C9FC072-13A5-479A-822D-9A9FD00C6937}"/>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C285BB6D-6353-42AE-BF71-7BCF6D448F71}"/>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FDB2F1A1-EB9C-4A44-BA23-9CB06B9BF646}"/>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732143FA-E593-4B85-A166-347829B0523A}"/>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F046148D-7DAB-4673-9D74-2F0096310240}"/>
                  </a:ext>
                </a:extLst>
              </p:cNvPr>
              <p:cNvGrpSpPr/>
              <p:nvPr/>
            </p:nvGrpSpPr>
            <p:grpSpPr>
              <a:xfrm>
                <a:off x="7967094" y="4010660"/>
                <a:ext cx="680336" cy="277733"/>
                <a:chOff x="7967094" y="4010660"/>
                <a:chExt cx="680336" cy="277733"/>
              </a:xfrm>
            </p:grpSpPr>
            <p:cxnSp>
              <p:nvCxnSpPr>
                <p:cNvPr id="113" name="Straight Arrow Connector 112">
                  <a:extLst>
                    <a:ext uri="{FF2B5EF4-FFF2-40B4-BE49-F238E27FC236}">
                      <a16:creationId xmlns:a16="http://schemas.microsoft.com/office/drawing/2014/main" id="{38BF0DAB-A084-4936-B500-1EFD10E30489}"/>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28EDEC3B-CA2C-4D1C-AEA6-ECA0818F88BD}"/>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4802B831-565E-423E-8F97-69D8BD3AF799}"/>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3B44B6C0-DA6D-4A7E-9ADA-0C2C21D73134}"/>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33" name="Group 132">
              <a:extLst>
                <a:ext uri="{FF2B5EF4-FFF2-40B4-BE49-F238E27FC236}">
                  <a16:creationId xmlns:a16="http://schemas.microsoft.com/office/drawing/2014/main" id="{3B8C41F0-CB42-4411-B206-7DAF588E01F2}"/>
                </a:ext>
              </a:extLst>
            </p:cNvPr>
            <p:cNvGrpSpPr/>
            <p:nvPr/>
          </p:nvGrpSpPr>
          <p:grpSpPr>
            <a:xfrm>
              <a:off x="1352124" y="3766693"/>
              <a:ext cx="2370881" cy="1611233"/>
              <a:chOff x="6640404" y="2648585"/>
              <a:chExt cx="2370881" cy="1611233"/>
            </a:xfrm>
          </p:grpSpPr>
          <p:grpSp>
            <p:nvGrpSpPr>
              <p:cNvPr id="134" name="Group 133">
                <a:extLst>
                  <a:ext uri="{FF2B5EF4-FFF2-40B4-BE49-F238E27FC236}">
                    <a16:creationId xmlns:a16="http://schemas.microsoft.com/office/drawing/2014/main" id="{3743BDD9-1468-4812-A5AF-A2CAD7E2D3FC}"/>
                  </a:ext>
                </a:extLst>
              </p:cNvPr>
              <p:cNvGrpSpPr/>
              <p:nvPr/>
            </p:nvGrpSpPr>
            <p:grpSpPr>
              <a:xfrm>
                <a:off x="7345429" y="2703830"/>
                <a:ext cx="524126" cy="464424"/>
                <a:chOff x="7345429" y="2703830"/>
                <a:chExt cx="524126" cy="464424"/>
              </a:xfrm>
            </p:grpSpPr>
            <p:cxnSp>
              <p:nvCxnSpPr>
                <p:cNvPr id="155" name="Straight Arrow Connector 154">
                  <a:extLst>
                    <a:ext uri="{FF2B5EF4-FFF2-40B4-BE49-F238E27FC236}">
                      <a16:creationId xmlns:a16="http://schemas.microsoft.com/office/drawing/2014/main" id="{E1FA295E-27C0-48B4-B3E5-EE62907ACD73}"/>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42D323EB-FE0D-42DA-AD04-3E7829CC232B}"/>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C95D5285-0549-4881-84F5-FC57C510B6DC}"/>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1BD3F035-FFF1-4417-8012-FE1AD0468ED5}"/>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88162CB2-6174-4373-9C05-FF138A42FA27}"/>
                  </a:ext>
                </a:extLst>
              </p:cNvPr>
              <p:cNvGrpSpPr/>
              <p:nvPr/>
            </p:nvGrpSpPr>
            <p:grpSpPr>
              <a:xfrm>
                <a:off x="6640404" y="2648585"/>
                <a:ext cx="555800" cy="458707"/>
                <a:chOff x="6640404" y="2648585"/>
                <a:chExt cx="555800" cy="458707"/>
              </a:xfrm>
            </p:grpSpPr>
            <p:cxnSp>
              <p:nvCxnSpPr>
                <p:cNvPr id="151" name="Straight Arrow Connector 150">
                  <a:extLst>
                    <a:ext uri="{FF2B5EF4-FFF2-40B4-BE49-F238E27FC236}">
                      <a16:creationId xmlns:a16="http://schemas.microsoft.com/office/drawing/2014/main" id="{C4467665-FF62-4E41-A435-B0465C3A033B}"/>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367BE563-4CE5-450A-8885-68A64848E670}"/>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A63C1735-C828-4BC7-A576-50AAC3461D87}"/>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EDEBCB88-ECA8-4A40-A199-C294553B0094}"/>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E287CC0A-E83D-41EB-A6B7-13D3E5BD94C6}"/>
                  </a:ext>
                </a:extLst>
              </p:cNvPr>
              <p:cNvGrpSpPr/>
              <p:nvPr/>
            </p:nvGrpSpPr>
            <p:grpSpPr>
              <a:xfrm>
                <a:off x="7801359" y="3046730"/>
                <a:ext cx="604136" cy="414894"/>
                <a:chOff x="7801359" y="3046730"/>
                <a:chExt cx="604136" cy="414894"/>
              </a:xfrm>
            </p:grpSpPr>
            <p:cxnSp>
              <p:nvCxnSpPr>
                <p:cNvPr id="147" name="Straight Arrow Connector 146">
                  <a:extLst>
                    <a:ext uri="{FF2B5EF4-FFF2-40B4-BE49-F238E27FC236}">
                      <a16:creationId xmlns:a16="http://schemas.microsoft.com/office/drawing/2014/main" id="{FEC0541F-1F10-4E57-AA2D-38E708DB3726}"/>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815F8E0B-5450-4687-9EE2-90EE8C313603}"/>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7C46D681-9F66-4CA5-B522-39B98E5E828D}"/>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5B10E9E4-2D6A-46D6-9673-0A34B876EDB1}"/>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DAF81423-834B-442E-94D9-CBBD57AD65BA}"/>
                  </a:ext>
                </a:extLst>
              </p:cNvPr>
              <p:cNvGrpSpPr/>
              <p:nvPr/>
            </p:nvGrpSpPr>
            <p:grpSpPr>
              <a:xfrm>
                <a:off x="8138544" y="3557270"/>
                <a:ext cx="661286" cy="342504"/>
                <a:chOff x="8138544" y="3557270"/>
                <a:chExt cx="661286" cy="342504"/>
              </a:xfrm>
            </p:grpSpPr>
            <p:cxnSp>
              <p:nvCxnSpPr>
                <p:cNvPr id="143" name="Straight Arrow Connector 142">
                  <a:extLst>
                    <a:ext uri="{FF2B5EF4-FFF2-40B4-BE49-F238E27FC236}">
                      <a16:creationId xmlns:a16="http://schemas.microsoft.com/office/drawing/2014/main" id="{D5744385-8826-4EDE-962D-837179E80C8B}"/>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DCBD12CB-4427-430F-8AD3-497AE8859BF4}"/>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F73F34FC-CADA-45B5-A573-88B49B6F7A85}"/>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A9BBDEB2-9EB0-49AB-8210-6E1B248C1645}"/>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8" name="Group 137">
                <a:extLst>
                  <a:ext uri="{FF2B5EF4-FFF2-40B4-BE49-F238E27FC236}">
                    <a16:creationId xmlns:a16="http://schemas.microsoft.com/office/drawing/2014/main" id="{DEDEED8B-B1C1-466A-8672-693C67E9E684}"/>
                  </a:ext>
                </a:extLst>
              </p:cNvPr>
              <p:cNvGrpSpPr/>
              <p:nvPr/>
            </p:nvGrpSpPr>
            <p:grpSpPr>
              <a:xfrm>
                <a:off x="8330949" y="3982085"/>
                <a:ext cx="680336" cy="277733"/>
                <a:chOff x="8330949" y="3982085"/>
                <a:chExt cx="680336" cy="277733"/>
              </a:xfrm>
            </p:grpSpPr>
            <p:cxnSp>
              <p:nvCxnSpPr>
                <p:cNvPr id="139" name="Straight Arrow Connector 138">
                  <a:extLst>
                    <a:ext uri="{FF2B5EF4-FFF2-40B4-BE49-F238E27FC236}">
                      <a16:creationId xmlns:a16="http://schemas.microsoft.com/office/drawing/2014/main" id="{F93371EB-9BF0-43B4-9A09-EF484A2C411F}"/>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7F35C45E-6523-4865-AA5D-123AEB475BFE}"/>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C388D60A-2F94-4A4C-B0E4-60DFC0E691A8}"/>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F726BEEB-EDF7-4FAE-BC77-EE601D37C027}"/>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163" name="Group 162">
            <a:extLst>
              <a:ext uri="{FF2B5EF4-FFF2-40B4-BE49-F238E27FC236}">
                <a16:creationId xmlns:a16="http://schemas.microsoft.com/office/drawing/2014/main" id="{D4AE72AE-A37C-4E88-803B-9D55F9F04589}"/>
              </a:ext>
            </a:extLst>
          </p:cNvPr>
          <p:cNvGrpSpPr/>
          <p:nvPr/>
        </p:nvGrpSpPr>
        <p:grpSpPr>
          <a:xfrm>
            <a:off x="2545080" y="3055620"/>
            <a:ext cx="567829" cy="548640"/>
            <a:chOff x="2545080" y="2956560"/>
            <a:chExt cx="567829" cy="548640"/>
          </a:xfrm>
        </p:grpSpPr>
        <p:cxnSp>
          <p:nvCxnSpPr>
            <p:cNvPr id="160" name="Straight Arrow Connector 159">
              <a:extLst>
                <a:ext uri="{FF2B5EF4-FFF2-40B4-BE49-F238E27FC236}">
                  <a16:creationId xmlns:a16="http://schemas.microsoft.com/office/drawing/2014/main" id="{F2E741F0-148D-4561-8EF9-58759308A568}"/>
                </a:ext>
              </a:extLst>
            </p:cNvPr>
            <p:cNvCxnSpPr/>
            <p:nvPr/>
          </p:nvCxnSpPr>
          <p:spPr>
            <a:xfrm>
              <a:off x="2545080" y="2956560"/>
              <a:ext cx="0" cy="54864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2" name="TextBox 161">
                  <a:extLst>
                    <a:ext uri="{FF2B5EF4-FFF2-40B4-BE49-F238E27FC236}">
                      <a16:creationId xmlns:a16="http://schemas.microsoft.com/office/drawing/2014/main" id="{8EC08260-1891-4CC0-846B-92EBB4FA2516}"/>
                    </a:ext>
                  </a:extLst>
                </p:cNvPr>
                <p:cNvSpPr txBox="1"/>
                <p:nvPr/>
              </p:nvSpPr>
              <p:spPr>
                <a:xfrm>
                  <a:off x="2796540" y="2964180"/>
                  <a:ext cx="316369" cy="5259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chemeClr val="bg1"/>
                                </a:solidFill>
                                <a:latin typeface="Cambria Math" panose="02040503050406030204" pitchFamily="18" charset="0"/>
                              </a:rPr>
                            </m:ctrlPr>
                          </m:fPr>
                          <m:num>
                            <m:r>
                              <a:rPr lang="en-US" b="0" i="1" smtClean="0">
                                <a:solidFill>
                                  <a:schemeClr val="bg1"/>
                                </a:solidFill>
                                <a:latin typeface="Cambria Math" panose="02040503050406030204" pitchFamily="18" charset="0"/>
                              </a:rPr>
                              <m:t>𝑑</m:t>
                            </m:r>
                          </m:num>
                          <m:den>
                            <m:r>
                              <a:rPr lang="en-US" b="0" i="1" smtClean="0">
                                <a:solidFill>
                                  <a:schemeClr val="bg1"/>
                                </a:solidFill>
                                <a:latin typeface="Cambria Math" panose="02040503050406030204" pitchFamily="18" charset="0"/>
                              </a:rPr>
                              <m:t>𝑑𝑥</m:t>
                            </m:r>
                          </m:den>
                        </m:f>
                      </m:oMath>
                    </m:oMathPara>
                  </a14:m>
                  <a:endParaRPr lang="en-US" dirty="0"/>
                </a:p>
              </p:txBody>
            </p:sp>
          </mc:Choice>
          <mc:Fallback xmlns="">
            <p:sp>
              <p:nvSpPr>
                <p:cNvPr id="162" name="TextBox 161">
                  <a:extLst>
                    <a:ext uri="{FF2B5EF4-FFF2-40B4-BE49-F238E27FC236}">
                      <a16:creationId xmlns:a16="http://schemas.microsoft.com/office/drawing/2014/main" id="{8EC08260-1891-4CC0-846B-92EBB4FA2516}"/>
                    </a:ext>
                  </a:extLst>
                </p:cNvPr>
                <p:cNvSpPr txBox="1">
                  <a:spLocks noRot="1" noChangeAspect="1" noMove="1" noResize="1" noEditPoints="1" noAdjustHandles="1" noChangeArrowheads="1" noChangeShapeType="1" noTextEdit="1"/>
                </p:cNvSpPr>
                <p:nvPr/>
              </p:nvSpPr>
              <p:spPr>
                <a:xfrm>
                  <a:off x="2796540" y="2964180"/>
                  <a:ext cx="316369" cy="525913"/>
                </a:xfrm>
                <a:prstGeom prst="rect">
                  <a:avLst/>
                </a:prstGeom>
                <a:blipFill>
                  <a:blip r:embed="rId2"/>
                  <a:stretch>
                    <a:fillRect/>
                  </a:stretch>
                </a:blipFill>
              </p:spPr>
              <p:txBody>
                <a:bodyPr/>
                <a:lstStyle/>
                <a:p>
                  <a:r>
                    <a:rPr lang="en-US">
                      <a:noFill/>
                    </a:rPr>
                    <a:t> </a:t>
                  </a:r>
                </a:p>
              </p:txBody>
            </p:sp>
          </mc:Fallback>
        </mc:AlternateContent>
      </p:grpSp>
      <p:sp>
        <p:nvSpPr>
          <p:cNvPr id="165" name="TextBox 164">
            <a:extLst>
              <a:ext uri="{FF2B5EF4-FFF2-40B4-BE49-F238E27FC236}">
                <a16:creationId xmlns:a16="http://schemas.microsoft.com/office/drawing/2014/main" id="{A1571846-9C86-41FB-95D2-0F7038EBE8CD}"/>
              </a:ext>
            </a:extLst>
          </p:cNvPr>
          <p:cNvSpPr txBox="1"/>
          <p:nvPr/>
        </p:nvSpPr>
        <p:spPr>
          <a:xfrm>
            <a:off x="3611872" y="3420964"/>
            <a:ext cx="1370925" cy="923330"/>
          </a:xfrm>
          <a:prstGeom prst="rect">
            <a:avLst/>
          </a:prstGeom>
          <a:noFill/>
        </p:spPr>
        <p:txBody>
          <a:bodyPr wrap="square" rtlCol="0">
            <a:spAutoFit/>
          </a:bodyPr>
          <a:lstStyle/>
          <a:p>
            <a:pPr algn="ctr"/>
            <a:r>
              <a:rPr lang="en-US" dirty="0">
                <a:solidFill>
                  <a:schemeClr val="bg1"/>
                </a:solidFill>
              </a:rPr>
              <a:t>Normal Vector </a:t>
            </a:r>
          </a:p>
          <a:p>
            <a:pPr algn="ctr"/>
            <a:r>
              <a:rPr lang="en-US" dirty="0">
                <a:solidFill>
                  <a:schemeClr val="bg1"/>
                </a:solidFill>
              </a:rPr>
              <a:t>Field</a:t>
            </a:r>
          </a:p>
        </p:txBody>
      </p:sp>
      <p:sp>
        <p:nvSpPr>
          <p:cNvPr id="166" name="TextBox 165">
            <a:extLst>
              <a:ext uri="{FF2B5EF4-FFF2-40B4-BE49-F238E27FC236}">
                <a16:creationId xmlns:a16="http://schemas.microsoft.com/office/drawing/2014/main" id="{A52CD2AF-35D0-4D24-8BB4-4A93610A8B78}"/>
              </a:ext>
            </a:extLst>
          </p:cNvPr>
          <p:cNvSpPr txBox="1"/>
          <p:nvPr/>
        </p:nvSpPr>
        <p:spPr>
          <a:xfrm>
            <a:off x="5863987" y="592768"/>
            <a:ext cx="3129100" cy="369332"/>
          </a:xfrm>
          <a:prstGeom prst="rect">
            <a:avLst/>
          </a:prstGeom>
          <a:noFill/>
        </p:spPr>
        <p:txBody>
          <a:bodyPr wrap="square" rtlCol="0">
            <a:spAutoFit/>
          </a:bodyPr>
          <a:lstStyle/>
          <a:p>
            <a:pPr algn="ctr"/>
            <a:r>
              <a:rPr lang="en-US" u="sng" dirty="0" err="1">
                <a:solidFill>
                  <a:schemeClr val="bg1"/>
                </a:solidFill>
              </a:rPr>
              <a:t>mmNorm</a:t>
            </a:r>
            <a:endParaRPr lang="en-US" u="sng" dirty="0">
              <a:solidFill>
                <a:schemeClr val="bg1"/>
              </a:solidFill>
            </a:endParaRPr>
          </a:p>
        </p:txBody>
      </p:sp>
      <p:grpSp>
        <p:nvGrpSpPr>
          <p:cNvPr id="167" name="Group 166">
            <a:extLst>
              <a:ext uri="{FF2B5EF4-FFF2-40B4-BE49-F238E27FC236}">
                <a16:creationId xmlns:a16="http://schemas.microsoft.com/office/drawing/2014/main" id="{04162FBF-6E88-4D89-9DDC-A8FAEF8A8194}"/>
              </a:ext>
            </a:extLst>
          </p:cNvPr>
          <p:cNvGrpSpPr/>
          <p:nvPr/>
        </p:nvGrpSpPr>
        <p:grpSpPr>
          <a:xfrm>
            <a:off x="6335604" y="1145413"/>
            <a:ext cx="2370881" cy="1695054"/>
            <a:chOff x="1352124" y="3766693"/>
            <a:chExt cx="2370881" cy="1695054"/>
          </a:xfrm>
        </p:grpSpPr>
        <p:grpSp>
          <p:nvGrpSpPr>
            <p:cNvPr id="168" name="Group 167">
              <a:extLst>
                <a:ext uri="{FF2B5EF4-FFF2-40B4-BE49-F238E27FC236}">
                  <a16:creationId xmlns:a16="http://schemas.microsoft.com/office/drawing/2014/main" id="{B8B79747-F16E-4D9C-B062-412462EDC767}"/>
                </a:ext>
              </a:extLst>
            </p:cNvPr>
            <p:cNvGrpSpPr/>
            <p:nvPr/>
          </p:nvGrpSpPr>
          <p:grpSpPr>
            <a:xfrm>
              <a:off x="1715979" y="4845558"/>
              <a:ext cx="911016" cy="616189"/>
              <a:chOff x="7004259" y="3727450"/>
              <a:chExt cx="911016" cy="616189"/>
            </a:xfrm>
          </p:grpSpPr>
          <p:grpSp>
            <p:nvGrpSpPr>
              <p:cNvPr id="273" name="Group 272">
                <a:extLst>
                  <a:ext uri="{FF2B5EF4-FFF2-40B4-BE49-F238E27FC236}">
                    <a16:creationId xmlns:a16="http://schemas.microsoft.com/office/drawing/2014/main" id="{9A9A55F6-7160-4130-AC16-2D0B36CFB5F6}"/>
                  </a:ext>
                </a:extLst>
              </p:cNvPr>
              <p:cNvGrpSpPr/>
              <p:nvPr/>
            </p:nvGrpSpPr>
            <p:grpSpPr>
              <a:xfrm>
                <a:off x="7004259" y="3727450"/>
                <a:ext cx="555800" cy="458707"/>
                <a:chOff x="7004259" y="3727450"/>
                <a:chExt cx="555800" cy="458707"/>
              </a:xfrm>
            </p:grpSpPr>
            <p:cxnSp>
              <p:nvCxnSpPr>
                <p:cNvPr id="294" name="Straight Arrow Connector 293">
                  <a:extLst>
                    <a:ext uri="{FF2B5EF4-FFF2-40B4-BE49-F238E27FC236}">
                      <a16:creationId xmlns:a16="http://schemas.microsoft.com/office/drawing/2014/main" id="{F8F7EBB3-2198-45D9-A40A-4F6968CA0E7B}"/>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5" name="Straight Arrow Connector 294">
                  <a:extLst>
                    <a:ext uri="{FF2B5EF4-FFF2-40B4-BE49-F238E27FC236}">
                      <a16:creationId xmlns:a16="http://schemas.microsoft.com/office/drawing/2014/main" id="{584C8C90-9ACF-4B8C-87BA-0449DEE34020}"/>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6" name="Straight Arrow Connector 295">
                  <a:extLst>
                    <a:ext uri="{FF2B5EF4-FFF2-40B4-BE49-F238E27FC236}">
                      <a16:creationId xmlns:a16="http://schemas.microsoft.com/office/drawing/2014/main" id="{B63E87CD-CA74-4D85-B566-F3CD65EE33E0}"/>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7" name="Straight Arrow Connector 296">
                  <a:extLst>
                    <a:ext uri="{FF2B5EF4-FFF2-40B4-BE49-F238E27FC236}">
                      <a16:creationId xmlns:a16="http://schemas.microsoft.com/office/drawing/2014/main" id="{6203D449-A20A-4DBE-BE2C-156031D0C299}"/>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4" name="Group 273">
                <a:extLst>
                  <a:ext uri="{FF2B5EF4-FFF2-40B4-BE49-F238E27FC236}">
                    <a16:creationId xmlns:a16="http://schemas.microsoft.com/office/drawing/2014/main" id="{D4F09C7B-6E13-4203-9D3E-54C6E24BFAEC}"/>
                  </a:ext>
                </a:extLst>
              </p:cNvPr>
              <p:cNvGrpSpPr/>
              <p:nvPr/>
            </p:nvGrpSpPr>
            <p:grpSpPr>
              <a:xfrm>
                <a:off x="7234939" y="4065905"/>
                <a:ext cx="680336" cy="277734"/>
                <a:chOff x="7234939" y="4065905"/>
                <a:chExt cx="680336" cy="277734"/>
              </a:xfrm>
            </p:grpSpPr>
            <p:cxnSp>
              <p:nvCxnSpPr>
                <p:cNvPr id="290" name="Straight Arrow Connector 289">
                  <a:extLst>
                    <a:ext uri="{FF2B5EF4-FFF2-40B4-BE49-F238E27FC236}">
                      <a16:creationId xmlns:a16="http://schemas.microsoft.com/office/drawing/2014/main" id="{24FA0C89-4659-4CFD-90E1-1ED33BBC351C}"/>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1" name="Straight Arrow Connector 290">
                  <a:extLst>
                    <a:ext uri="{FF2B5EF4-FFF2-40B4-BE49-F238E27FC236}">
                      <a16:creationId xmlns:a16="http://schemas.microsoft.com/office/drawing/2014/main" id="{3B1083FF-F47E-4CB5-BB92-33F257415E12}"/>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2" name="Straight Arrow Connector 291">
                  <a:extLst>
                    <a:ext uri="{FF2B5EF4-FFF2-40B4-BE49-F238E27FC236}">
                      <a16:creationId xmlns:a16="http://schemas.microsoft.com/office/drawing/2014/main" id="{95EED9A2-CF7D-4DD1-81FC-E12BC150F0EE}"/>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3" name="Straight Arrow Connector 292">
                  <a:extLst>
                    <a:ext uri="{FF2B5EF4-FFF2-40B4-BE49-F238E27FC236}">
                      <a16:creationId xmlns:a16="http://schemas.microsoft.com/office/drawing/2014/main" id="{3F23DE9E-FBB8-4B93-933F-701A20F9E941}"/>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5" name="Group 274">
                <a:extLst>
                  <a:ext uri="{FF2B5EF4-FFF2-40B4-BE49-F238E27FC236}">
                    <a16:creationId xmlns:a16="http://schemas.microsoft.com/office/drawing/2014/main" id="{8E225F24-57BA-42D7-80CA-25A8E9DF4369}"/>
                  </a:ext>
                </a:extLst>
              </p:cNvPr>
              <p:cNvGrpSpPr/>
              <p:nvPr/>
            </p:nvGrpSpPr>
            <p:grpSpPr>
              <a:xfrm>
                <a:off x="7196839" y="3847465"/>
                <a:ext cx="604136" cy="414894"/>
                <a:chOff x="7196839" y="3847465"/>
                <a:chExt cx="604136" cy="414894"/>
              </a:xfrm>
            </p:grpSpPr>
            <p:cxnSp>
              <p:nvCxnSpPr>
                <p:cNvPr id="286" name="Straight Arrow Connector 285">
                  <a:extLst>
                    <a:ext uri="{FF2B5EF4-FFF2-40B4-BE49-F238E27FC236}">
                      <a16:creationId xmlns:a16="http://schemas.microsoft.com/office/drawing/2014/main" id="{DEC6AB88-5B5D-4FFA-A3DD-1F05947D3D71}"/>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7" name="Straight Arrow Connector 286">
                  <a:extLst>
                    <a:ext uri="{FF2B5EF4-FFF2-40B4-BE49-F238E27FC236}">
                      <a16:creationId xmlns:a16="http://schemas.microsoft.com/office/drawing/2014/main" id="{6FF5FD7F-03FD-4106-8ECE-1F18226BE4DF}"/>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8" name="Straight Arrow Connector 287">
                  <a:extLst>
                    <a:ext uri="{FF2B5EF4-FFF2-40B4-BE49-F238E27FC236}">
                      <a16:creationId xmlns:a16="http://schemas.microsoft.com/office/drawing/2014/main" id="{E87BD6F9-2CF4-452C-B62F-45D740E4924B}"/>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9" name="Straight Arrow Connector 288">
                  <a:extLst>
                    <a:ext uri="{FF2B5EF4-FFF2-40B4-BE49-F238E27FC236}">
                      <a16:creationId xmlns:a16="http://schemas.microsoft.com/office/drawing/2014/main" id="{860E4A4E-4224-43A2-9B94-F347DDE03A9D}"/>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6" name="Group 275">
                <a:extLst>
                  <a:ext uri="{FF2B5EF4-FFF2-40B4-BE49-F238E27FC236}">
                    <a16:creationId xmlns:a16="http://schemas.microsoft.com/office/drawing/2014/main" id="{9A40D4BD-2767-4F3D-8647-8FDECD0CDE57}"/>
                  </a:ext>
                </a:extLst>
              </p:cNvPr>
              <p:cNvGrpSpPr/>
              <p:nvPr/>
            </p:nvGrpSpPr>
            <p:grpSpPr>
              <a:xfrm>
                <a:off x="7148579" y="3754755"/>
                <a:ext cx="524126" cy="464424"/>
                <a:chOff x="7148579" y="3754755"/>
                <a:chExt cx="524126" cy="464424"/>
              </a:xfrm>
            </p:grpSpPr>
            <p:cxnSp>
              <p:nvCxnSpPr>
                <p:cNvPr id="282" name="Straight Arrow Connector 281">
                  <a:extLst>
                    <a:ext uri="{FF2B5EF4-FFF2-40B4-BE49-F238E27FC236}">
                      <a16:creationId xmlns:a16="http://schemas.microsoft.com/office/drawing/2014/main" id="{E6B35411-5986-49BF-BC5A-3BBCB81FCDE6}"/>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3" name="Straight Arrow Connector 282">
                  <a:extLst>
                    <a:ext uri="{FF2B5EF4-FFF2-40B4-BE49-F238E27FC236}">
                      <a16:creationId xmlns:a16="http://schemas.microsoft.com/office/drawing/2014/main" id="{E3B67FAA-5C65-4A28-B496-6F390600C931}"/>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4" name="Straight Arrow Connector 283">
                  <a:extLst>
                    <a:ext uri="{FF2B5EF4-FFF2-40B4-BE49-F238E27FC236}">
                      <a16:creationId xmlns:a16="http://schemas.microsoft.com/office/drawing/2014/main" id="{05A660F0-FE85-4907-8724-08A88E67825E}"/>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5" name="Straight Arrow Connector 284">
                  <a:extLst>
                    <a:ext uri="{FF2B5EF4-FFF2-40B4-BE49-F238E27FC236}">
                      <a16:creationId xmlns:a16="http://schemas.microsoft.com/office/drawing/2014/main" id="{903E4206-C5DB-49AD-BCC5-59F7B97E1747}"/>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7" name="Group 276">
                <a:extLst>
                  <a:ext uri="{FF2B5EF4-FFF2-40B4-BE49-F238E27FC236}">
                    <a16:creationId xmlns:a16="http://schemas.microsoft.com/office/drawing/2014/main" id="{4FA3F25F-3484-442C-8168-F2BE22F6A224}"/>
                  </a:ext>
                </a:extLst>
              </p:cNvPr>
              <p:cNvGrpSpPr/>
              <p:nvPr/>
            </p:nvGrpSpPr>
            <p:grpSpPr>
              <a:xfrm>
                <a:off x="7227319" y="3965575"/>
                <a:ext cx="661286" cy="342504"/>
                <a:chOff x="7227319" y="3965575"/>
                <a:chExt cx="661286" cy="342504"/>
              </a:xfrm>
            </p:grpSpPr>
            <p:cxnSp>
              <p:nvCxnSpPr>
                <p:cNvPr id="278" name="Straight Arrow Connector 277">
                  <a:extLst>
                    <a:ext uri="{FF2B5EF4-FFF2-40B4-BE49-F238E27FC236}">
                      <a16:creationId xmlns:a16="http://schemas.microsoft.com/office/drawing/2014/main" id="{2D00AF0E-4C35-41E0-9B05-CD1C164BBABD}"/>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79" name="Straight Arrow Connector 278">
                  <a:extLst>
                    <a:ext uri="{FF2B5EF4-FFF2-40B4-BE49-F238E27FC236}">
                      <a16:creationId xmlns:a16="http://schemas.microsoft.com/office/drawing/2014/main" id="{774A9088-2F9D-4556-A8C3-DB78B8840128}"/>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0" name="Straight Arrow Connector 279">
                  <a:extLst>
                    <a:ext uri="{FF2B5EF4-FFF2-40B4-BE49-F238E27FC236}">
                      <a16:creationId xmlns:a16="http://schemas.microsoft.com/office/drawing/2014/main" id="{60B91895-4FBF-43D8-927B-3C387BE5A474}"/>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1" name="Straight Arrow Connector 280">
                  <a:extLst>
                    <a:ext uri="{FF2B5EF4-FFF2-40B4-BE49-F238E27FC236}">
                      <a16:creationId xmlns:a16="http://schemas.microsoft.com/office/drawing/2014/main" id="{23629B21-DC05-4E5A-930F-DD7CF880B7BA}"/>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69" name="Group 168">
              <a:extLst>
                <a:ext uri="{FF2B5EF4-FFF2-40B4-BE49-F238E27FC236}">
                  <a16:creationId xmlns:a16="http://schemas.microsoft.com/office/drawing/2014/main" id="{501DA9DE-A74F-4C97-B834-5617F5A0E17D}"/>
                </a:ext>
              </a:extLst>
            </p:cNvPr>
            <p:cNvGrpSpPr/>
            <p:nvPr/>
          </p:nvGrpSpPr>
          <p:grpSpPr>
            <a:xfrm>
              <a:off x="1646129" y="4639183"/>
              <a:ext cx="1202481" cy="805418"/>
              <a:chOff x="6934409" y="3521075"/>
              <a:chExt cx="1202481" cy="805418"/>
            </a:xfrm>
          </p:grpSpPr>
          <p:grpSp>
            <p:nvGrpSpPr>
              <p:cNvPr id="248" name="Group 247">
                <a:extLst>
                  <a:ext uri="{FF2B5EF4-FFF2-40B4-BE49-F238E27FC236}">
                    <a16:creationId xmlns:a16="http://schemas.microsoft.com/office/drawing/2014/main" id="{B2FE3D7A-10B6-4CBB-896A-7FDBD487EDE7}"/>
                  </a:ext>
                </a:extLst>
              </p:cNvPr>
              <p:cNvGrpSpPr/>
              <p:nvPr/>
            </p:nvGrpSpPr>
            <p:grpSpPr>
              <a:xfrm>
                <a:off x="6934409" y="3521075"/>
                <a:ext cx="555800" cy="458707"/>
                <a:chOff x="6934409" y="3521075"/>
                <a:chExt cx="555800" cy="458707"/>
              </a:xfrm>
            </p:grpSpPr>
            <p:cxnSp>
              <p:nvCxnSpPr>
                <p:cNvPr id="269" name="Straight Arrow Connector 268">
                  <a:extLst>
                    <a:ext uri="{FF2B5EF4-FFF2-40B4-BE49-F238E27FC236}">
                      <a16:creationId xmlns:a16="http://schemas.microsoft.com/office/drawing/2014/main" id="{40FA8366-69CF-4D67-A730-02A5B7EB6D6C}"/>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70" name="Straight Arrow Connector 269">
                  <a:extLst>
                    <a:ext uri="{FF2B5EF4-FFF2-40B4-BE49-F238E27FC236}">
                      <a16:creationId xmlns:a16="http://schemas.microsoft.com/office/drawing/2014/main" id="{42F18DB3-B4B1-48F9-BD03-6E813E982E3D}"/>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71" name="Straight Arrow Connector 270">
                  <a:extLst>
                    <a:ext uri="{FF2B5EF4-FFF2-40B4-BE49-F238E27FC236}">
                      <a16:creationId xmlns:a16="http://schemas.microsoft.com/office/drawing/2014/main" id="{337BA7F1-D69A-4A5B-8A81-D9C0FC7A66FB}"/>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72" name="Straight Arrow Connector 271">
                  <a:extLst>
                    <a:ext uri="{FF2B5EF4-FFF2-40B4-BE49-F238E27FC236}">
                      <a16:creationId xmlns:a16="http://schemas.microsoft.com/office/drawing/2014/main" id="{7D64BD36-C577-4222-BE29-72948AF70519}"/>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9" name="Group 248">
                <a:extLst>
                  <a:ext uri="{FF2B5EF4-FFF2-40B4-BE49-F238E27FC236}">
                    <a16:creationId xmlns:a16="http://schemas.microsoft.com/office/drawing/2014/main" id="{2F508C0E-B5F9-4392-934F-B632018828D5}"/>
                  </a:ext>
                </a:extLst>
              </p:cNvPr>
              <p:cNvGrpSpPr/>
              <p:nvPr/>
            </p:nvGrpSpPr>
            <p:grpSpPr>
              <a:xfrm>
                <a:off x="7456554" y="4048760"/>
                <a:ext cx="680336" cy="277733"/>
                <a:chOff x="7456554" y="4048760"/>
                <a:chExt cx="680336" cy="277733"/>
              </a:xfrm>
            </p:grpSpPr>
            <p:cxnSp>
              <p:nvCxnSpPr>
                <p:cNvPr id="265" name="Straight Arrow Connector 264">
                  <a:extLst>
                    <a:ext uri="{FF2B5EF4-FFF2-40B4-BE49-F238E27FC236}">
                      <a16:creationId xmlns:a16="http://schemas.microsoft.com/office/drawing/2014/main" id="{5C96EE1B-91A0-4B83-AAE3-CB6ED43F3C41}"/>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6" name="Straight Arrow Connector 265">
                  <a:extLst>
                    <a:ext uri="{FF2B5EF4-FFF2-40B4-BE49-F238E27FC236}">
                      <a16:creationId xmlns:a16="http://schemas.microsoft.com/office/drawing/2014/main" id="{797A5F26-473D-4846-BA09-CD1C45809C74}"/>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7" name="Straight Arrow Connector 266">
                  <a:extLst>
                    <a:ext uri="{FF2B5EF4-FFF2-40B4-BE49-F238E27FC236}">
                      <a16:creationId xmlns:a16="http://schemas.microsoft.com/office/drawing/2014/main" id="{4E3DC8B5-2B65-4443-99C4-101D051D345E}"/>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8" name="Straight Arrow Connector 267">
                  <a:extLst>
                    <a:ext uri="{FF2B5EF4-FFF2-40B4-BE49-F238E27FC236}">
                      <a16:creationId xmlns:a16="http://schemas.microsoft.com/office/drawing/2014/main" id="{790336F1-FDF4-4247-9E2B-6D3328542843}"/>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0" name="Group 249">
                <a:extLst>
                  <a:ext uri="{FF2B5EF4-FFF2-40B4-BE49-F238E27FC236}">
                    <a16:creationId xmlns:a16="http://schemas.microsoft.com/office/drawing/2014/main" id="{ED8BC9B7-3716-4ABA-AFD0-FD664A5C7CF7}"/>
                  </a:ext>
                </a:extLst>
              </p:cNvPr>
              <p:cNvGrpSpPr/>
              <p:nvPr/>
            </p:nvGrpSpPr>
            <p:grpSpPr>
              <a:xfrm>
                <a:off x="7316219" y="3686175"/>
                <a:ext cx="604136" cy="414894"/>
                <a:chOff x="7316219" y="3686175"/>
                <a:chExt cx="604136" cy="414894"/>
              </a:xfrm>
            </p:grpSpPr>
            <p:cxnSp>
              <p:nvCxnSpPr>
                <p:cNvPr id="261" name="Straight Arrow Connector 260">
                  <a:extLst>
                    <a:ext uri="{FF2B5EF4-FFF2-40B4-BE49-F238E27FC236}">
                      <a16:creationId xmlns:a16="http://schemas.microsoft.com/office/drawing/2014/main" id="{CB0A06B6-F196-43BD-A737-BCDC8B221712}"/>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2" name="Straight Arrow Connector 261">
                  <a:extLst>
                    <a:ext uri="{FF2B5EF4-FFF2-40B4-BE49-F238E27FC236}">
                      <a16:creationId xmlns:a16="http://schemas.microsoft.com/office/drawing/2014/main" id="{68BCBEFF-2153-4CDF-9C7B-529AA3C6301F}"/>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3" name="Straight Arrow Connector 262">
                  <a:extLst>
                    <a:ext uri="{FF2B5EF4-FFF2-40B4-BE49-F238E27FC236}">
                      <a16:creationId xmlns:a16="http://schemas.microsoft.com/office/drawing/2014/main" id="{FA6ED57C-AF34-4FFA-AC47-06B93263478A}"/>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4" name="Straight Arrow Connector 263">
                  <a:extLst>
                    <a:ext uri="{FF2B5EF4-FFF2-40B4-BE49-F238E27FC236}">
                      <a16:creationId xmlns:a16="http://schemas.microsoft.com/office/drawing/2014/main" id="{C1E71F4A-2368-491F-AF54-85313E01B60B}"/>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1" name="Group 250">
                <a:extLst>
                  <a:ext uri="{FF2B5EF4-FFF2-40B4-BE49-F238E27FC236}">
                    <a16:creationId xmlns:a16="http://schemas.microsoft.com/office/drawing/2014/main" id="{784839E6-DEAE-45DA-8734-4F54A474A1E9}"/>
                  </a:ext>
                </a:extLst>
              </p:cNvPr>
              <p:cNvGrpSpPr/>
              <p:nvPr/>
            </p:nvGrpSpPr>
            <p:grpSpPr>
              <a:xfrm>
                <a:off x="7187314" y="3540760"/>
                <a:ext cx="524126" cy="464424"/>
                <a:chOff x="7187314" y="3540760"/>
                <a:chExt cx="524126" cy="464424"/>
              </a:xfrm>
            </p:grpSpPr>
            <p:cxnSp>
              <p:nvCxnSpPr>
                <p:cNvPr id="257" name="Straight Arrow Connector 256">
                  <a:extLst>
                    <a:ext uri="{FF2B5EF4-FFF2-40B4-BE49-F238E27FC236}">
                      <a16:creationId xmlns:a16="http://schemas.microsoft.com/office/drawing/2014/main" id="{BB03E586-7378-4185-8B9E-AF6F5F2FB311}"/>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8" name="Straight Arrow Connector 257">
                  <a:extLst>
                    <a:ext uri="{FF2B5EF4-FFF2-40B4-BE49-F238E27FC236}">
                      <a16:creationId xmlns:a16="http://schemas.microsoft.com/office/drawing/2014/main" id="{C6DD90F6-E02F-41FB-B938-47C2E738583F}"/>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9" name="Straight Arrow Connector 258">
                  <a:extLst>
                    <a:ext uri="{FF2B5EF4-FFF2-40B4-BE49-F238E27FC236}">
                      <a16:creationId xmlns:a16="http://schemas.microsoft.com/office/drawing/2014/main" id="{7197BDB5-6BA7-4789-9DDB-85AEE8AD08A3}"/>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60" name="Straight Arrow Connector 259">
                  <a:extLst>
                    <a:ext uri="{FF2B5EF4-FFF2-40B4-BE49-F238E27FC236}">
                      <a16:creationId xmlns:a16="http://schemas.microsoft.com/office/drawing/2014/main" id="{16030C1A-3BBD-4792-8C12-F06A9CB036FF}"/>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2" name="Group 251">
                <a:extLst>
                  <a:ext uri="{FF2B5EF4-FFF2-40B4-BE49-F238E27FC236}">
                    <a16:creationId xmlns:a16="http://schemas.microsoft.com/office/drawing/2014/main" id="{48E90302-E9AD-43FB-8479-326383E635B7}"/>
                  </a:ext>
                </a:extLst>
              </p:cNvPr>
              <p:cNvGrpSpPr/>
              <p:nvPr/>
            </p:nvGrpSpPr>
            <p:grpSpPr>
              <a:xfrm>
                <a:off x="7398769" y="3885565"/>
                <a:ext cx="661286" cy="342504"/>
                <a:chOff x="7398769" y="3885565"/>
                <a:chExt cx="661286" cy="342504"/>
              </a:xfrm>
            </p:grpSpPr>
            <p:cxnSp>
              <p:nvCxnSpPr>
                <p:cNvPr id="253" name="Straight Arrow Connector 252">
                  <a:extLst>
                    <a:ext uri="{FF2B5EF4-FFF2-40B4-BE49-F238E27FC236}">
                      <a16:creationId xmlns:a16="http://schemas.microsoft.com/office/drawing/2014/main" id="{94CA6D62-85C7-46E9-A0C7-3DD16B85C24A}"/>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4" name="Straight Arrow Connector 253">
                  <a:extLst>
                    <a:ext uri="{FF2B5EF4-FFF2-40B4-BE49-F238E27FC236}">
                      <a16:creationId xmlns:a16="http://schemas.microsoft.com/office/drawing/2014/main" id="{5ED2F41A-C187-4664-A877-0402026AFEE3}"/>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5" name="Straight Arrow Connector 254">
                  <a:extLst>
                    <a:ext uri="{FF2B5EF4-FFF2-40B4-BE49-F238E27FC236}">
                      <a16:creationId xmlns:a16="http://schemas.microsoft.com/office/drawing/2014/main" id="{65373652-1B68-4846-889F-9C737BEF76ED}"/>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56" name="Straight Arrow Connector 255">
                  <a:extLst>
                    <a:ext uri="{FF2B5EF4-FFF2-40B4-BE49-F238E27FC236}">
                      <a16:creationId xmlns:a16="http://schemas.microsoft.com/office/drawing/2014/main" id="{A3960D06-46B4-4A77-8B97-F7208C87ACD6}"/>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70" name="Group 169">
              <a:extLst>
                <a:ext uri="{FF2B5EF4-FFF2-40B4-BE49-F238E27FC236}">
                  <a16:creationId xmlns:a16="http://schemas.microsoft.com/office/drawing/2014/main" id="{C229612A-8E81-46A5-936B-7D84EACD6D23}"/>
                </a:ext>
              </a:extLst>
            </p:cNvPr>
            <p:cNvGrpSpPr/>
            <p:nvPr/>
          </p:nvGrpSpPr>
          <p:grpSpPr>
            <a:xfrm>
              <a:off x="1573104" y="4425823"/>
              <a:ext cx="1504106" cy="1003538"/>
              <a:chOff x="6861384" y="3307715"/>
              <a:chExt cx="1504106" cy="1003538"/>
            </a:xfrm>
          </p:grpSpPr>
          <p:grpSp>
            <p:nvGrpSpPr>
              <p:cNvPr id="223" name="Group 222">
                <a:extLst>
                  <a:ext uri="{FF2B5EF4-FFF2-40B4-BE49-F238E27FC236}">
                    <a16:creationId xmlns:a16="http://schemas.microsoft.com/office/drawing/2014/main" id="{FFBEC9CD-7F1F-4833-8E02-B0128584E3CB}"/>
                  </a:ext>
                </a:extLst>
              </p:cNvPr>
              <p:cNvGrpSpPr/>
              <p:nvPr/>
            </p:nvGrpSpPr>
            <p:grpSpPr>
              <a:xfrm>
                <a:off x="6861384" y="3307715"/>
                <a:ext cx="555800" cy="458707"/>
                <a:chOff x="6861384" y="3307715"/>
                <a:chExt cx="555800" cy="458707"/>
              </a:xfrm>
            </p:grpSpPr>
            <p:cxnSp>
              <p:nvCxnSpPr>
                <p:cNvPr id="244" name="Straight Arrow Connector 243">
                  <a:extLst>
                    <a:ext uri="{FF2B5EF4-FFF2-40B4-BE49-F238E27FC236}">
                      <a16:creationId xmlns:a16="http://schemas.microsoft.com/office/drawing/2014/main" id="{5ABE5BFD-C9CF-41AE-B6A9-98F0FA0A6616}"/>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5" name="Straight Arrow Connector 244">
                  <a:extLst>
                    <a:ext uri="{FF2B5EF4-FFF2-40B4-BE49-F238E27FC236}">
                      <a16:creationId xmlns:a16="http://schemas.microsoft.com/office/drawing/2014/main" id="{24358426-EAB5-480C-B6E0-01C826D3804E}"/>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6" name="Straight Arrow Connector 245">
                  <a:extLst>
                    <a:ext uri="{FF2B5EF4-FFF2-40B4-BE49-F238E27FC236}">
                      <a16:creationId xmlns:a16="http://schemas.microsoft.com/office/drawing/2014/main" id="{DF59AC6C-6182-4022-8D3D-5B2A7A23DB04}"/>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7" name="Straight Arrow Connector 246">
                  <a:extLst>
                    <a:ext uri="{FF2B5EF4-FFF2-40B4-BE49-F238E27FC236}">
                      <a16:creationId xmlns:a16="http://schemas.microsoft.com/office/drawing/2014/main" id="{D33E1DEC-FAFA-4991-BAE2-DFD35F1DE0C1}"/>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4" name="Group 223">
                <a:extLst>
                  <a:ext uri="{FF2B5EF4-FFF2-40B4-BE49-F238E27FC236}">
                    <a16:creationId xmlns:a16="http://schemas.microsoft.com/office/drawing/2014/main" id="{FFD8A53B-1E4B-4F7B-8BA4-5CE522817CDF}"/>
                  </a:ext>
                </a:extLst>
              </p:cNvPr>
              <p:cNvGrpSpPr/>
              <p:nvPr/>
            </p:nvGrpSpPr>
            <p:grpSpPr>
              <a:xfrm>
                <a:off x="7685154" y="4033520"/>
                <a:ext cx="680336" cy="277733"/>
                <a:chOff x="7685154" y="4033520"/>
                <a:chExt cx="680336" cy="277733"/>
              </a:xfrm>
            </p:grpSpPr>
            <p:cxnSp>
              <p:nvCxnSpPr>
                <p:cNvPr id="240" name="Straight Arrow Connector 239">
                  <a:extLst>
                    <a:ext uri="{FF2B5EF4-FFF2-40B4-BE49-F238E27FC236}">
                      <a16:creationId xmlns:a16="http://schemas.microsoft.com/office/drawing/2014/main" id="{1B057BB3-E412-4FCC-8331-0DC5D741B190}"/>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1" name="Straight Arrow Connector 240">
                  <a:extLst>
                    <a:ext uri="{FF2B5EF4-FFF2-40B4-BE49-F238E27FC236}">
                      <a16:creationId xmlns:a16="http://schemas.microsoft.com/office/drawing/2014/main" id="{8982D4D3-0B28-46FE-8666-5BD5A09EFC19}"/>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2" name="Straight Arrow Connector 241">
                  <a:extLst>
                    <a:ext uri="{FF2B5EF4-FFF2-40B4-BE49-F238E27FC236}">
                      <a16:creationId xmlns:a16="http://schemas.microsoft.com/office/drawing/2014/main" id="{912FA3BF-2339-4703-AB32-790788C98600}"/>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3" name="Straight Arrow Connector 242">
                  <a:extLst>
                    <a:ext uri="{FF2B5EF4-FFF2-40B4-BE49-F238E27FC236}">
                      <a16:creationId xmlns:a16="http://schemas.microsoft.com/office/drawing/2014/main" id="{B63E5379-EDBC-4C3C-A704-50EB97F4D81B}"/>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5" name="Group 224">
                <a:extLst>
                  <a:ext uri="{FF2B5EF4-FFF2-40B4-BE49-F238E27FC236}">
                    <a16:creationId xmlns:a16="http://schemas.microsoft.com/office/drawing/2014/main" id="{34A79F8C-90CE-4C39-9978-785AECAE8242}"/>
                  </a:ext>
                </a:extLst>
              </p:cNvPr>
              <p:cNvGrpSpPr/>
              <p:nvPr/>
            </p:nvGrpSpPr>
            <p:grpSpPr>
              <a:xfrm>
                <a:off x="7445124" y="3519170"/>
                <a:ext cx="604136" cy="414894"/>
                <a:chOff x="7445124" y="3519170"/>
                <a:chExt cx="604136" cy="414894"/>
              </a:xfrm>
            </p:grpSpPr>
            <p:cxnSp>
              <p:nvCxnSpPr>
                <p:cNvPr id="236" name="Straight Arrow Connector 235">
                  <a:extLst>
                    <a:ext uri="{FF2B5EF4-FFF2-40B4-BE49-F238E27FC236}">
                      <a16:creationId xmlns:a16="http://schemas.microsoft.com/office/drawing/2014/main" id="{EB6CD762-E744-4087-9706-986751485A2B}"/>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7" name="Straight Arrow Connector 236">
                  <a:extLst>
                    <a:ext uri="{FF2B5EF4-FFF2-40B4-BE49-F238E27FC236}">
                      <a16:creationId xmlns:a16="http://schemas.microsoft.com/office/drawing/2014/main" id="{01F11DE8-913C-494E-979A-38C35D8376FA}"/>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a:extLst>
                    <a:ext uri="{FF2B5EF4-FFF2-40B4-BE49-F238E27FC236}">
                      <a16:creationId xmlns:a16="http://schemas.microsoft.com/office/drawing/2014/main" id="{A4A220D1-D901-4F22-8FD6-69A9B830F216}"/>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9" name="Straight Arrow Connector 238">
                  <a:extLst>
                    <a:ext uri="{FF2B5EF4-FFF2-40B4-BE49-F238E27FC236}">
                      <a16:creationId xmlns:a16="http://schemas.microsoft.com/office/drawing/2014/main" id="{0277E4D0-7E6E-418A-8440-82B6E766BDAA}"/>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6" name="Group 225">
                <a:extLst>
                  <a:ext uri="{FF2B5EF4-FFF2-40B4-BE49-F238E27FC236}">
                    <a16:creationId xmlns:a16="http://schemas.microsoft.com/office/drawing/2014/main" id="{3439F306-15A7-4847-A3BD-C39BDEB785E8}"/>
                  </a:ext>
                </a:extLst>
              </p:cNvPr>
              <p:cNvGrpSpPr/>
              <p:nvPr/>
            </p:nvGrpSpPr>
            <p:grpSpPr>
              <a:xfrm>
                <a:off x="7226049" y="3326765"/>
                <a:ext cx="524126" cy="464424"/>
                <a:chOff x="7226049" y="3326765"/>
                <a:chExt cx="524126" cy="464424"/>
              </a:xfrm>
            </p:grpSpPr>
            <p:cxnSp>
              <p:nvCxnSpPr>
                <p:cNvPr id="232" name="Straight Arrow Connector 231">
                  <a:extLst>
                    <a:ext uri="{FF2B5EF4-FFF2-40B4-BE49-F238E27FC236}">
                      <a16:creationId xmlns:a16="http://schemas.microsoft.com/office/drawing/2014/main" id="{A13EE961-4320-4C29-91A3-D0124D043D77}"/>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3" name="Straight Arrow Connector 232">
                  <a:extLst>
                    <a:ext uri="{FF2B5EF4-FFF2-40B4-BE49-F238E27FC236}">
                      <a16:creationId xmlns:a16="http://schemas.microsoft.com/office/drawing/2014/main" id="{D174DA0B-84C2-47A0-AD10-178424F7430A}"/>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4" name="Straight Arrow Connector 233">
                  <a:extLst>
                    <a:ext uri="{FF2B5EF4-FFF2-40B4-BE49-F238E27FC236}">
                      <a16:creationId xmlns:a16="http://schemas.microsoft.com/office/drawing/2014/main" id="{D3EB820F-B77A-4DA1-8DCE-A3912864ECBB}"/>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5" name="Straight Arrow Connector 234">
                  <a:extLst>
                    <a:ext uri="{FF2B5EF4-FFF2-40B4-BE49-F238E27FC236}">
                      <a16:creationId xmlns:a16="http://schemas.microsoft.com/office/drawing/2014/main" id="{BE276E69-787D-48E1-AADB-42273B2C48EA}"/>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46E9BF47-8815-4F85-8ED5-638D21566351}"/>
                  </a:ext>
                </a:extLst>
              </p:cNvPr>
              <p:cNvGrpSpPr/>
              <p:nvPr/>
            </p:nvGrpSpPr>
            <p:grpSpPr>
              <a:xfrm>
                <a:off x="7608954" y="3793490"/>
                <a:ext cx="661286" cy="342504"/>
                <a:chOff x="7608954" y="3793490"/>
                <a:chExt cx="661286" cy="342504"/>
              </a:xfrm>
            </p:grpSpPr>
            <p:cxnSp>
              <p:nvCxnSpPr>
                <p:cNvPr id="228" name="Straight Arrow Connector 227">
                  <a:extLst>
                    <a:ext uri="{FF2B5EF4-FFF2-40B4-BE49-F238E27FC236}">
                      <a16:creationId xmlns:a16="http://schemas.microsoft.com/office/drawing/2014/main" id="{85ED0295-4275-48DE-BCBF-55B82655C0D7}"/>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29" name="Straight Arrow Connector 228">
                  <a:extLst>
                    <a:ext uri="{FF2B5EF4-FFF2-40B4-BE49-F238E27FC236}">
                      <a16:creationId xmlns:a16="http://schemas.microsoft.com/office/drawing/2014/main" id="{7C947971-13EC-4689-9DB4-898CD1960019}"/>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0" name="Straight Arrow Connector 229">
                  <a:extLst>
                    <a:ext uri="{FF2B5EF4-FFF2-40B4-BE49-F238E27FC236}">
                      <a16:creationId xmlns:a16="http://schemas.microsoft.com/office/drawing/2014/main" id="{D57380CC-3CA0-436B-8500-164156A827EC}"/>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31" name="Straight Arrow Connector 230">
                  <a:extLst>
                    <a:ext uri="{FF2B5EF4-FFF2-40B4-BE49-F238E27FC236}">
                      <a16:creationId xmlns:a16="http://schemas.microsoft.com/office/drawing/2014/main" id="{1223A70D-B708-4973-B58A-E5ED13587D3F}"/>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71" name="Group 170">
              <a:extLst>
                <a:ext uri="{FF2B5EF4-FFF2-40B4-BE49-F238E27FC236}">
                  <a16:creationId xmlns:a16="http://schemas.microsoft.com/office/drawing/2014/main" id="{283D2FD6-89DD-4B29-A883-5348741A610F}"/>
                </a:ext>
              </a:extLst>
            </p:cNvPr>
            <p:cNvGrpSpPr/>
            <p:nvPr/>
          </p:nvGrpSpPr>
          <p:grpSpPr>
            <a:xfrm>
              <a:off x="1470234" y="4122928"/>
              <a:ext cx="1888916" cy="1283573"/>
              <a:chOff x="6758514" y="3004820"/>
              <a:chExt cx="1888916" cy="1283573"/>
            </a:xfrm>
          </p:grpSpPr>
          <p:grpSp>
            <p:nvGrpSpPr>
              <p:cNvPr id="198" name="Group 197">
                <a:extLst>
                  <a:ext uri="{FF2B5EF4-FFF2-40B4-BE49-F238E27FC236}">
                    <a16:creationId xmlns:a16="http://schemas.microsoft.com/office/drawing/2014/main" id="{80BAD0C7-7873-416E-9E0E-5368EF7326A4}"/>
                  </a:ext>
                </a:extLst>
              </p:cNvPr>
              <p:cNvGrpSpPr/>
              <p:nvPr/>
            </p:nvGrpSpPr>
            <p:grpSpPr>
              <a:xfrm>
                <a:off x="7282564" y="3030855"/>
                <a:ext cx="524126" cy="464424"/>
                <a:chOff x="7282564" y="3030855"/>
                <a:chExt cx="524126" cy="464424"/>
              </a:xfrm>
            </p:grpSpPr>
            <p:cxnSp>
              <p:nvCxnSpPr>
                <p:cNvPr id="219" name="Straight Arrow Connector 218">
                  <a:extLst>
                    <a:ext uri="{FF2B5EF4-FFF2-40B4-BE49-F238E27FC236}">
                      <a16:creationId xmlns:a16="http://schemas.microsoft.com/office/drawing/2014/main" id="{EDC9175E-F070-4669-ACF5-2C82373C998D}"/>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20" name="Straight Arrow Connector 219">
                  <a:extLst>
                    <a:ext uri="{FF2B5EF4-FFF2-40B4-BE49-F238E27FC236}">
                      <a16:creationId xmlns:a16="http://schemas.microsoft.com/office/drawing/2014/main" id="{11F1A0C2-4EF2-4F9D-BAD2-43CB9A5DAA18}"/>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21" name="Straight Arrow Connector 220">
                  <a:extLst>
                    <a:ext uri="{FF2B5EF4-FFF2-40B4-BE49-F238E27FC236}">
                      <a16:creationId xmlns:a16="http://schemas.microsoft.com/office/drawing/2014/main" id="{07C7F9BE-10A8-46C3-9AE7-3462956AE0C9}"/>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22" name="Straight Arrow Connector 221">
                  <a:extLst>
                    <a:ext uri="{FF2B5EF4-FFF2-40B4-BE49-F238E27FC236}">
                      <a16:creationId xmlns:a16="http://schemas.microsoft.com/office/drawing/2014/main" id="{E397066F-2877-4594-B5DA-CD1A7A32111C}"/>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9" name="Group 198">
                <a:extLst>
                  <a:ext uri="{FF2B5EF4-FFF2-40B4-BE49-F238E27FC236}">
                    <a16:creationId xmlns:a16="http://schemas.microsoft.com/office/drawing/2014/main" id="{939F0A24-8D2E-45F6-B352-BC2A429315AC}"/>
                  </a:ext>
                </a:extLst>
              </p:cNvPr>
              <p:cNvGrpSpPr/>
              <p:nvPr/>
            </p:nvGrpSpPr>
            <p:grpSpPr>
              <a:xfrm>
                <a:off x="6758514" y="3004820"/>
                <a:ext cx="555800" cy="458707"/>
                <a:chOff x="6758514" y="3004820"/>
                <a:chExt cx="555800" cy="458707"/>
              </a:xfrm>
            </p:grpSpPr>
            <p:cxnSp>
              <p:nvCxnSpPr>
                <p:cNvPr id="215" name="Straight Arrow Connector 214">
                  <a:extLst>
                    <a:ext uri="{FF2B5EF4-FFF2-40B4-BE49-F238E27FC236}">
                      <a16:creationId xmlns:a16="http://schemas.microsoft.com/office/drawing/2014/main" id="{33E738D9-3D64-4FCC-8FA3-ED92745F86D9}"/>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6" name="Straight Arrow Connector 215">
                  <a:extLst>
                    <a:ext uri="{FF2B5EF4-FFF2-40B4-BE49-F238E27FC236}">
                      <a16:creationId xmlns:a16="http://schemas.microsoft.com/office/drawing/2014/main" id="{3D9D94F1-72CD-4AEF-810F-36EA27BC313B}"/>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7" name="Straight Arrow Connector 216">
                  <a:extLst>
                    <a:ext uri="{FF2B5EF4-FFF2-40B4-BE49-F238E27FC236}">
                      <a16:creationId xmlns:a16="http://schemas.microsoft.com/office/drawing/2014/main" id="{FB777E12-ECD3-4117-A2E0-B80D5362D977}"/>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8" name="Straight Arrow Connector 217">
                  <a:extLst>
                    <a:ext uri="{FF2B5EF4-FFF2-40B4-BE49-F238E27FC236}">
                      <a16:creationId xmlns:a16="http://schemas.microsoft.com/office/drawing/2014/main" id="{5AD627E7-695C-450F-BFD1-73973685E438}"/>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0" name="Group 199">
                <a:extLst>
                  <a:ext uri="{FF2B5EF4-FFF2-40B4-BE49-F238E27FC236}">
                    <a16:creationId xmlns:a16="http://schemas.microsoft.com/office/drawing/2014/main" id="{1E627ABB-0475-4724-ACD5-2F927FC1AB52}"/>
                  </a:ext>
                </a:extLst>
              </p:cNvPr>
              <p:cNvGrpSpPr/>
              <p:nvPr/>
            </p:nvGrpSpPr>
            <p:grpSpPr>
              <a:xfrm>
                <a:off x="7607049" y="3303905"/>
                <a:ext cx="604136" cy="414894"/>
                <a:chOff x="7607049" y="3303905"/>
                <a:chExt cx="604136" cy="414894"/>
              </a:xfrm>
            </p:grpSpPr>
            <p:cxnSp>
              <p:nvCxnSpPr>
                <p:cNvPr id="211" name="Straight Arrow Connector 210">
                  <a:extLst>
                    <a:ext uri="{FF2B5EF4-FFF2-40B4-BE49-F238E27FC236}">
                      <a16:creationId xmlns:a16="http://schemas.microsoft.com/office/drawing/2014/main" id="{56C78907-43D8-4A4B-A7E1-BEC28C895A84}"/>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Straight Arrow Connector 211">
                  <a:extLst>
                    <a:ext uri="{FF2B5EF4-FFF2-40B4-BE49-F238E27FC236}">
                      <a16:creationId xmlns:a16="http://schemas.microsoft.com/office/drawing/2014/main" id="{A9538256-79EE-425A-957F-F3A8470F75D7}"/>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3" name="Straight Arrow Connector 212">
                  <a:extLst>
                    <a:ext uri="{FF2B5EF4-FFF2-40B4-BE49-F238E27FC236}">
                      <a16:creationId xmlns:a16="http://schemas.microsoft.com/office/drawing/2014/main" id="{A25B57B1-B999-408B-BBD8-9E4B9304AB1F}"/>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4" name="Straight Arrow Connector 213">
                  <a:extLst>
                    <a:ext uri="{FF2B5EF4-FFF2-40B4-BE49-F238E27FC236}">
                      <a16:creationId xmlns:a16="http://schemas.microsoft.com/office/drawing/2014/main" id="{DFF55DAD-4174-470F-9E4A-D2BBB1D95FDF}"/>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1" name="Group 200">
                <a:extLst>
                  <a:ext uri="{FF2B5EF4-FFF2-40B4-BE49-F238E27FC236}">
                    <a16:creationId xmlns:a16="http://schemas.microsoft.com/office/drawing/2014/main" id="{75DFD3F4-DA84-4294-B32D-D5AF99FA41DA}"/>
                  </a:ext>
                </a:extLst>
              </p:cNvPr>
              <p:cNvGrpSpPr/>
              <p:nvPr/>
            </p:nvGrpSpPr>
            <p:grpSpPr>
              <a:xfrm>
                <a:off x="7848984" y="3686810"/>
                <a:ext cx="661286" cy="342504"/>
                <a:chOff x="7848984" y="3686810"/>
                <a:chExt cx="661286" cy="342504"/>
              </a:xfrm>
            </p:grpSpPr>
            <p:cxnSp>
              <p:nvCxnSpPr>
                <p:cNvPr id="207" name="Straight Arrow Connector 206">
                  <a:extLst>
                    <a:ext uri="{FF2B5EF4-FFF2-40B4-BE49-F238E27FC236}">
                      <a16:creationId xmlns:a16="http://schemas.microsoft.com/office/drawing/2014/main" id="{F34CF016-69FE-4A2F-90FE-83809EEC0B98}"/>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8" name="Straight Arrow Connector 207">
                  <a:extLst>
                    <a:ext uri="{FF2B5EF4-FFF2-40B4-BE49-F238E27FC236}">
                      <a16:creationId xmlns:a16="http://schemas.microsoft.com/office/drawing/2014/main" id="{04712CFD-C617-4710-85DA-921E4F485783}"/>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AD9E535C-D134-4E0D-B5F0-A12149F76AE7}"/>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10" name="Straight Arrow Connector 209">
                  <a:extLst>
                    <a:ext uri="{FF2B5EF4-FFF2-40B4-BE49-F238E27FC236}">
                      <a16:creationId xmlns:a16="http://schemas.microsoft.com/office/drawing/2014/main" id="{678AE76F-2593-463B-A9F7-BAB2B35ED51C}"/>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2" name="Group 201">
                <a:extLst>
                  <a:ext uri="{FF2B5EF4-FFF2-40B4-BE49-F238E27FC236}">
                    <a16:creationId xmlns:a16="http://schemas.microsoft.com/office/drawing/2014/main" id="{77C37A35-3492-41D3-8B85-21C80F3CF367}"/>
                  </a:ext>
                </a:extLst>
              </p:cNvPr>
              <p:cNvGrpSpPr/>
              <p:nvPr/>
            </p:nvGrpSpPr>
            <p:grpSpPr>
              <a:xfrm>
                <a:off x="7967094" y="4010660"/>
                <a:ext cx="680336" cy="277733"/>
                <a:chOff x="7967094" y="4010660"/>
                <a:chExt cx="680336" cy="277733"/>
              </a:xfrm>
            </p:grpSpPr>
            <p:cxnSp>
              <p:nvCxnSpPr>
                <p:cNvPr id="203" name="Straight Arrow Connector 202">
                  <a:extLst>
                    <a:ext uri="{FF2B5EF4-FFF2-40B4-BE49-F238E27FC236}">
                      <a16:creationId xmlns:a16="http://schemas.microsoft.com/office/drawing/2014/main" id="{B7B6DBD1-85E6-4398-8367-BEA68B388D5C}"/>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4" name="Straight Arrow Connector 203">
                  <a:extLst>
                    <a:ext uri="{FF2B5EF4-FFF2-40B4-BE49-F238E27FC236}">
                      <a16:creationId xmlns:a16="http://schemas.microsoft.com/office/drawing/2014/main" id="{88E2E1ED-E707-4DA8-A570-3579B5B32B30}"/>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a:extLst>
                    <a:ext uri="{FF2B5EF4-FFF2-40B4-BE49-F238E27FC236}">
                      <a16:creationId xmlns:a16="http://schemas.microsoft.com/office/drawing/2014/main" id="{C2AABB90-2A0E-4BD4-83DA-A6C2932F21AE}"/>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86E36B44-E88E-4F19-88BE-01524153D389}"/>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72" name="Group 171">
              <a:extLst>
                <a:ext uri="{FF2B5EF4-FFF2-40B4-BE49-F238E27FC236}">
                  <a16:creationId xmlns:a16="http://schemas.microsoft.com/office/drawing/2014/main" id="{F803C1D8-1DDB-41F4-8368-FF6542AC5617}"/>
                </a:ext>
              </a:extLst>
            </p:cNvPr>
            <p:cNvGrpSpPr/>
            <p:nvPr/>
          </p:nvGrpSpPr>
          <p:grpSpPr>
            <a:xfrm>
              <a:off x="1352124" y="3766693"/>
              <a:ext cx="2370881" cy="1611233"/>
              <a:chOff x="6640404" y="2648585"/>
              <a:chExt cx="2370881" cy="1611233"/>
            </a:xfrm>
          </p:grpSpPr>
          <p:grpSp>
            <p:nvGrpSpPr>
              <p:cNvPr id="173" name="Group 172">
                <a:extLst>
                  <a:ext uri="{FF2B5EF4-FFF2-40B4-BE49-F238E27FC236}">
                    <a16:creationId xmlns:a16="http://schemas.microsoft.com/office/drawing/2014/main" id="{D17850BB-801D-485D-A169-038D1F52F55F}"/>
                  </a:ext>
                </a:extLst>
              </p:cNvPr>
              <p:cNvGrpSpPr/>
              <p:nvPr/>
            </p:nvGrpSpPr>
            <p:grpSpPr>
              <a:xfrm>
                <a:off x="7345429" y="2703830"/>
                <a:ext cx="524126" cy="464424"/>
                <a:chOff x="7345429" y="2703830"/>
                <a:chExt cx="524126" cy="464424"/>
              </a:xfrm>
            </p:grpSpPr>
            <p:cxnSp>
              <p:nvCxnSpPr>
                <p:cNvPr id="194" name="Straight Arrow Connector 193">
                  <a:extLst>
                    <a:ext uri="{FF2B5EF4-FFF2-40B4-BE49-F238E27FC236}">
                      <a16:creationId xmlns:a16="http://schemas.microsoft.com/office/drawing/2014/main" id="{34F0B78E-92D6-4FC0-8585-4996CEA48B3E}"/>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Straight Arrow Connector 194">
                  <a:extLst>
                    <a:ext uri="{FF2B5EF4-FFF2-40B4-BE49-F238E27FC236}">
                      <a16:creationId xmlns:a16="http://schemas.microsoft.com/office/drawing/2014/main" id="{52531EFB-4B6D-4889-95C2-A780B786FF91}"/>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01CDD99E-6291-426D-A81A-EEBD8EB6E764}"/>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67D724E1-18B0-4B65-A838-D5DCDAFD4859}"/>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a16="http://schemas.microsoft.com/office/drawing/2014/main" id="{774F964B-7588-48E6-AEA6-88A95B1AE214}"/>
                  </a:ext>
                </a:extLst>
              </p:cNvPr>
              <p:cNvGrpSpPr/>
              <p:nvPr/>
            </p:nvGrpSpPr>
            <p:grpSpPr>
              <a:xfrm>
                <a:off x="6640404" y="2648585"/>
                <a:ext cx="555800" cy="458707"/>
                <a:chOff x="6640404" y="2648585"/>
                <a:chExt cx="555800" cy="458707"/>
              </a:xfrm>
            </p:grpSpPr>
            <p:cxnSp>
              <p:nvCxnSpPr>
                <p:cNvPr id="190" name="Straight Arrow Connector 189">
                  <a:extLst>
                    <a:ext uri="{FF2B5EF4-FFF2-40B4-BE49-F238E27FC236}">
                      <a16:creationId xmlns:a16="http://schemas.microsoft.com/office/drawing/2014/main" id="{31EA908B-94A7-4A80-A2F0-EBD9C81987F4}"/>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Straight Arrow Connector 190">
                  <a:extLst>
                    <a:ext uri="{FF2B5EF4-FFF2-40B4-BE49-F238E27FC236}">
                      <a16:creationId xmlns:a16="http://schemas.microsoft.com/office/drawing/2014/main" id="{E44A8979-3440-488E-BC87-47434FFDB144}"/>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5DE14F46-347D-4134-88E6-0BF0B13F4B29}"/>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Straight Arrow Connector 192">
                  <a:extLst>
                    <a:ext uri="{FF2B5EF4-FFF2-40B4-BE49-F238E27FC236}">
                      <a16:creationId xmlns:a16="http://schemas.microsoft.com/office/drawing/2014/main" id="{FC7373AF-A6A1-4FDB-BC0F-CF3912E7BAEE}"/>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5" name="Group 174">
                <a:extLst>
                  <a:ext uri="{FF2B5EF4-FFF2-40B4-BE49-F238E27FC236}">
                    <a16:creationId xmlns:a16="http://schemas.microsoft.com/office/drawing/2014/main" id="{B4B47E8B-6ED8-46E3-8CBD-9519D966BAA0}"/>
                  </a:ext>
                </a:extLst>
              </p:cNvPr>
              <p:cNvGrpSpPr/>
              <p:nvPr/>
            </p:nvGrpSpPr>
            <p:grpSpPr>
              <a:xfrm>
                <a:off x="7801359" y="3046730"/>
                <a:ext cx="604136" cy="414894"/>
                <a:chOff x="7801359" y="3046730"/>
                <a:chExt cx="604136" cy="414894"/>
              </a:xfrm>
            </p:grpSpPr>
            <p:cxnSp>
              <p:nvCxnSpPr>
                <p:cNvPr id="186" name="Straight Arrow Connector 185">
                  <a:extLst>
                    <a:ext uri="{FF2B5EF4-FFF2-40B4-BE49-F238E27FC236}">
                      <a16:creationId xmlns:a16="http://schemas.microsoft.com/office/drawing/2014/main" id="{3399B716-3D45-4A73-82E1-9DABD2D5EE9A}"/>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Straight Arrow Connector 186">
                  <a:extLst>
                    <a:ext uri="{FF2B5EF4-FFF2-40B4-BE49-F238E27FC236}">
                      <a16:creationId xmlns:a16="http://schemas.microsoft.com/office/drawing/2014/main" id="{DC002D98-7316-4A75-A751-126020D6723D}"/>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Straight Arrow Connector 187">
                  <a:extLst>
                    <a:ext uri="{FF2B5EF4-FFF2-40B4-BE49-F238E27FC236}">
                      <a16:creationId xmlns:a16="http://schemas.microsoft.com/office/drawing/2014/main" id="{96FA4659-31D2-4104-BEA8-5834F6DC2D46}"/>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id="{7CDE569A-B8B3-4C82-AABE-9917C1F0C940}"/>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6" name="Group 175">
                <a:extLst>
                  <a:ext uri="{FF2B5EF4-FFF2-40B4-BE49-F238E27FC236}">
                    <a16:creationId xmlns:a16="http://schemas.microsoft.com/office/drawing/2014/main" id="{A6C68701-28A9-4C78-8237-C9FE9915D4E0}"/>
                  </a:ext>
                </a:extLst>
              </p:cNvPr>
              <p:cNvGrpSpPr/>
              <p:nvPr/>
            </p:nvGrpSpPr>
            <p:grpSpPr>
              <a:xfrm>
                <a:off x="8138544" y="3557270"/>
                <a:ext cx="661286" cy="342504"/>
                <a:chOff x="8138544" y="3557270"/>
                <a:chExt cx="661286" cy="342504"/>
              </a:xfrm>
            </p:grpSpPr>
            <p:cxnSp>
              <p:nvCxnSpPr>
                <p:cNvPr id="182" name="Straight Arrow Connector 181">
                  <a:extLst>
                    <a:ext uri="{FF2B5EF4-FFF2-40B4-BE49-F238E27FC236}">
                      <a16:creationId xmlns:a16="http://schemas.microsoft.com/office/drawing/2014/main" id="{04D718FF-3BF8-4C2E-B34F-C7F75EE3BF0F}"/>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EAB508FB-3ABE-4DD2-AF33-12B40676AE30}"/>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7861F051-9402-46BB-BF5D-4C94455E039A}"/>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3B47F542-84C6-4E99-831E-A92FCEA527C4}"/>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7" name="Group 176">
                <a:extLst>
                  <a:ext uri="{FF2B5EF4-FFF2-40B4-BE49-F238E27FC236}">
                    <a16:creationId xmlns:a16="http://schemas.microsoft.com/office/drawing/2014/main" id="{405D4D83-4B7B-4220-997E-CA3ABF466E31}"/>
                  </a:ext>
                </a:extLst>
              </p:cNvPr>
              <p:cNvGrpSpPr/>
              <p:nvPr/>
            </p:nvGrpSpPr>
            <p:grpSpPr>
              <a:xfrm>
                <a:off x="8330949" y="3982085"/>
                <a:ext cx="680336" cy="277733"/>
                <a:chOff x="8330949" y="3982085"/>
                <a:chExt cx="680336" cy="277733"/>
              </a:xfrm>
            </p:grpSpPr>
            <p:cxnSp>
              <p:nvCxnSpPr>
                <p:cNvPr id="178" name="Straight Arrow Connector 177">
                  <a:extLst>
                    <a:ext uri="{FF2B5EF4-FFF2-40B4-BE49-F238E27FC236}">
                      <a16:creationId xmlns:a16="http://schemas.microsoft.com/office/drawing/2014/main" id="{B5AC16B0-7B72-4C6B-ABD8-240821D0DBD4}"/>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189A491E-D7C5-4836-AC60-E1AE39B3078F}"/>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868F0C23-FECD-4A61-A386-0569F6B2149A}"/>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C44341B9-6779-4B75-BA82-79E9FA243A81}"/>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sp>
        <p:nvSpPr>
          <p:cNvPr id="298" name="TextBox 297">
            <a:extLst>
              <a:ext uri="{FF2B5EF4-FFF2-40B4-BE49-F238E27FC236}">
                <a16:creationId xmlns:a16="http://schemas.microsoft.com/office/drawing/2014/main" id="{2246435F-1072-4025-9818-61CFD957C24D}"/>
              </a:ext>
            </a:extLst>
          </p:cNvPr>
          <p:cNvSpPr txBox="1"/>
          <p:nvPr/>
        </p:nvSpPr>
        <p:spPr>
          <a:xfrm>
            <a:off x="8267692" y="1111442"/>
            <a:ext cx="1370925" cy="923330"/>
          </a:xfrm>
          <a:prstGeom prst="rect">
            <a:avLst/>
          </a:prstGeom>
          <a:noFill/>
        </p:spPr>
        <p:txBody>
          <a:bodyPr wrap="square" rtlCol="0">
            <a:spAutoFit/>
          </a:bodyPr>
          <a:lstStyle/>
          <a:p>
            <a:pPr algn="ctr"/>
            <a:r>
              <a:rPr lang="en-US" dirty="0">
                <a:solidFill>
                  <a:schemeClr val="bg1"/>
                </a:solidFill>
              </a:rPr>
              <a:t>Normal Vector </a:t>
            </a:r>
          </a:p>
          <a:p>
            <a:pPr algn="ctr"/>
            <a:r>
              <a:rPr lang="en-US" dirty="0">
                <a:solidFill>
                  <a:schemeClr val="bg1"/>
                </a:solidFill>
              </a:rPr>
              <a:t>Field</a:t>
            </a:r>
          </a:p>
        </p:txBody>
      </p:sp>
      <p:grpSp>
        <p:nvGrpSpPr>
          <p:cNvPr id="299" name="Group 298">
            <a:extLst>
              <a:ext uri="{FF2B5EF4-FFF2-40B4-BE49-F238E27FC236}">
                <a16:creationId xmlns:a16="http://schemas.microsoft.com/office/drawing/2014/main" id="{CAB210B6-4F5B-4D1C-9AE4-AB254FD1FC4F}"/>
              </a:ext>
            </a:extLst>
          </p:cNvPr>
          <p:cNvGrpSpPr/>
          <p:nvPr/>
        </p:nvGrpSpPr>
        <p:grpSpPr>
          <a:xfrm>
            <a:off x="7391400" y="2979420"/>
            <a:ext cx="777266" cy="726546"/>
            <a:chOff x="2545080" y="2880360"/>
            <a:chExt cx="777266" cy="726546"/>
          </a:xfrm>
        </p:grpSpPr>
        <p:cxnSp>
          <p:nvCxnSpPr>
            <p:cNvPr id="300" name="Straight Arrow Connector 299">
              <a:extLst>
                <a:ext uri="{FF2B5EF4-FFF2-40B4-BE49-F238E27FC236}">
                  <a16:creationId xmlns:a16="http://schemas.microsoft.com/office/drawing/2014/main" id="{E8FC7CDB-9E18-45EF-A3C9-49C8E741F51C}"/>
                </a:ext>
              </a:extLst>
            </p:cNvPr>
            <p:cNvCxnSpPr/>
            <p:nvPr/>
          </p:nvCxnSpPr>
          <p:spPr>
            <a:xfrm>
              <a:off x="2545080" y="2956560"/>
              <a:ext cx="0" cy="54864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1" name="TextBox 300">
                  <a:extLst>
                    <a:ext uri="{FF2B5EF4-FFF2-40B4-BE49-F238E27FC236}">
                      <a16:creationId xmlns:a16="http://schemas.microsoft.com/office/drawing/2014/main" id="{6E49F9BC-8EF7-412C-8C96-ED7966106F56}"/>
                    </a:ext>
                  </a:extLst>
                </p:cNvPr>
                <p:cNvSpPr txBox="1"/>
                <p:nvPr/>
              </p:nvSpPr>
              <p:spPr>
                <a:xfrm>
                  <a:off x="2781300" y="2880360"/>
                  <a:ext cx="541046" cy="7265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en-US" i="1" smtClean="0">
                                <a:solidFill>
                                  <a:schemeClr val="bg1"/>
                                </a:solidFill>
                                <a:latin typeface="Cambria Math" panose="02040503050406030204" pitchFamily="18" charset="0"/>
                              </a:rPr>
                            </m:ctrlPr>
                          </m:naryPr>
                          <m:sub/>
                          <m:sup/>
                          <m:e>
                            <m:r>
                              <a:rPr lang="en-US" b="0" i="1" smtClean="0">
                                <a:solidFill>
                                  <a:schemeClr val="bg1"/>
                                </a:solidFill>
                                <a:latin typeface="Cambria Math" panose="02040503050406030204" pitchFamily="18" charset="0"/>
                              </a:rPr>
                              <m:t>𝑑𝑥</m:t>
                            </m:r>
                          </m:e>
                        </m:nary>
                      </m:oMath>
                    </m:oMathPara>
                  </a14:m>
                  <a:endParaRPr lang="en-US" dirty="0"/>
                </a:p>
              </p:txBody>
            </p:sp>
          </mc:Choice>
          <mc:Fallback xmlns="">
            <p:sp>
              <p:nvSpPr>
                <p:cNvPr id="301" name="TextBox 300">
                  <a:extLst>
                    <a:ext uri="{FF2B5EF4-FFF2-40B4-BE49-F238E27FC236}">
                      <a16:creationId xmlns:a16="http://schemas.microsoft.com/office/drawing/2014/main" id="{6E49F9BC-8EF7-412C-8C96-ED7966106F56}"/>
                    </a:ext>
                  </a:extLst>
                </p:cNvPr>
                <p:cNvSpPr txBox="1">
                  <a:spLocks noRot="1" noChangeAspect="1" noMove="1" noResize="1" noEditPoints="1" noAdjustHandles="1" noChangeArrowheads="1" noChangeShapeType="1" noTextEdit="1"/>
                </p:cNvSpPr>
                <p:nvPr/>
              </p:nvSpPr>
              <p:spPr>
                <a:xfrm>
                  <a:off x="2781300" y="2880360"/>
                  <a:ext cx="541046" cy="726546"/>
                </a:xfrm>
                <a:prstGeom prst="rect">
                  <a:avLst/>
                </a:prstGeom>
                <a:blipFill>
                  <a:blip r:embed="rId3"/>
                  <a:stretch>
                    <a:fillRect/>
                  </a:stretch>
                </a:blipFill>
              </p:spPr>
              <p:txBody>
                <a:bodyPr/>
                <a:lstStyle/>
                <a:p>
                  <a:r>
                    <a:rPr lang="en-US">
                      <a:noFill/>
                    </a:rPr>
                    <a:t> </a:t>
                  </a:r>
                </a:p>
              </p:txBody>
            </p:sp>
          </mc:Fallback>
        </mc:AlternateContent>
      </p:grpSp>
      <p:grpSp>
        <p:nvGrpSpPr>
          <p:cNvPr id="302" name="Group 301">
            <a:extLst>
              <a:ext uri="{FF2B5EF4-FFF2-40B4-BE49-F238E27FC236}">
                <a16:creationId xmlns:a16="http://schemas.microsoft.com/office/drawing/2014/main" id="{D3C32E25-0F85-43E0-872C-656A4D17E72D}"/>
              </a:ext>
            </a:extLst>
          </p:cNvPr>
          <p:cNvGrpSpPr/>
          <p:nvPr/>
        </p:nvGrpSpPr>
        <p:grpSpPr>
          <a:xfrm>
            <a:off x="5076744" y="3447242"/>
            <a:ext cx="3423366" cy="3397739"/>
            <a:chOff x="4009944" y="2495402"/>
            <a:chExt cx="3423366" cy="3397739"/>
          </a:xfrm>
        </p:grpSpPr>
        <p:grpSp>
          <p:nvGrpSpPr>
            <p:cNvPr id="303" name="Group 302">
              <a:extLst>
                <a:ext uri="{FF2B5EF4-FFF2-40B4-BE49-F238E27FC236}">
                  <a16:creationId xmlns:a16="http://schemas.microsoft.com/office/drawing/2014/main" id="{0BE40355-4AD6-4B81-8A6E-12C41728622B}"/>
                </a:ext>
              </a:extLst>
            </p:cNvPr>
            <p:cNvGrpSpPr/>
            <p:nvPr/>
          </p:nvGrpSpPr>
          <p:grpSpPr>
            <a:xfrm>
              <a:off x="4009944" y="2495402"/>
              <a:ext cx="3343980" cy="3397739"/>
              <a:chOff x="3957948" y="2457152"/>
              <a:chExt cx="3343980" cy="3397739"/>
            </a:xfrm>
          </p:grpSpPr>
          <p:sp>
            <p:nvSpPr>
              <p:cNvPr id="309" name="Oval 308">
                <a:extLst>
                  <a:ext uri="{FF2B5EF4-FFF2-40B4-BE49-F238E27FC236}">
                    <a16:creationId xmlns:a16="http://schemas.microsoft.com/office/drawing/2014/main" id="{91DA7844-3367-4FAD-B1F1-17B5917546A6}"/>
                  </a:ext>
                </a:extLst>
              </p:cNvPr>
              <p:cNvSpPr/>
              <p:nvPr/>
            </p:nvSpPr>
            <p:spPr>
              <a:xfrm>
                <a:off x="4564824" y="2814439"/>
                <a:ext cx="2737104" cy="2669455"/>
              </a:xfrm>
              <a:prstGeom prst="ellipse">
                <a:avLst/>
              </a:prstGeom>
              <a:gradFill flip="none" rotWithShape="1">
                <a:gsLst>
                  <a:gs pos="31000">
                    <a:schemeClr val="bg1"/>
                  </a:gs>
                  <a:gs pos="22000">
                    <a:schemeClr val="accent5">
                      <a:lumMod val="75000"/>
                    </a:schemeClr>
                  </a:gs>
                  <a:gs pos="42000">
                    <a:srgbClr val="7030A0"/>
                  </a:gs>
                </a:gsLst>
                <a:path path="circle">
                  <a:fillToRect l="50000" t="50000" r="50000" b="50000"/>
                </a:path>
                <a:tileRect/>
              </a:gra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0" name="Oval 309">
                <a:extLst>
                  <a:ext uri="{FF2B5EF4-FFF2-40B4-BE49-F238E27FC236}">
                    <a16:creationId xmlns:a16="http://schemas.microsoft.com/office/drawing/2014/main" id="{736C3878-BA85-4E7C-BCE8-DEB76E637DF5}"/>
                  </a:ext>
                </a:extLst>
              </p:cNvPr>
              <p:cNvSpPr>
                <a:spLocks noChangeAspect="1"/>
              </p:cNvSpPr>
              <p:nvPr/>
            </p:nvSpPr>
            <p:spPr>
              <a:xfrm>
                <a:off x="5450244" y="3791375"/>
                <a:ext cx="796937" cy="777240"/>
              </a:xfrm>
              <a:prstGeom prst="ellipse">
                <a:avLst/>
              </a:prstGeom>
              <a:solidFill>
                <a:srgbClr val="1C1C1C"/>
              </a:soli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Freeform: Shape 310">
                <a:extLst>
                  <a:ext uri="{FF2B5EF4-FFF2-40B4-BE49-F238E27FC236}">
                    <a16:creationId xmlns:a16="http://schemas.microsoft.com/office/drawing/2014/main" id="{67B0BB56-8220-44FA-932E-788B0DEDAD1B}"/>
                  </a:ext>
                </a:extLst>
              </p:cNvPr>
              <p:cNvSpPr/>
              <p:nvPr/>
            </p:nvSpPr>
            <p:spPr>
              <a:xfrm>
                <a:off x="3957948" y="2850356"/>
                <a:ext cx="2914894" cy="3004535"/>
              </a:xfrm>
              <a:custGeom>
                <a:avLst/>
                <a:gdLst>
                  <a:gd name="connsiteX0" fmla="*/ 1852448 w 2680138"/>
                  <a:gd name="connsiteY0" fmla="*/ 1127234 h 2601310"/>
                  <a:gd name="connsiteX1" fmla="*/ 2672255 w 2680138"/>
                  <a:gd name="connsiteY1" fmla="*/ 1206062 h 2601310"/>
                  <a:gd name="connsiteX2" fmla="*/ 2680138 w 2680138"/>
                  <a:gd name="connsiteY2" fmla="*/ 2246586 h 2601310"/>
                  <a:gd name="connsiteX3" fmla="*/ 2246586 w 2680138"/>
                  <a:gd name="connsiteY3" fmla="*/ 2601310 h 2601310"/>
                  <a:gd name="connsiteX4" fmla="*/ 977462 w 2680138"/>
                  <a:gd name="connsiteY4" fmla="*/ 2561896 h 2601310"/>
                  <a:gd name="connsiteX5" fmla="*/ 0 w 2680138"/>
                  <a:gd name="connsiteY5" fmla="*/ 1411013 h 2601310"/>
                  <a:gd name="connsiteX6" fmla="*/ 504496 w 2680138"/>
                  <a:gd name="connsiteY6" fmla="*/ 0 h 2601310"/>
                  <a:gd name="connsiteX7" fmla="*/ 874986 w 2680138"/>
                  <a:gd name="connsiteY7" fmla="*/ 23648 h 2601310"/>
                  <a:gd name="connsiteX8" fmla="*/ 1403131 w 2680138"/>
                  <a:gd name="connsiteY8" fmla="*/ 796158 h 2601310"/>
                  <a:gd name="connsiteX9" fmla="*/ 1852448 w 2680138"/>
                  <a:gd name="connsiteY9" fmla="*/ 1127234 h 2601310"/>
                  <a:gd name="connsiteX0" fmla="*/ 1852448 w 2680138"/>
                  <a:gd name="connsiteY0" fmla="*/ 1473944 h 2948020"/>
                  <a:gd name="connsiteX1" fmla="*/ 2672255 w 2680138"/>
                  <a:gd name="connsiteY1" fmla="*/ 1552772 h 2948020"/>
                  <a:gd name="connsiteX2" fmla="*/ 2680138 w 2680138"/>
                  <a:gd name="connsiteY2" fmla="*/ 2593296 h 2948020"/>
                  <a:gd name="connsiteX3" fmla="*/ 2246586 w 2680138"/>
                  <a:gd name="connsiteY3" fmla="*/ 2948020 h 2948020"/>
                  <a:gd name="connsiteX4" fmla="*/ 977462 w 2680138"/>
                  <a:gd name="connsiteY4" fmla="*/ 2908606 h 2948020"/>
                  <a:gd name="connsiteX5" fmla="*/ 0 w 2680138"/>
                  <a:gd name="connsiteY5" fmla="*/ 1757723 h 2948020"/>
                  <a:gd name="connsiteX6" fmla="*/ 603556 w 2680138"/>
                  <a:gd name="connsiteY6" fmla="*/ 0 h 2948020"/>
                  <a:gd name="connsiteX7" fmla="*/ 874986 w 2680138"/>
                  <a:gd name="connsiteY7" fmla="*/ 370358 h 2948020"/>
                  <a:gd name="connsiteX8" fmla="*/ 1403131 w 2680138"/>
                  <a:gd name="connsiteY8" fmla="*/ 1142868 h 2948020"/>
                  <a:gd name="connsiteX9" fmla="*/ 1852448 w 2680138"/>
                  <a:gd name="connsiteY9" fmla="*/ 1473944 h 2948020"/>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78453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63556 w 2680138"/>
                  <a:gd name="connsiteY7" fmla="*/ 334163 h 2961355"/>
                  <a:gd name="connsiteX8" fmla="*/ 1403131 w 2680138"/>
                  <a:gd name="connsiteY8" fmla="*/ 1156203 h 2961355"/>
                  <a:gd name="connsiteX9" fmla="*/ 1852448 w 2680138"/>
                  <a:gd name="connsiteY9" fmla="*/ 1487279 h 2961355"/>
                  <a:gd name="connsiteX0" fmla="*/ 2020088 w 2847778"/>
                  <a:gd name="connsiteY0" fmla="*/ 1487279 h 2961355"/>
                  <a:gd name="connsiteX1" fmla="*/ 2839895 w 2847778"/>
                  <a:gd name="connsiteY1" fmla="*/ 1566107 h 2961355"/>
                  <a:gd name="connsiteX2" fmla="*/ 2847778 w 2847778"/>
                  <a:gd name="connsiteY2" fmla="*/ 2606631 h 2961355"/>
                  <a:gd name="connsiteX3" fmla="*/ 2414226 w 2847778"/>
                  <a:gd name="connsiteY3" fmla="*/ 2961355 h 2961355"/>
                  <a:gd name="connsiteX4" fmla="*/ 1145102 w 2847778"/>
                  <a:gd name="connsiteY4" fmla="*/ 2921941 h 2961355"/>
                  <a:gd name="connsiteX5" fmla="*/ 0 w 2847778"/>
                  <a:gd name="connsiteY5" fmla="*/ 1689778 h 2961355"/>
                  <a:gd name="connsiteX6" fmla="*/ 997891 w 2847778"/>
                  <a:gd name="connsiteY6" fmla="*/ 0 h 2961355"/>
                  <a:gd name="connsiteX7" fmla="*/ 1031196 w 2847778"/>
                  <a:gd name="connsiteY7" fmla="*/ 334163 h 2961355"/>
                  <a:gd name="connsiteX8" fmla="*/ 1570771 w 2847778"/>
                  <a:gd name="connsiteY8" fmla="*/ 1156203 h 2961355"/>
                  <a:gd name="connsiteX9" fmla="*/ 2020088 w 2847778"/>
                  <a:gd name="connsiteY9" fmla="*/ 1487279 h 296135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99383 h 3004535"/>
                  <a:gd name="connsiteX9" fmla="*/ 2020088 w 2847778"/>
                  <a:gd name="connsiteY9" fmla="*/ 1530459 h 300453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80333 h 3004535"/>
                  <a:gd name="connsiteX9" fmla="*/ 2020088 w 2847778"/>
                  <a:gd name="connsiteY9" fmla="*/ 1530459 h 3004535"/>
                  <a:gd name="connsiteX0" fmla="*/ 2020088 w 2911088"/>
                  <a:gd name="connsiteY0" fmla="*/ 153045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2020088 w 2911088"/>
                  <a:gd name="connsiteY9" fmla="*/ 1530459 h 3004535"/>
                  <a:gd name="connsiteX0" fmla="*/ 1888008 w 2911088"/>
                  <a:gd name="connsiteY0" fmla="*/ 143901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1888008 w 2911088"/>
                  <a:gd name="connsiteY9" fmla="*/ 1439019 h 3004535"/>
                  <a:gd name="connsiteX0" fmla="*/ 1888008 w 2914894"/>
                  <a:gd name="connsiteY0" fmla="*/ 143901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39019 h 3004535"/>
                  <a:gd name="connsiteX0" fmla="*/ 1888008 w 2914894"/>
                  <a:gd name="connsiteY0" fmla="*/ 145806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21696 w 2914894"/>
                  <a:gd name="connsiteY7" fmla="*/ 14302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47911 w 2914894"/>
                  <a:gd name="connsiteY8" fmla="*/ 1186048 h 3004535"/>
                  <a:gd name="connsiteX9" fmla="*/ 1888008 w 2914894"/>
                  <a:gd name="connsiteY9" fmla="*/ 1458069 h 300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4894" h="3004535">
                    <a:moveTo>
                      <a:pt x="1888008" y="1458069"/>
                    </a:moveTo>
                    <a:cubicBezTo>
                      <a:pt x="2161277" y="1484345"/>
                      <a:pt x="2641556" y="1400131"/>
                      <a:pt x="2914825" y="1426407"/>
                    </a:cubicBezTo>
                    <a:cubicBezTo>
                      <a:pt x="2917453" y="1773248"/>
                      <a:pt x="2845150" y="2302970"/>
                      <a:pt x="2847778" y="2649811"/>
                    </a:cubicBezTo>
                    <a:lnTo>
                      <a:pt x="2414226" y="3004535"/>
                    </a:lnTo>
                    <a:lnTo>
                      <a:pt x="1145102" y="2965121"/>
                    </a:lnTo>
                    <a:lnTo>
                      <a:pt x="0" y="1732958"/>
                    </a:lnTo>
                    <a:lnTo>
                      <a:pt x="1107111" y="0"/>
                    </a:lnTo>
                    <a:lnTo>
                      <a:pt x="1206456" y="150648"/>
                    </a:lnTo>
                    <a:lnTo>
                      <a:pt x="1547911" y="1186048"/>
                    </a:lnTo>
                    <a:lnTo>
                      <a:pt x="1888008" y="1458069"/>
                    </a:lnTo>
                    <a:close/>
                  </a:path>
                </a:pathLst>
              </a:custGeom>
              <a:solidFill>
                <a:srgbClr val="1C1C1C"/>
              </a:solidFill>
              <a:ln w="7620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2" name="Freeform: Shape 311">
                <a:extLst>
                  <a:ext uri="{FF2B5EF4-FFF2-40B4-BE49-F238E27FC236}">
                    <a16:creationId xmlns:a16="http://schemas.microsoft.com/office/drawing/2014/main" id="{26949746-A68E-4D0F-86D8-A8B236592585}"/>
                  </a:ext>
                </a:extLst>
              </p:cNvPr>
              <p:cNvSpPr/>
              <p:nvPr/>
            </p:nvSpPr>
            <p:spPr>
              <a:xfrm rot="19860000" flipH="1">
                <a:off x="5559907" y="2536972"/>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7432A6"/>
              </a:solid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313" name="Straight Connector 312">
                <a:extLst>
                  <a:ext uri="{FF2B5EF4-FFF2-40B4-BE49-F238E27FC236}">
                    <a16:creationId xmlns:a16="http://schemas.microsoft.com/office/drawing/2014/main" id="{8EE46334-CACF-407A-B795-D50408B88BA7}"/>
                  </a:ext>
                </a:extLst>
              </p:cNvPr>
              <p:cNvCxnSpPr>
                <a:cxnSpLocks/>
              </p:cNvCxnSpPr>
              <p:nvPr/>
            </p:nvCxnSpPr>
            <p:spPr>
              <a:xfrm flipV="1">
                <a:off x="5784850" y="2457152"/>
                <a:ext cx="436777" cy="239722"/>
              </a:xfrm>
              <a:prstGeom prst="line">
                <a:avLst/>
              </a:prstGeom>
              <a:ln w="28575" cap="rnd">
                <a:solidFill>
                  <a:srgbClr val="1C1C1C"/>
                </a:solidFill>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0830D5BB-5F1C-4C69-8A80-F488D64F9933}"/>
                  </a:ext>
                </a:extLst>
              </p:cNvPr>
              <p:cNvCxnSpPr>
                <a:cxnSpLocks/>
              </p:cNvCxnSpPr>
              <p:nvPr/>
            </p:nvCxnSpPr>
            <p:spPr>
              <a:xfrm flipV="1">
                <a:off x="5973068" y="4231641"/>
                <a:ext cx="844292" cy="444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01A8F87E-83F0-4E9C-8F4E-50B8C2791DA5}"/>
                  </a:ext>
                </a:extLst>
              </p:cNvPr>
              <p:cNvCxnSpPr>
                <a:cxnSpLocks/>
              </p:cNvCxnSpPr>
              <p:nvPr/>
            </p:nvCxnSpPr>
            <p:spPr>
              <a:xfrm>
                <a:off x="5205988" y="3021343"/>
                <a:ext cx="300759" cy="9086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04" name="Straight Connector 303" hidden="1">
              <a:extLst>
                <a:ext uri="{FF2B5EF4-FFF2-40B4-BE49-F238E27FC236}">
                  <a16:creationId xmlns:a16="http://schemas.microsoft.com/office/drawing/2014/main" id="{7ED1C207-B8C7-43C2-92CD-3FAA68A7DB80}"/>
                </a:ext>
              </a:extLst>
            </p:cNvPr>
            <p:cNvCxnSpPr>
              <a:cxnSpLocks/>
            </p:cNvCxnSpPr>
            <p:nvPr/>
          </p:nvCxnSpPr>
          <p:spPr>
            <a:xfrm flipV="1">
              <a:off x="6019800" y="3977518"/>
              <a:ext cx="584772" cy="3430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hidden="1">
              <a:extLst>
                <a:ext uri="{FF2B5EF4-FFF2-40B4-BE49-F238E27FC236}">
                  <a16:creationId xmlns:a16="http://schemas.microsoft.com/office/drawing/2014/main" id="{D8AA8B99-0224-494E-8608-95D2592503C9}"/>
                </a:ext>
              </a:extLst>
            </p:cNvPr>
            <p:cNvCxnSpPr>
              <a:cxnSpLocks/>
            </p:cNvCxnSpPr>
            <p:nvPr/>
          </p:nvCxnSpPr>
          <p:spPr>
            <a:xfrm flipV="1">
              <a:off x="6600825" y="3937635"/>
              <a:ext cx="832485" cy="419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hidden="1">
              <a:extLst>
                <a:ext uri="{FF2B5EF4-FFF2-40B4-BE49-F238E27FC236}">
                  <a16:creationId xmlns:a16="http://schemas.microsoft.com/office/drawing/2014/main" id="{0654C356-02D1-4BB3-B812-25C11FC3A29F}"/>
                </a:ext>
              </a:extLst>
            </p:cNvPr>
            <p:cNvCxnSpPr>
              <a:cxnSpLocks/>
            </p:cNvCxnSpPr>
            <p:nvPr/>
          </p:nvCxnSpPr>
          <p:spPr>
            <a:xfrm flipV="1">
              <a:off x="5554065" y="3637156"/>
              <a:ext cx="562827" cy="3171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hidden="1">
              <a:extLst>
                <a:ext uri="{FF2B5EF4-FFF2-40B4-BE49-F238E27FC236}">
                  <a16:creationId xmlns:a16="http://schemas.microsoft.com/office/drawing/2014/main" id="{9786DBBC-B24E-4A77-823A-1269DD47093B}"/>
                </a:ext>
              </a:extLst>
            </p:cNvPr>
            <p:cNvCxnSpPr>
              <a:cxnSpLocks/>
            </p:cNvCxnSpPr>
            <p:nvPr/>
          </p:nvCxnSpPr>
          <p:spPr>
            <a:xfrm>
              <a:off x="5832676" y="2740163"/>
              <a:ext cx="297614" cy="8983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8" name="Partial Circle 734" hidden="1">
              <a:extLst>
                <a:ext uri="{FF2B5EF4-FFF2-40B4-BE49-F238E27FC236}">
                  <a16:creationId xmlns:a16="http://schemas.microsoft.com/office/drawing/2014/main" id="{11A47300-0468-49A9-9DBF-DFEE8DC64155}"/>
                </a:ext>
              </a:extLst>
            </p:cNvPr>
            <p:cNvSpPr>
              <a:spLocks noChangeAspect="1"/>
            </p:cNvSpPr>
            <p:nvPr/>
          </p:nvSpPr>
          <p:spPr>
            <a:xfrm>
              <a:off x="6249959" y="3548318"/>
              <a:ext cx="600710" cy="266701"/>
            </a:xfrm>
            <a:custGeom>
              <a:avLst/>
              <a:gdLst>
                <a:gd name="connsiteX0" fmla="*/ 187468 w 796937"/>
                <a:gd name="connsiteY0" fmla="*/ 58957 h 777240"/>
                <a:gd name="connsiteX1" fmla="*/ 527450 w 796937"/>
                <a:gd name="connsiteY1" fmla="*/ 20922 h 777240"/>
                <a:gd name="connsiteX2" fmla="*/ 774867 w 796937"/>
                <a:gd name="connsiteY2" fmla="*/ 261076 h 777240"/>
                <a:gd name="connsiteX3" fmla="*/ 398469 w 796937"/>
                <a:gd name="connsiteY3" fmla="*/ 388620 h 777240"/>
                <a:gd name="connsiteX4" fmla="*/ 187468 w 796937"/>
                <a:gd name="connsiteY4" fmla="*/ 58957 h 777240"/>
                <a:gd name="connsiteX0" fmla="*/ 211001 w 587399"/>
                <a:gd name="connsiteY0" fmla="*/ 388621 h 480061"/>
                <a:gd name="connsiteX1" fmla="*/ 0 w 587399"/>
                <a:gd name="connsiteY1" fmla="*/ 58958 h 480061"/>
                <a:gd name="connsiteX2" fmla="*/ 339982 w 587399"/>
                <a:gd name="connsiteY2" fmla="*/ 20923 h 480061"/>
                <a:gd name="connsiteX3" fmla="*/ 587399 w 587399"/>
                <a:gd name="connsiteY3" fmla="*/ 261077 h 480061"/>
                <a:gd name="connsiteX4" fmla="*/ 302441 w 587399"/>
                <a:gd name="connsiteY4" fmla="*/ 480061 h 480061"/>
                <a:gd name="connsiteX0" fmla="*/ 211001 w 587399"/>
                <a:gd name="connsiteY0" fmla="*/ 388621 h 388621"/>
                <a:gd name="connsiteX1" fmla="*/ 0 w 587399"/>
                <a:gd name="connsiteY1" fmla="*/ 58958 h 388621"/>
                <a:gd name="connsiteX2" fmla="*/ 339982 w 587399"/>
                <a:gd name="connsiteY2" fmla="*/ 20923 h 388621"/>
                <a:gd name="connsiteX3" fmla="*/ 587399 w 587399"/>
                <a:gd name="connsiteY3" fmla="*/ 261077 h 388621"/>
                <a:gd name="connsiteX4" fmla="*/ 424361 w 587399"/>
                <a:gd name="connsiteY4" fmla="*/ 299721 h 388621"/>
                <a:gd name="connsiteX0" fmla="*/ 211001 w 587399"/>
                <a:gd name="connsiteY0" fmla="*/ 388621 h 388621"/>
                <a:gd name="connsiteX1" fmla="*/ 0 w 587399"/>
                <a:gd name="connsiteY1" fmla="*/ 58958 h 388621"/>
                <a:gd name="connsiteX2" fmla="*/ 339982 w 587399"/>
                <a:gd name="connsiteY2" fmla="*/ 20923 h 388621"/>
                <a:gd name="connsiteX3" fmla="*/ 587399 w 587399"/>
                <a:gd name="connsiteY3" fmla="*/ 261077 h 388621"/>
                <a:gd name="connsiteX4" fmla="*/ 548821 w 587399"/>
                <a:gd name="connsiteY4" fmla="*/ 248921 h 388621"/>
                <a:gd name="connsiteX0" fmla="*/ 211001 w 587673"/>
                <a:gd name="connsiteY0" fmla="*/ 388621 h 388621"/>
                <a:gd name="connsiteX1" fmla="*/ 0 w 587673"/>
                <a:gd name="connsiteY1" fmla="*/ 58958 h 388621"/>
                <a:gd name="connsiteX2" fmla="*/ 339982 w 587673"/>
                <a:gd name="connsiteY2" fmla="*/ 20923 h 388621"/>
                <a:gd name="connsiteX3" fmla="*/ 587399 w 587673"/>
                <a:gd name="connsiteY3" fmla="*/ 261077 h 388621"/>
                <a:gd name="connsiteX4" fmla="*/ 548821 w 587673"/>
                <a:gd name="connsiteY4" fmla="*/ 248921 h 388621"/>
                <a:gd name="connsiteX0" fmla="*/ 211001 w 589093"/>
                <a:gd name="connsiteY0" fmla="*/ 388621 h 388621"/>
                <a:gd name="connsiteX1" fmla="*/ 0 w 589093"/>
                <a:gd name="connsiteY1" fmla="*/ 58958 h 388621"/>
                <a:gd name="connsiteX2" fmla="*/ 339982 w 589093"/>
                <a:gd name="connsiteY2" fmla="*/ 20923 h 388621"/>
                <a:gd name="connsiteX3" fmla="*/ 587399 w 589093"/>
                <a:gd name="connsiteY3" fmla="*/ 261077 h 388621"/>
                <a:gd name="connsiteX4" fmla="*/ 586921 w 589093"/>
                <a:gd name="connsiteY4" fmla="*/ 281941 h 388621"/>
                <a:gd name="connsiteX0" fmla="*/ 211001 w 594541"/>
                <a:gd name="connsiteY0" fmla="*/ 388621 h 388621"/>
                <a:gd name="connsiteX1" fmla="*/ 0 w 594541"/>
                <a:gd name="connsiteY1" fmla="*/ 58958 h 388621"/>
                <a:gd name="connsiteX2" fmla="*/ 339982 w 594541"/>
                <a:gd name="connsiteY2" fmla="*/ 20923 h 388621"/>
                <a:gd name="connsiteX3" fmla="*/ 587399 w 594541"/>
                <a:gd name="connsiteY3" fmla="*/ 261077 h 388621"/>
                <a:gd name="connsiteX4" fmla="*/ 594541 w 594541"/>
                <a:gd name="connsiteY4" fmla="*/ 266701 h 388621"/>
                <a:gd name="connsiteX0" fmla="*/ 0 w 604520"/>
                <a:gd name="connsiteY0" fmla="*/ 76201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04520"/>
                <a:gd name="connsiteY0" fmla="*/ 76201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19760"/>
                <a:gd name="connsiteY0" fmla="*/ 60961 h 266701"/>
                <a:gd name="connsiteX1" fmla="*/ 25219 w 619760"/>
                <a:gd name="connsiteY1" fmla="*/ 58958 h 266701"/>
                <a:gd name="connsiteX2" fmla="*/ 365201 w 619760"/>
                <a:gd name="connsiteY2" fmla="*/ 20923 h 266701"/>
                <a:gd name="connsiteX3" fmla="*/ 612618 w 619760"/>
                <a:gd name="connsiteY3" fmla="*/ 261077 h 266701"/>
                <a:gd name="connsiteX4" fmla="*/ 619760 w 619760"/>
                <a:gd name="connsiteY4" fmla="*/ 266701 h 266701"/>
                <a:gd name="connsiteX0" fmla="*/ 0 w 604520"/>
                <a:gd name="connsiteY0" fmla="*/ 74296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00710"/>
                <a:gd name="connsiteY0" fmla="*/ 66676 h 266701"/>
                <a:gd name="connsiteX1" fmla="*/ 6169 w 600710"/>
                <a:gd name="connsiteY1" fmla="*/ 58958 h 266701"/>
                <a:gd name="connsiteX2" fmla="*/ 346151 w 600710"/>
                <a:gd name="connsiteY2" fmla="*/ 20923 h 266701"/>
                <a:gd name="connsiteX3" fmla="*/ 593568 w 600710"/>
                <a:gd name="connsiteY3" fmla="*/ 261077 h 266701"/>
                <a:gd name="connsiteX4" fmla="*/ 600710 w 600710"/>
                <a:gd name="connsiteY4" fmla="*/ 266701 h 26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710" h="266701">
                  <a:moveTo>
                    <a:pt x="0" y="66676"/>
                  </a:moveTo>
                  <a:lnTo>
                    <a:pt x="6169" y="58958"/>
                  </a:lnTo>
                  <a:cubicBezTo>
                    <a:pt x="107860" y="-2952"/>
                    <a:pt x="232727" y="-16921"/>
                    <a:pt x="346151" y="20923"/>
                  </a:cubicBezTo>
                  <a:cubicBezTo>
                    <a:pt x="462100" y="59610"/>
                    <a:pt x="553348" y="148179"/>
                    <a:pt x="593568" y="261077"/>
                  </a:cubicBezTo>
                  <a:cubicBezTo>
                    <a:pt x="597642" y="260412"/>
                    <a:pt x="600710" y="266701"/>
                    <a:pt x="600710" y="266701"/>
                  </a:cubicBezTo>
                </a:path>
              </a:pathLst>
            </a:custGeom>
            <a:noFill/>
            <a:ln w="6350">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6" name="TextBox 315">
            <a:extLst>
              <a:ext uri="{FF2B5EF4-FFF2-40B4-BE49-F238E27FC236}">
                <a16:creationId xmlns:a16="http://schemas.microsoft.com/office/drawing/2014/main" id="{A6F349B8-099C-4B69-9C8B-22929F095FD6}"/>
              </a:ext>
            </a:extLst>
          </p:cNvPr>
          <p:cNvSpPr txBox="1"/>
          <p:nvPr/>
        </p:nvSpPr>
        <p:spPr>
          <a:xfrm>
            <a:off x="8260072" y="3558124"/>
            <a:ext cx="1370925" cy="1200329"/>
          </a:xfrm>
          <a:prstGeom prst="rect">
            <a:avLst/>
          </a:prstGeom>
          <a:noFill/>
        </p:spPr>
        <p:txBody>
          <a:bodyPr wrap="square" rtlCol="0">
            <a:spAutoFit/>
          </a:bodyPr>
          <a:lstStyle/>
          <a:p>
            <a:pPr algn="ctr"/>
            <a:r>
              <a:rPr lang="en-US" dirty="0">
                <a:solidFill>
                  <a:schemeClr val="bg1"/>
                </a:solidFill>
              </a:rPr>
              <a:t>Relative Signed Distance Function</a:t>
            </a:r>
          </a:p>
        </p:txBody>
      </p:sp>
      <p:sp>
        <p:nvSpPr>
          <p:cNvPr id="335" name="Title 1">
            <a:extLst>
              <a:ext uri="{FF2B5EF4-FFF2-40B4-BE49-F238E27FC236}">
                <a16:creationId xmlns:a16="http://schemas.microsoft.com/office/drawing/2014/main" id="{E5F97C5D-8550-49C3-B60F-C5832C219F96}"/>
              </a:ext>
            </a:extLst>
          </p:cNvPr>
          <p:cNvSpPr txBox="1">
            <a:spLocks/>
          </p:cNvSpPr>
          <p:nvPr/>
        </p:nvSpPr>
        <p:spPr>
          <a:xfrm>
            <a:off x="0" y="42676"/>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can we capture all ambiguous surfaces in one function?</a:t>
            </a:r>
          </a:p>
        </p:txBody>
      </p:sp>
      <p:sp>
        <p:nvSpPr>
          <p:cNvPr id="336" name="TextBox 335">
            <a:extLst>
              <a:ext uri="{FF2B5EF4-FFF2-40B4-BE49-F238E27FC236}">
                <a16:creationId xmlns:a16="http://schemas.microsoft.com/office/drawing/2014/main" id="{0730125F-DE08-4FBB-ACD2-B653958AB633}"/>
              </a:ext>
            </a:extLst>
          </p:cNvPr>
          <p:cNvSpPr txBox="1"/>
          <p:nvPr/>
        </p:nvSpPr>
        <p:spPr>
          <a:xfrm>
            <a:off x="5645420" y="5237175"/>
            <a:ext cx="3760974" cy="369332"/>
          </a:xfrm>
          <a:prstGeom prst="rect">
            <a:avLst/>
          </a:prstGeom>
          <a:noFill/>
        </p:spPr>
        <p:txBody>
          <a:bodyPr wrap="square" rtlCol="0">
            <a:spAutoFit/>
          </a:bodyPr>
          <a:lstStyle/>
          <a:p>
            <a:pPr algn="ctr"/>
            <a:r>
              <a:rPr lang="en-US" dirty="0">
                <a:solidFill>
                  <a:schemeClr val="bg1"/>
                </a:solidFill>
              </a:rPr>
              <a:t>Unknown constant offset</a:t>
            </a:r>
          </a:p>
        </p:txBody>
      </p:sp>
      <p:sp>
        <p:nvSpPr>
          <p:cNvPr id="337" name="Freeform: Shape 29">
            <a:extLst>
              <a:ext uri="{FF2B5EF4-FFF2-40B4-BE49-F238E27FC236}">
                <a16:creationId xmlns:a16="http://schemas.microsoft.com/office/drawing/2014/main" id="{38028586-DFE0-4F77-B254-215D9185EA98}"/>
              </a:ext>
            </a:extLst>
          </p:cNvPr>
          <p:cNvSpPr/>
          <p:nvPr/>
        </p:nvSpPr>
        <p:spPr>
          <a:xfrm>
            <a:off x="0" y="3527518"/>
            <a:ext cx="10076760" cy="70441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89C765"/>
          </a:solidFill>
          <a:ln w="0" cap="rnd">
            <a:solidFill>
              <a:srgbClr val="89C765"/>
            </a:solidFill>
            <a:prstDash val="solid"/>
          </a:ln>
        </p:spPr>
        <p:txBody>
          <a:bodyPr vert="horz" wrap="square" lIns="90000" tIns="45000" rIns="90000" bIns="45000" anchor="ctr" anchorCtr="0" compatLnSpc="0">
            <a:noAutofit/>
          </a:bodyPr>
          <a:lstStyle/>
          <a:p>
            <a:pPr algn="ctr"/>
            <a:r>
              <a:rPr lang="en-US" sz="2400" dirty="0">
                <a:latin typeface="Liberation Sans"/>
              </a:rPr>
              <a:t>We can determine the surface by finding this unknown constant offset</a:t>
            </a:r>
            <a:endParaRPr lang="en-US" sz="2400" dirty="0">
              <a:solidFill>
                <a:schemeClr val="tx1">
                  <a:lumMod val="50000"/>
                  <a:lumOff val="50000"/>
                </a:schemeClr>
              </a:solidFill>
              <a:latin typeface="Liberation Sans"/>
            </a:endParaRPr>
          </a:p>
        </p:txBody>
      </p:sp>
    </p:spTree>
    <p:extLst>
      <p:ext uri="{BB962C8B-B14F-4D97-AF65-F5344CB8AC3E}">
        <p14:creationId xmlns:p14="http://schemas.microsoft.com/office/powerpoint/2010/main" val="315179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6E510B7-B383-4DB9-BBEF-13645B94E7F9}"/>
              </a:ext>
            </a:extLst>
          </p:cNvPr>
          <p:cNvGrpSpPr/>
          <p:nvPr/>
        </p:nvGrpSpPr>
        <p:grpSpPr>
          <a:xfrm>
            <a:off x="4009944" y="2495402"/>
            <a:ext cx="3423366" cy="3397739"/>
            <a:chOff x="4009944" y="2495402"/>
            <a:chExt cx="3423366" cy="3397739"/>
          </a:xfrm>
        </p:grpSpPr>
        <p:grpSp>
          <p:nvGrpSpPr>
            <p:cNvPr id="8" name="Group 7">
              <a:extLst>
                <a:ext uri="{FF2B5EF4-FFF2-40B4-BE49-F238E27FC236}">
                  <a16:creationId xmlns:a16="http://schemas.microsoft.com/office/drawing/2014/main" id="{9706B14F-EE12-48F7-A1FF-EF383CDD38BC}"/>
                </a:ext>
              </a:extLst>
            </p:cNvPr>
            <p:cNvGrpSpPr/>
            <p:nvPr/>
          </p:nvGrpSpPr>
          <p:grpSpPr>
            <a:xfrm>
              <a:off x="4009944" y="2495402"/>
              <a:ext cx="3343980" cy="3397739"/>
              <a:chOff x="3957948" y="2457152"/>
              <a:chExt cx="3343980" cy="3397739"/>
            </a:xfrm>
          </p:grpSpPr>
          <p:sp>
            <p:nvSpPr>
              <p:cNvPr id="750" name="Oval 749">
                <a:extLst>
                  <a:ext uri="{FF2B5EF4-FFF2-40B4-BE49-F238E27FC236}">
                    <a16:creationId xmlns:a16="http://schemas.microsoft.com/office/drawing/2014/main" id="{22B96DE2-34E6-4D2C-90D5-65DEB0B95A96}"/>
                  </a:ext>
                </a:extLst>
              </p:cNvPr>
              <p:cNvSpPr/>
              <p:nvPr/>
            </p:nvSpPr>
            <p:spPr>
              <a:xfrm>
                <a:off x="4564824" y="2814439"/>
                <a:ext cx="2737104" cy="2669455"/>
              </a:xfrm>
              <a:prstGeom prst="ellipse">
                <a:avLst/>
              </a:prstGeom>
              <a:gradFill flip="none" rotWithShape="1">
                <a:gsLst>
                  <a:gs pos="34000">
                    <a:schemeClr val="accent5">
                      <a:lumMod val="75000"/>
                    </a:schemeClr>
                  </a:gs>
                  <a:gs pos="68000">
                    <a:srgbClr val="7030A0"/>
                  </a:gs>
                </a:gsLst>
                <a:path path="circle">
                  <a:fillToRect l="50000" t="50000" r="50000" b="50000"/>
                </a:path>
                <a:tileRect/>
              </a:gra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Oval 777">
                <a:extLst>
                  <a:ext uri="{FF2B5EF4-FFF2-40B4-BE49-F238E27FC236}">
                    <a16:creationId xmlns:a16="http://schemas.microsoft.com/office/drawing/2014/main" id="{EC7372E2-C9ED-4853-AF9E-D5EA06648C59}"/>
                  </a:ext>
                </a:extLst>
              </p:cNvPr>
              <p:cNvSpPr>
                <a:spLocks noChangeAspect="1"/>
              </p:cNvSpPr>
              <p:nvPr/>
            </p:nvSpPr>
            <p:spPr>
              <a:xfrm>
                <a:off x="5450244" y="3791375"/>
                <a:ext cx="796937" cy="777240"/>
              </a:xfrm>
              <a:prstGeom prst="ellipse">
                <a:avLst/>
              </a:prstGeom>
              <a:solidFill>
                <a:srgbClr val="1C1C1C"/>
              </a:soli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Freeform: Shape 778">
                <a:extLst>
                  <a:ext uri="{FF2B5EF4-FFF2-40B4-BE49-F238E27FC236}">
                    <a16:creationId xmlns:a16="http://schemas.microsoft.com/office/drawing/2014/main" id="{9B63965C-0B83-4F71-B77D-563E27671CF9}"/>
                  </a:ext>
                </a:extLst>
              </p:cNvPr>
              <p:cNvSpPr/>
              <p:nvPr/>
            </p:nvSpPr>
            <p:spPr>
              <a:xfrm>
                <a:off x="3957948" y="2850356"/>
                <a:ext cx="2914894" cy="3004535"/>
              </a:xfrm>
              <a:custGeom>
                <a:avLst/>
                <a:gdLst>
                  <a:gd name="connsiteX0" fmla="*/ 1852448 w 2680138"/>
                  <a:gd name="connsiteY0" fmla="*/ 1127234 h 2601310"/>
                  <a:gd name="connsiteX1" fmla="*/ 2672255 w 2680138"/>
                  <a:gd name="connsiteY1" fmla="*/ 1206062 h 2601310"/>
                  <a:gd name="connsiteX2" fmla="*/ 2680138 w 2680138"/>
                  <a:gd name="connsiteY2" fmla="*/ 2246586 h 2601310"/>
                  <a:gd name="connsiteX3" fmla="*/ 2246586 w 2680138"/>
                  <a:gd name="connsiteY3" fmla="*/ 2601310 h 2601310"/>
                  <a:gd name="connsiteX4" fmla="*/ 977462 w 2680138"/>
                  <a:gd name="connsiteY4" fmla="*/ 2561896 h 2601310"/>
                  <a:gd name="connsiteX5" fmla="*/ 0 w 2680138"/>
                  <a:gd name="connsiteY5" fmla="*/ 1411013 h 2601310"/>
                  <a:gd name="connsiteX6" fmla="*/ 504496 w 2680138"/>
                  <a:gd name="connsiteY6" fmla="*/ 0 h 2601310"/>
                  <a:gd name="connsiteX7" fmla="*/ 874986 w 2680138"/>
                  <a:gd name="connsiteY7" fmla="*/ 23648 h 2601310"/>
                  <a:gd name="connsiteX8" fmla="*/ 1403131 w 2680138"/>
                  <a:gd name="connsiteY8" fmla="*/ 796158 h 2601310"/>
                  <a:gd name="connsiteX9" fmla="*/ 1852448 w 2680138"/>
                  <a:gd name="connsiteY9" fmla="*/ 1127234 h 2601310"/>
                  <a:gd name="connsiteX0" fmla="*/ 1852448 w 2680138"/>
                  <a:gd name="connsiteY0" fmla="*/ 1473944 h 2948020"/>
                  <a:gd name="connsiteX1" fmla="*/ 2672255 w 2680138"/>
                  <a:gd name="connsiteY1" fmla="*/ 1552772 h 2948020"/>
                  <a:gd name="connsiteX2" fmla="*/ 2680138 w 2680138"/>
                  <a:gd name="connsiteY2" fmla="*/ 2593296 h 2948020"/>
                  <a:gd name="connsiteX3" fmla="*/ 2246586 w 2680138"/>
                  <a:gd name="connsiteY3" fmla="*/ 2948020 h 2948020"/>
                  <a:gd name="connsiteX4" fmla="*/ 977462 w 2680138"/>
                  <a:gd name="connsiteY4" fmla="*/ 2908606 h 2948020"/>
                  <a:gd name="connsiteX5" fmla="*/ 0 w 2680138"/>
                  <a:gd name="connsiteY5" fmla="*/ 1757723 h 2948020"/>
                  <a:gd name="connsiteX6" fmla="*/ 603556 w 2680138"/>
                  <a:gd name="connsiteY6" fmla="*/ 0 h 2948020"/>
                  <a:gd name="connsiteX7" fmla="*/ 874986 w 2680138"/>
                  <a:gd name="connsiteY7" fmla="*/ 370358 h 2948020"/>
                  <a:gd name="connsiteX8" fmla="*/ 1403131 w 2680138"/>
                  <a:gd name="connsiteY8" fmla="*/ 1142868 h 2948020"/>
                  <a:gd name="connsiteX9" fmla="*/ 1852448 w 2680138"/>
                  <a:gd name="connsiteY9" fmla="*/ 1473944 h 2948020"/>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78453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63556 w 2680138"/>
                  <a:gd name="connsiteY7" fmla="*/ 334163 h 2961355"/>
                  <a:gd name="connsiteX8" fmla="*/ 1403131 w 2680138"/>
                  <a:gd name="connsiteY8" fmla="*/ 1156203 h 2961355"/>
                  <a:gd name="connsiteX9" fmla="*/ 1852448 w 2680138"/>
                  <a:gd name="connsiteY9" fmla="*/ 1487279 h 2961355"/>
                  <a:gd name="connsiteX0" fmla="*/ 2020088 w 2847778"/>
                  <a:gd name="connsiteY0" fmla="*/ 1487279 h 2961355"/>
                  <a:gd name="connsiteX1" fmla="*/ 2839895 w 2847778"/>
                  <a:gd name="connsiteY1" fmla="*/ 1566107 h 2961355"/>
                  <a:gd name="connsiteX2" fmla="*/ 2847778 w 2847778"/>
                  <a:gd name="connsiteY2" fmla="*/ 2606631 h 2961355"/>
                  <a:gd name="connsiteX3" fmla="*/ 2414226 w 2847778"/>
                  <a:gd name="connsiteY3" fmla="*/ 2961355 h 2961355"/>
                  <a:gd name="connsiteX4" fmla="*/ 1145102 w 2847778"/>
                  <a:gd name="connsiteY4" fmla="*/ 2921941 h 2961355"/>
                  <a:gd name="connsiteX5" fmla="*/ 0 w 2847778"/>
                  <a:gd name="connsiteY5" fmla="*/ 1689778 h 2961355"/>
                  <a:gd name="connsiteX6" fmla="*/ 997891 w 2847778"/>
                  <a:gd name="connsiteY6" fmla="*/ 0 h 2961355"/>
                  <a:gd name="connsiteX7" fmla="*/ 1031196 w 2847778"/>
                  <a:gd name="connsiteY7" fmla="*/ 334163 h 2961355"/>
                  <a:gd name="connsiteX8" fmla="*/ 1570771 w 2847778"/>
                  <a:gd name="connsiteY8" fmla="*/ 1156203 h 2961355"/>
                  <a:gd name="connsiteX9" fmla="*/ 2020088 w 2847778"/>
                  <a:gd name="connsiteY9" fmla="*/ 1487279 h 296135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99383 h 3004535"/>
                  <a:gd name="connsiteX9" fmla="*/ 2020088 w 2847778"/>
                  <a:gd name="connsiteY9" fmla="*/ 1530459 h 300453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80333 h 3004535"/>
                  <a:gd name="connsiteX9" fmla="*/ 2020088 w 2847778"/>
                  <a:gd name="connsiteY9" fmla="*/ 1530459 h 3004535"/>
                  <a:gd name="connsiteX0" fmla="*/ 2020088 w 2911088"/>
                  <a:gd name="connsiteY0" fmla="*/ 153045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2020088 w 2911088"/>
                  <a:gd name="connsiteY9" fmla="*/ 1530459 h 3004535"/>
                  <a:gd name="connsiteX0" fmla="*/ 1888008 w 2911088"/>
                  <a:gd name="connsiteY0" fmla="*/ 143901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1888008 w 2911088"/>
                  <a:gd name="connsiteY9" fmla="*/ 1439019 h 3004535"/>
                  <a:gd name="connsiteX0" fmla="*/ 1888008 w 2914894"/>
                  <a:gd name="connsiteY0" fmla="*/ 143901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39019 h 3004535"/>
                  <a:gd name="connsiteX0" fmla="*/ 1888008 w 2914894"/>
                  <a:gd name="connsiteY0" fmla="*/ 145806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21696 w 2914894"/>
                  <a:gd name="connsiteY7" fmla="*/ 14302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47911 w 2914894"/>
                  <a:gd name="connsiteY8" fmla="*/ 1186048 h 3004535"/>
                  <a:gd name="connsiteX9" fmla="*/ 1888008 w 2914894"/>
                  <a:gd name="connsiteY9" fmla="*/ 1458069 h 300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4894" h="3004535">
                    <a:moveTo>
                      <a:pt x="1888008" y="1458069"/>
                    </a:moveTo>
                    <a:cubicBezTo>
                      <a:pt x="2161277" y="1484345"/>
                      <a:pt x="2641556" y="1400131"/>
                      <a:pt x="2914825" y="1426407"/>
                    </a:cubicBezTo>
                    <a:cubicBezTo>
                      <a:pt x="2917453" y="1773248"/>
                      <a:pt x="2845150" y="2302970"/>
                      <a:pt x="2847778" y="2649811"/>
                    </a:cubicBezTo>
                    <a:lnTo>
                      <a:pt x="2414226" y="3004535"/>
                    </a:lnTo>
                    <a:lnTo>
                      <a:pt x="1145102" y="2965121"/>
                    </a:lnTo>
                    <a:lnTo>
                      <a:pt x="0" y="1732958"/>
                    </a:lnTo>
                    <a:lnTo>
                      <a:pt x="1107111" y="0"/>
                    </a:lnTo>
                    <a:lnTo>
                      <a:pt x="1206456" y="150648"/>
                    </a:lnTo>
                    <a:lnTo>
                      <a:pt x="1547911" y="1186048"/>
                    </a:lnTo>
                    <a:lnTo>
                      <a:pt x="1888008" y="1458069"/>
                    </a:lnTo>
                    <a:close/>
                  </a:path>
                </a:pathLst>
              </a:custGeom>
              <a:solidFill>
                <a:srgbClr val="1C1C1C"/>
              </a:solidFill>
              <a:ln w="7620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1" name="Freeform: Shape 960">
                <a:extLst>
                  <a:ext uri="{FF2B5EF4-FFF2-40B4-BE49-F238E27FC236}">
                    <a16:creationId xmlns:a16="http://schemas.microsoft.com/office/drawing/2014/main" id="{CEA96957-9A9A-48D4-A976-96E16D8BD020}"/>
                  </a:ext>
                </a:extLst>
              </p:cNvPr>
              <p:cNvSpPr/>
              <p:nvPr/>
            </p:nvSpPr>
            <p:spPr>
              <a:xfrm rot="19860000" flipH="1">
                <a:off x="5559907" y="2536972"/>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7432A6"/>
              </a:solid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53" name="Straight Connector 52">
                <a:extLst>
                  <a:ext uri="{FF2B5EF4-FFF2-40B4-BE49-F238E27FC236}">
                    <a16:creationId xmlns:a16="http://schemas.microsoft.com/office/drawing/2014/main" id="{7B1DD069-CADD-40AC-B129-2C323E2C826B}"/>
                  </a:ext>
                </a:extLst>
              </p:cNvPr>
              <p:cNvCxnSpPr>
                <a:cxnSpLocks/>
              </p:cNvCxnSpPr>
              <p:nvPr/>
            </p:nvCxnSpPr>
            <p:spPr>
              <a:xfrm flipV="1">
                <a:off x="5784850" y="2457152"/>
                <a:ext cx="436777" cy="239722"/>
              </a:xfrm>
              <a:prstGeom prst="line">
                <a:avLst/>
              </a:prstGeom>
              <a:ln w="28575" cap="rnd">
                <a:solidFill>
                  <a:srgbClr val="1C1C1C"/>
                </a:solidFill>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0F583BF-5164-4415-8497-6F64381ED961}"/>
                  </a:ext>
                </a:extLst>
              </p:cNvPr>
              <p:cNvCxnSpPr>
                <a:cxnSpLocks/>
              </p:cNvCxnSpPr>
              <p:nvPr/>
            </p:nvCxnSpPr>
            <p:spPr>
              <a:xfrm flipV="1">
                <a:off x="5973068" y="4231641"/>
                <a:ext cx="844292" cy="444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1" name="Straight Connector 730">
                <a:extLst>
                  <a:ext uri="{FF2B5EF4-FFF2-40B4-BE49-F238E27FC236}">
                    <a16:creationId xmlns:a16="http://schemas.microsoft.com/office/drawing/2014/main" id="{3F6A628F-FEF6-4EB3-84A9-242817C921B8}"/>
                  </a:ext>
                </a:extLst>
              </p:cNvPr>
              <p:cNvCxnSpPr>
                <a:cxnSpLocks/>
              </p:cNvCxnSpPr>
              <p:nvPr/>
            </p:nvCxnSpPr>
            <p:spPr>
              <a:xfrm>
                <a:off x="5205988" y="3021343"/>
                <a:ext cx="300759" cy="9086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hidden="1">
              <a:extLst>
                <a:ext uri="{FF2B5EF4-FFF2-40B4-BE49-F238E27FC236}">
                  <a16:creationId xmlns:a16="http://schemas.microsoft.com/office/drawing/2014/main" id="{9A3102A9-5B51-492D-B04E-E04A43031C6A}"/>
                </a:ext>
              </a:extLst>
            </p:cNvPr>
            <p:cNvCxnSpPr>
              <a:cxnSpLocks/>
            </p:cNvCxnSpPr>
            <p:nvPr/>
          </p:nvCxnSpPr>
          <p:spPr>
            <a:xfrm flipV="1">
              <a:off x="6019800" y="3977518"/>
              <a:ext cx="584772" cy="3430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hidden="1">
              <a:extLst>
                <a:ext uri="{FF2B5EF4-FFF2-40B4-BE49-F238E27FC236}">
                  <a16:creationId xmlns:a16="http://schemas.microsoft.com/office/drawing/2014/main" id="{FC59CC86-DA04-46A9-A772-6617374F1985}"/>
                </a:ext>
              </a:extLst>
            </p:cNvPr>
            <p:cNvCxnSpPr>
              <a:cxnSpLocks/>
            </p:cNvCxnSpPr>
            <p:nvPr/>
          </p:nvCxnSpPr>
          <p:spPr>
            <a:xfrm flipV="1">
              <a:off x="6600825" y="3937635"/>
              <a:ext cx="832485" cy="419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0" name="Straight Connector 739" hidden="1">
              <a:extLst>
                <a:ext uri="{FF2B5EF4-FFF2-40B4-BE49-F238E27FC236}">
                  <a16:creationId xmlns:a16="http://schemas.microsoft.com/office/drawing/2014/main" id="{70D1B5FD-F4F1-453D-BD41-7436EB2698C7}"/>
                </a:ext>
              </a:extLst>
            </p:cNvPr>
            <p:cNvCxnSpPr>
              <a:cxnSpLocks/>
            </p:cNvCxnSpPr>
            <p:nvPr/>
          </p:nvCxnSpPr>
          <p:spPr>
            <a:xfrm flipV="1">
              <a:off x="5554065" y="3637156"/>
              <a:ext cx="562827" cy="3171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hidden="1">
              <a:extLst>
                <a:ext uri="{FF2B5EF4-FFF2-40B4-BE49-F238E27FC236}">
                  <a16:creationId xmlns:a16="http://schemas.microsoft.com/office/drawing/2014/main" id="{1C1C71A8-4425-4409-9392-2B4258D82C08}"/>
                </a:ext>
              </a:extLst>
            </p:cNvPr>
            <p:cNvCxnSpPr>
              <a:cxnSpLocks/>
            </p:cNvCxnSpPr>
            <p:nvPr/>
          </p:nvCxnSpPr>
          <p:spPr>
            <a:xfrm>
              <a:off x="5832676" y="2740163"/>
              <a:ext cx="297614" cy="8983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35" name="Partial Circle 734" hidden="1">
              <a:extLst>
                <a:ext uri="{FF2B5EF4-FFF2-40B4-BE49-F238E27FC236}">
                  <a16:creationId xmlns:a16="http://schemas.microsoft.com/office/drawing/2014/main" id="{76F94ECE-7252-4248-9C03-6642C34CEF9D}"/>
                </a:ext>
              </a:extLst>
            </p:cNvPr>
            <p:cNvSpPr>
              <a:spLocks noChangeAspect="1"/>
            </p:cNvSpPr>
            <p:nvPr/>
          </p:nvSpPr>
          <p:spPr>
            <a:xfrm>
              <a:off x="6249959" y="3548318"/>
              <a:ext cx="600710" cy="266701"/>
            </a:xfrm>
            <a:custGeom>
              <a:avLst/>
              <a:gdLst>
                <a:gd name="connsiteX0" fmla="*/ 187468 w 796937"/>
                <a:gd name="connsiteY0" fmla="*/ 58957 h 777240"/>
                <a:gd name="connsiteX1" fmla="*/ 527450 w 796937"/>
                <a:gd name="connsiteY1" fmla="*/ 20922 h 777240"/>
                <a:gd name="connsiteX2" fmla="*/ 774867 w 796937"/>
                <a:gd name="connsiteY2" fmla="*/ 261076 h 777240"/>
                <a:gd name="connsiteX3" fmla="*/ 398469 w 796937"/>
                <a:gd name="connsiteY3" fmla="*/ 388620 h 777240"/>
                <a:gd name="connsiteX4" fmla="*/ 187468 w 796937"/>
                <a:gd name="connsiteY4" fmla="*/ 58957 h 777240"/>
                <a:gd name="connsiteX0" fmla="*/ 211001 w 587399"/>
                <a:gd name="connsiteY0" fmla="*/ 388621 h 480061"/>
                <a:gd name="connsiteX1" fmla="*/ 0 w 587399"/>
                <a:gd name="connsiteY1" fmla="*/ 58958 h 480061"/>
                <a:gd name="connsiteX2" fmla="*/ 339982 w 587399"/>
                <a:gd name="connsiteY2" fmla="*/ 20923 h 480061"/>
                <a:gd name="connsiteX3" fmla="*/ 587399 w 587399"/>
                <a:gd name="connsiteY3" fmla="*/ 261077 h 480061"/>
                <a:gd name="connsiteX4" fmla="*/ 302441 w 587399"/>
                <a:gd name="connsiteY4" fmla="*/ 480061 h 480061"/>
                <a:gd name="connsiteX0" fmla="*/ 211001 w 587399"/>
                <a:gd name="connsiteY0" fmla="*/ 388621 h 388621"/>
                <a:gd name="connsiteX1" fmla="*/ 0 w 587399"/>
                <a:gd name="connsiteY1" fmla="*/ 58958 h 388621"/>
                <a:gd name="connsiteX2" fmla="*/ 339982 w 587399"/>
                <a:gd name="connsiteY2" fmla="*/ 20923 h 388621"/>
                <a:gd name="connsiteX3" fmla="*/ 587399 w 587399"/>
                <a:gd name="connsiteY3" fmla="*/ 261077 h 388621"/>
                <a:gd name="connsiteX4" fmla="*/ 424361 w 587399"/>
                <a:gd name="connsiteY4" fmla="*/ 299721 h 388621"/>
                <a:gd name="connsiteX0" fmla="*/ 211001 w 587399"/>
                <a:gd name="connsiteY0" fmla="*/ 388621 h 388621"/>
                <a:gd name="connsiteX1" fmla="*/ 0 w 587399"/>
                <a:gd name="connsiteY1" fmla="*/ 58958 h 388621"/>
                <a:gd name="connsiteX2" fmla="*/ 339982 w 587399"/>
                <a:gd name="connsiteY2" fmla="*/ 20923 h 388621"/>
                <a:gd name="connsiteX3" fmla="*/ 587399 w 587399"/>
                <a:gd name="connsiteY3" fmla="*/ 261077 h 388621"/>
                <a:gd name="connsiteX4" fmla="*/ 548821 w 587399"/>
                <a:gd name="connsiteY4" fmla="*/ 248921 h 388621"/>
                <a:gd name="connsiteX0" fmla="*/ 211001 w 587673"/>
                <a:gd name="connsiteY0" fmla="*/ 388621 h 388621"/>
                <a:gd name="connsiteX1" fmla="*/ 0 w 587673"/>
                <a:gd name="connsiteY1" fmla="*/ 58958 h 388621"/>
                <a:gd name="connsiteX2" fmla="*/ 339982 w 587673"/>
                <a:gd name="connsiteY2" fmla="*/ 20923 h 388621"/>
                <a:gd name="connsiteX3" fmla="*/ 587399 w 587673"/>
                <a:gd name="connsiteY3" fmla="*/ 261077 h 388621"/>
                <a:gd name="connsiteX4" fmla="*/ 548821 w 587673"/>
                <a:gd name="connsiteY4" fmla="*/ 248921 h 388621"/>
                <a:gd name="connsiteX0" fmla="*/ 211001 w 589093"/>
                <a:gd name="connsiteY0" fmla="*/ 388621 h 388621"/>
                <a:gd name="connsiteX1" fmla="*/ 0 w 589093"/>
                <a:gd name="connsiteY1" fmla="*/ 58958 h 388621"/>
                <a:gd name="connsiteX2" fmla="*/ 339982 w 589093"/>
                <a:gd name="connsiteY2" fmla="*/ 20923 h 388621"/>
                <a:gd name="connsiteX3" fmla="*/ 587399 w 589093"/>
                <a:gd name="connsiteY3" fmla="*/ 261077 h 388621"/>
                <a:gd name="connsiteX4" fmla="*/ 586921 w 589093"/>
                <a:gd name="connsiteY4" fmla="*/ 281941 h 388621"/>
                <a:gd name="connsiteX0" fmla="*/ 211001 w 594541"/>
                <a:gd name="connsiteY0" fmla="*/ 388621 h 388621"/>
                <a:gd name="connsiteX1" fmla="*/ 0 w 594541"/>
                <a:gd name="connsiteY1" fmla="*/ 58958 h 388621"/>
                <a:gd name="connsiteX2" fmla="*/ 339982 w 594541"/>
                <a:gd name="connsiteY2" fmla="*/ 20923 h 388621"/>
                <a:gd name="connsiteX3" fmla="*/ 587399 w 594541"/>
                <a:gd name="connsiteY3" fmla="*/ 261077 h 388621"/>
                <a:gd name="connsiteX4" fmla="*/ 594541 w 594541"/>
                <a:gd name="connsiteY4" fmla="*/ 266701 h 388621"/>
                <a:gd name="connsiteX0" fmla="*/ 0 w 604520"/>
                <a:gd name="connsiteY0" fmla="*/ 76201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04520"/>
                <a:gd name="connsiteY0" fmla="*/ 76201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19760"/>
                <a:gd name="connsiteY0" fmla="*/ 60961 h 266701"/>
                <a:gd name="connsiteX1" fmla="*/ 25219 w 619760"/>
                <a:gd name="connsiteY1" fmla="*/ 58958 h 266701"/>
                <a:gd name="connsiteX2" fmla="*/ 365201 w 619760"/>
                <a:gd name="connsiteY2" fmla="*/ 20923 h 266701"/>
                <a:gd name="connsiteX3" fmla="*/ 612618 w 619760"/>
                <a:gd name="connsiteY3" fmla="*/ 261077 h 266701"/>
                <a:gd name="connsiteX4" fmla="*/ 619760 w 619760"/>
                <a:gd name="connsiteY4" fmla="*/ 266701 h 266701"/>
                <a:gd name="connsiteX0" fmla="*/ 0 w 604520"/>
                <a:gd name="connsiteY0" fmla="*/ 74296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00710"/>
                <a:gd name="connsiteY0" fmla="*/ 66676 h 266701"/>
                <a:gd name="connsiteX1" fmla="*/ 6169 w 600710"/>
                <a:gd name="connsiteY1" fmla="*/ 58958 h 266701"/>
                <a:gd name="connsiteX2" fmla="*/ 346151 w 600710"/>
                <a:gd name="connsiteY2" fmla="*/ 20923 h 266701"/>
                <a:gd name="connsiteX3" fmla="*/ 593568 w 600710"/>
                <a:gd name="connsiteY3" fmla="*/ 261077 h 266701"/>
                <a:gd name="connsiteX4" fmla="*/ 600710 w 600710"/>
                <a:gd name="connsiteY4" fmla="*/ 266701 h 26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710" h="266701">
                  <a:moveTo>
                    <a:pt x="0" y="66676"/>
                  </a:moveTo>
                  <a:lnTo>
                    <a:pt x="6169" y="58958"/>
                  </a:lnTo>
                  <a:cubicBezTo>
                    <a:pt x="107860" y="-2952"/>
                    <a:pt x="232727" y="-16921"/>
                    <a:pt x="346151" y="20923"/>
                  </a:cubicBezTo>
                  <a:cubicBezTo>
                    <a:pt x="462100" y="59610"/>
                    <a:pt x="553348" y="148179"/>
                    <a:pt x="593568" y="261077"/>
                  </a:cubicBezTo>
                  <a:cubicBezTo>
                    <a:pt x="597642" y="260412"/>
                    <a:pt x="600710" y="266701"/>
                    <a:pt x="600710" y="266701"/>
                  </a:cubicBezTo>
                </a:path>
              </a:pathLst>
            </a:custGeom>
            <a:noFill/>
            <a:ln w="6350">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7" name="Freeform: Shape 1026">
            <a:extLst>
              <a:ext uri="{FF2B5EF4-FFF2-40B4-BE49-F238E27FC236}">
                <a16:creationId xmlns:a16="http://schemas.microsoft.com/office/drawing/2014/main" id="{5BAF910A-69BB-4A39-8D29-5DFD6237694D}"/>
              </a:ext>
            </a:extLst>
          </p:cNvPr>
          <p:cNvSpPr/>
          <p:nvPr/>
        </p:nvSpPr>
        <p:spPr>
          <a:xfrm rot="19860000" flipH="1">
            <a:off x="5647684" y="3720246"/>
            <a:ext cx="835839" cy="537831"/>
          </a:xfrm>
          <a:custGeom>
            <a:avLst/>
            <a:gdLst>
              <a:gd name="connsiteX0" fmla="*/ 182293 w 835839"/>
              <a:gd name="connsiteY0" fmla="*/ 30202 h 537831"/>
              <a:gd name="connsiteX1" fmla="*/ 24829 w 835839"/>
              <a:gd name="connsiteY1" fmla="*/ 243025 h 537831"/>
              <a:gd name="connsiteX2" fmla="*/ 2929 w 835839"/>
              <a:gd name="connsiteY2" fmla="*/ 459036 h 537831"/>
              <a:gd name="connsiteX3" fmla="*/ 15549 w 835839"/>
              <a:gd name="connsiteY3" fmla="*/ 529913 h 537831"/>
              <a:gd name="connsiteX4" fmla="*/ 13144 w 835839"/>
              <a:gd name="connsiteY4" fmla="*/ 535187 h 537831"/>
              <a:gd name="connsiteX5" fmla="*/ 10925 w 835839"/>
              <a:gd name="connsiteY5" fmla="*/ 535187 h 537831"/>
              <a:gd name="connsiteX6" fmla="*/ 11795 w 835839"/>
              <a:gd name="connsiteY6" fmla="*/ 536756 h 537831"/>
              <a:gd name="connsiteX7" fmla="*/ 109851 w 835839"/>
              <a:gd name="connsiteY7" fmla="*/ 536756 h 537831"/>
              <a:gd name="connsiteX8" fmla="*/ 110038 w 835839"/>
              <a:gd name="connsiteY8" fmla="*/ 536347 h 537831"/>
              <a:gd name="connsiteX9" fmla="*/ 204175 w 835839"/>
              <a:gd name="connsiteY9" fmla="*/ 536347 h 537831"/>
              <a:gd name="connsiteX10" fmla="*/ 204178 w 835839"/>
              <a:gd name="connsiteY10" fmla="*/ 537831 h 537831"/>
              <a:gd name="connsiteX11" fmla="*/ 223706 w 835839"/>
              <a:gd name="connsiteY11" fmla="*/ 537831 h 537831"/>
              <a:gd name="connsiteX12" fmla="*/ 223959 w 835839"/>
              <a:gd name="connsiteY12" fmla="*/ 537275 h 537831"/>
              <a:gd name="connsiteX13" fmla="*/ 378290 w 835839"/>
              <a:gd name="connsiteY13" fmla="*/ 537275 h 537831"/>
              <a:gd name="connsiteX14" fmla="*/ 378291 w 835839"/>
              <a:gd name="connsiteY14" fmla="*/ 537589 h 537831"/>
              <a:gd name="connsiteX15" fmla="*/ 397819 w 835839"/>
              <a:gd name="connsiteY15" fmla="*/ 537589 h 537831"/>
              <a:gd name="connsiteX16" fmla="*/ 397962 w 835839"/>
              <a:gd name="connsiteY16" fmla="*/ 537275 h 537831"/>
              <a:gd name="connsiteX17" fmla="*/ 417248 w 835839"/>
              <a:gd name="connsiteY17" fmla="*/ 537275 h 537831"/>
              <a:gd name="connsiteX18" fmla="*/ 417358 w 835839"/>
              <a:gd name="connsiteY18" fmla="*/ 537033 h 537831"/>
              <a:gd name="connsiteX19" fmla="*/ 591361 w 835839"/>
              <a:gd name="connsiteY19" fmla="*/ 537033 h 537831"/>
              <a:gd name="connsiteX20" fmla="*/ 593766 w 835839"/>
              <a:gd name="connsiteY20" fmla="*/ 531759 h 537831"/>
              <a:gd name="connsiteX21" fmla="*/ 581146 w 835839"/>
              <a:gd name="connsiteY21" fmla="*/ 460882 h 537831"/>
              <a:gd name="connsiteX22" fmla="*/ 603046 w 835839"/>
              <a:gd name="connsiteY22" fmla="*/ 244871 h 537831"/>
              <a:gd name="connsiteX23" fmla="*/ 833807 w 835839"/>
              <a:gd name="connsiteY23" fmla="*/ 2941 h 537831"/>
              <a:gd name="connsiteX24" fmla="*/ 833991 w 835839"/>
              <a:gd name="connsiteY24" fmla="*/ 4741 h 537831"/>
              <a:gd name="connsiteX25" fmla="*/ 835839 w 835839"/>
              <a:gd name="connsiteY25" fmla="*/ 686 h 537831"/>
              <a:gd name="connsiteX26" fmla="*/ 505356 w 835839"/>
              <a:gd name="connsiteY26" fmla="*/ 686 h 537831"/>
              <a:gd name="connsiteX27" fmla="*/ 505197 w 835839"/>
              <a:gd name="connsiteY27" fmla="*/ 928 h 537831"/>
              <a:gd name="connsiteX28" fmla="*/ 462581 w 835839"/>
              <a:gd name="connsiteY28" fmla="*/ 928 h 537831"/>
              <a:gd name="connsiteX29" fmla="*/ 463004 w 835839"/>
              <a:gd name="connsiteY29" fmla="*/ 0 h 537831"/>
              <a:gd name="connsiteX30" fmla="*/ 257093 w 835839"/>
              <a:gd name="connsiteY30" fmla="*/ 0 h 537831"/>
              <a:gd name="connsiteX31" fmla="*/ 255774 w 835839"/>
              <a:gd name="connsiteY31" fmla="*/ 2895 h 537831"/>
              <a:gd name="connsiteX32" fmla="*/ 255590 w 835839"/>
              <a:gd name="connsiteY32" fmla="*/ 1095 h 537831"/>
              <a:gd name="connsiteX33" fmla="*/ 182293 w 835839"/>
              <a:gd name="connsiteY33" fmla="*/ 30202 h 53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35839" h="537831">
                <a:moveTo>
                  <a:pt x="182293" y="30202"/>
                </a:moveTo>
                <a:cubicBezTo>
                  <a:pt x="112723" y="71314"/>
                  <a:pt x="55809" y="146896"/>
                  <a:pt x="24829" y="243025"/>
                </a:cubicBezTo>
                <a:cubicBezTo>
                  <a:pt x="2659" y="311822"/>
                  <a:pt x="-4732" y="386647"/>
                  <a:pt x="2929" y="459036"/>
                </a:cubicBezTo>
                <a:lnTo>
                  <a:pt x="15549" y="529913"/>
                </a:lnTo>
                <a:lnTo>
                  <a:pt x="13144" y="535187"/>
                </a:lnTo>
                <a:lnTo>
                  <a:pt x="10925" y="535187"/>
                </a:lnTo>
                <a:lnTo>
                  <a:pt x="11795" y="536756"/>
                </a:lnTo>
                <a:lnTo>
                  <a:pt x="109851" y="536756"/>
                </a:lnTo>
                <a:lnTo>
                  <a:pt x="110038" y="536347"/>
                </a:lnTo>
                <a:lnTo>
                  <a:pt x="204175" y="536347"/>
                </a:lnTo>
                <a:lnTo>
                  <a:pt x="204178" y="537831"/>
                </a:lnTo>
                <a:lnTo>
                  <a:pt x="223706" y="537831"/>
                </a:lnTo>
                <a:lnTo>
                  <a:pt x="223959" y="537275"/>
                </a:lnTo>
                <a:lnTo>
                  <a:pt x="378290" y="537275"/>
                </a:lnTo>
                <a:lnTo>
                  <a:pt x="378291" y="537589"/>
                </a:lnTo>
                <a:lnTo>
                  <a:pt x="397819" y="537589"/>
                </a:lnTo>
                <a:lnTo>
                  <a:pt x="397962" y="537275"/>
                </a:lnTo>
                <a:lnTo>
                  <a:pt x="417248" y="537275"/>
                </a:lnTo>
                <a:lnTo>
                  <a:pt x="417358" y="537033"/>
                </a:lnTo>
                <a:lnTo>
                  <a:pt x="591361" y="537033"/>
                </a:lnTo>
                <a:lnTo>
                  <a:pt x="593766" y="531759"/>
                </a:lnTo>
                <a:lnTo>
                  <a:pt x="581146" y="460882"/>
                </a:lnTo>
                <a:cubicBezTo>
                  <a:pt x="573485" y="388493"/>
                  <a:pt x="580876" y="313668"/>
                  <a:pt x="603046" y="244871"/>
                </a:cubicBezTo>
                <a:cubicBezTo>
                  <a:pt x="644353" y="116699"/>
                  <a:pt x="731765" y="25056"/>
                  <a:pt x="833807" y="2941"/>
                </a:cubicBezTo>
                <a:lnTo>
                  <a:pt x="833991" y="4741"/>
                </a:lnTo>
                <a:lnTo>
                  <a:pt x="835839" y="686"/>
                </a:lnTo>
                <a:lnTo>
                  <a:pt x="505356" y="686"/>
                </a:lnTo>
                <a:lnTo>
                  <a:pt x="505197" y="928"/>
                </a:lnTo>
                <a:lnTo>
                  <a:pt x="462581" y="928"/>
                </a:lnTo>
                <a:lnTo>
                  <a:pt x="463004" y="0"/>
                </a:lnTo>
                <a:lnTo>
                  <a:pt x="257093" y="0"/>
                </a:lnTo>
                <a:lnTo>
                  <a:pt x="255774" y="2895"/>
                </a:lnTo>
                <a:lnTo>
                  <a:pt x="255590" y="1095"/>
                </a:lnTo>
                <a:cubicBezTo>
                  <a:pt x="230079" y="6624"/>
                  <a:pt x="205483" y="16498"/>
                  <a:pt x="182293" y="30202"/>
                </a:cubicBezTo>
                <a:close/>
              </a:path>
            </a:pathLst>
          </a:custGeom>
          <a:solidFill>
            <a:schemeClr val="tx1">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312" name="Straight Arrow Connector 311" hidden="1">
            <a:extLst>
              <a:ext uri="{FF2B5EF4-FFF2-40B4-BE49-F238E27FC236}">
                <a16:creationId xmlns:a16="http://schemas.microsoft.com/office/drawing/2014/main" id="{3C2653E0-048A-4F6E-ADE4-B5131803421F}"/>
              </a:ext>
            </a:extLst>
          </p:cNvPr>
          <p:cNvCxnSpPr>
            <a:cxnSpLocks/>
          </p:cNvCxnSpPr>
          <p:nvPr/>
        </p:nvCxnSpPr>
        <p:spPr>
          <a:xfrm flipV="1">
            <a:off x="7330827" y="3739515"/>
            <a:ext cx="1142613" cy="51840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9" name="Freeform: Shape 29">
            <a:extLst>
              <a:ext uri="{FF2B5EF4-FFF2-40B4-BE49-F238E27FC236}">
                <a16:creationId xmlns:a16="http://schemas.microsoft.com/office/drawing/2014/main" id="{5F9213B4-869C-4AB0-948B-6426059AF080}"/>
              </a:ext>
            </a:extLst>
          </p:cNvPr>
          <p:cNvSpPr/>
          <p:nvPr/>
        </p:nvSpPr>
        <p:spPr>
          <a:xfrm>
            <a:off x="690" y="-379242"/>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Our Idea: Directly estimate the curvature of the object</a:t>
            </a:r>
          </a:p>
        </p:txBody>
      </p:sp>
      <p:sp>
        <p:nvSpPr>
          <p:cNvPr id="100" name="Freeform: Shape 29">
            <a:extLst>
              <a:ext uri="{FF2B5EF4-FFF2-40B4-BE49-F238E27FC236}">
                <a16:creationId xmlns:a16="http://schemas.microsoft.com/office/drawing/2014/main" id="{D926FCBF-DE4E-44F1-BC82-3EC6C0839FC9}"/>
              </a:ext>
            </a:extLst>
          </p:cNvPr>
          <p:cNvSpPr/>
          <p:nvPr/>
        </p:nvSpPr>
        <p:spPr>
          <a:xfrm>
            <a:off x="0" y="1758"/>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by estimating surface normal vectors</a:t>
            </a:r>
          </a:p>
        </p:txBody>
      </p:sp>
      <p:sp>
        <p:nvSpPr>
          <p:cNvPr id="430" name="TextBox 429">
            <a:extLst>
              <a:ext uri="{FF2B5EF4-FFF2-40B4-BE49-F238E27FC236}">
                <a16:creationId xmlns:a16="http://schemas.microsoft.com/office/drawing/2014/main" id="{CCEB4806-6537-4514-8BD9-B75601E7C01C}"/>
              </a:ext>
            </a:extLst>
          </p:cNvPr>
          <p:cNvSpPr txBox="1"/>
          <p:nvPr/>
        </p:nvSpPr>
        <p:spPr>
          <a:xfrm>
            <a:off x="0" y="1109036"/>
            <a:ext cx="2515451" cy="707886"/>
          </a:xfrm>
          <a:prstGeom prst="rect">
            <a:avLst/>
          </a:prstGeom>
          <a:noFill/>
          <a:ln>
            <a:noFill/>
          </a:ln>
        </p:spPr>
        <p:txBody>
          <a:bodyPr wrap="square" rtlCol="0">
            <a:spAutoFit/>
          </a:bodyPr>
          <a:lstStyle/>
          <a:p>
            <a:pPr algn="ctr"/>
            <a:r>
              <a:rPr lang="en-US" sz="2000" u="sng" dirty="0">
                <a:solidFill>
                  <a:schemeClr val="bg1"/>
                </a:solidFill>
              </a:rPr>
              <a:t>1. Normal Field Estimation</a:t>
            </a:r>
          </a:p>
        </p:txBody>
      </p:sp>
      <p:sp>
        <p:nvSpPr>
          <p:cNvPr id="502" name="TextBox 501">
            <a:extLst>
              <a:ext uri="{FF2B5EF4-FFF2-40B4-BE49-F238E27FC236}">
                <a16:creationId xmlns:a16="http://schemas.microsoft.com/office/drawing/2014/main" id="{560618DF-F3EF-4D08-8D40-6284232B3204}"/>
              </a:ext>
            </a:extLst>
          </p:cNvPr>
          <p:cNvSpPr txBox="1"/>
          <p:nvPr/>
        </p:nvSpPr>
        <p:spPr>
          <a:xfrm>
            <a:off x="2521517" y="1109036"/>
            <a:ext cx="2514600" cy="707886"/>
          </a:xfrm>
          <a:prstGeom prst="rect">
            <a:avLst/>
          </a:prstGeom>
          <a:noFill/>
          <a:ln>
            <a:noFill/>
          </a:ln>
        </p:spPr>
        <p:txBody>
          <a:bodyPr wrap="square" rtlCol="0">
            <a:spAutoFit/>
          </a:bodyPr>
          <a:lstStyle/>
          <a:p>
            <a:pPr algn="ctr"/>
            <a:r>
              <a:rPr lang="en-US" sz="2000" u="sng" dirty="0">
                <a:solidFill>
                  <a:schemeClr val="bg1"/>
                </a:solidFill>
              </a:rPr>
              <a:t>2. Multiple Valid Surfaces</a:t>
            </a:r>
          </a:p>
        </p:txBody>
      </p:sp>
      <p:sp>
        <p:nvSpPr>
          <p:cNvPr id="282" name="TextBox 281">
            <a:extLst>
              <a:ext uri="{FF2B5EF4-FFF2-40B4-BE49-F238E27FC236}">
                <a16:creationId xmlns:a16="http://schemas.microsoft.com/office/drawing/2014/main" id="{044C9D4E-334E-47A3-B9E3-98B1517C340B}"/>
              </a:ext>
            </a:extLst>
          </p:cNvPr>
          <p:cNvSpPr txBox="1"/>
          <p:nvPr/>
        </p:nvSpPr>
        <p:spPr>
          <a:xfrm>
            <a:off x="5308029" y="1109036"/>
            <a:ext cx="1982915" cy="707886"/>
          </a:xfrm>
          <a:prstGeom prst="rect">
            <a:avLst/>
          </a:prstGeom>
          <a:noFill/>
          <a:ln>
            <a:noFill/>
          </a:ln>
        </p:spPr>
        <p:txBody>
          <a:bodyPr wrap="none" rtlCol="0">
            <a:spAutoFit/>
          </a:bodyPr>
          <a:lstStyle/>
          <a:p>
            <a:pPr algn="ctr"/>
            <a:r>
              <a:rPr lang="en-US" sz="2000" u="sng" dirty="0">
                <a:solidFill>
                  <a:schemeClr val="bg1"/>
                </a:solidFill>
              </a:rPr>
              <a:t>3. Single Unifying</a:t>
            </a:r>
          </a:p>
          <a:p>
            <a:pPr algn="ctr"/>
            <a:r>
              <a:rPr lang="en-US" sz="2000" u="sng" dirty="0">
                <a:solidFill>
                  <a:schemeClr val="bg1"/>
                </a:solidFill>
              </a:rPr>
              <a:t>Function</a:t>
            </a:r>
          </a:p>
        </p:txBody>
      </p:sp>
      <p:sp>
        <p:nvSpPr>
          <p:cNvPr id="283" name="TextBox 282">
            <a:extLst>
              <a:ext uri="{FF2B5EF4-FFF2-40B4-BE49-F238E27FC236}">
                <a16:creationId xmlns:a16="http://schemas.microsoft.com/office/drawing/2014/main" id="{C77FA4AC-667C-47D3-A5E7-62C77AB4F83C}"/>
              </a:ext>
            </a:extLst>
          </p:cNvPr>
          <p:cNvSpPr txBox="1"/>
          <p:nvPr/>
        </p:nvSpPr>
        <p:spPr>
          <a:xfrm>
            <a:off x="8043430" y="1109036"/>
            <a:ext cx="1553439" cy="707886"/>
          </a:xfrm>
          <a:prstGeom prst="rect">
            <a:avLst/>
          </a:prstGeom>
          <a:noFill/>
          <a:ln>
            <a:noFill/>
          </a:ln>
        </p:spPr>
        <p:txBody>
          <a:bodyPr wrap="none" rtlCol="0">
            <a:spAutoFit/>
          </a:bodyPr>
          <a:lstStyle/>
          <a:p>
            <a:pPr algn="ctr"/>
            <a:r>
              <a:rPr lang="en-US" sz="2000" u="sng" dirty="0">
                <a:solidFill>
                  <a:schemeClr val="bg1"/>
                </a:solidFill>
              </a:rPr>
              <a:t>4. </a:t>
            </a:r>
            <a:r>
              <a:rPr lang="en-US" sz="2000" u="sng" dirty="0" err="1">
                <a:solidFill>
                  <a:schemeClr val="bg1"/>
                </a:solidFill>
              </a:rPr>
              <a:t>Isosurface</a:t>
            </a:r>
            <a:r>
              <a:rPr lang="en-US" sz="2000" u="sng" dirty="0">
                <a:solidFill>
                  <a:schemeClr val="bg1"/>
                </a:solidFill>
              </a:rPr>
              <a:t> </a:t>
            </a:r>
          </a:p>
          <a:p>
            <a:pPr algn="ctr"/>
            <a:r>
              <a:rPr lang="en-US" sz="2000" u="sng" dirty="0">
                <a:solidFill>
                  <a:schemeClr val="bg1"/>
                </a:solidFill>
              </a:rPr>
              <a:t>Optimization</a:t>
            </a:r>
          </a:p>
        </p:txBody>
      </p:sp>
      <p:grpSp>
        <p:nvGrpSpPr>
          <p:cNvPr id="330" name="Group 329">
            <a:extLst>
              <a:ext uri="{FF2B5EF4-FFF2-40B4-BE49-F238E27FC236}">
                <a16:creationId xmlns:a16="http://schemas.microsoft.com/office/drawing/2014/main" id="{4ECB6C35-5CA5-44E9-9451-72FE7CF60936}"/>
              </a:ext>
            </a:extLst>
          </p:cNvPr>
          <p:cNvGrpSpPr/>
          <p:nvPr/>
        </p:nvGrpSpPr>
        <p:grpSpPr>
          <a:xfrm>
            <a:off x="481539" y="3603498"/>
            <a:ext cx="911016" cy="616189"/>
            <a:chOff x="7004259" y="3727450"/>
            <a:chExt cx="911016" cy="616189"/>
          </a:xfrm>
        </p:grpSpPr>
        <p:grpSp>
          <p:nvGrpSpPr>
            <p:cNvPr id="331" name="Group 330">
              <a:extLst>
                <a:ext uri="{FF2B5EF4-FFF2-40B4-BE49-F238E27FC236}">
                  <a16:creationId xmlns:a16="http://schemas.microsoft.com/office/drawing/2014/main" id="{73A57933-59CB-4E07-AE41-F282EC7836B1}"/>
                </a:ext>
              </a:extLst>
            </p:cNvPr>
            <p:cNvGrpSpPr/>
            <p:nvPr/>
          </p:nvGrpSpPr>
          <p:grpSpPr>
            <a:xfrm>
              <a:off x="7004259" y="3727450"/>
              <a:ext cx="555800" cy="458707"/>
              <a:chOff x="7004259" y="3727450"/>
              <a:chExt cx="555800" cy="458707"/>
            </a:xfrm>
          </p:grpSpPr>
          <p:cxnSp>
            <p:nvCxnSpPr>
              <p:cNvPr id="365" name="Straight Arrow Connector 364">
                <a:extLst>
                  <a:ext uri="{FF2B5EF4-FFF2-40B4-BE49-F238E27FC236}">
                    <a16:creationId xmlns:a16="http://schemas.microsoft.com/office/drawing/2014/main" id="{47111D02-AACA-45E1-A990-FBCDD36A1451}"/>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6" name="Straight Arrow Connector 365">
                <a:extLst>
                  <a:ext uri="{FF2B5EF4-FFF2-40B4-BE49-F238E27FC236}">
                    <a16:creationId xmlns:a16="http://schemas.microsoft.com/office/drawing/2014/main" id="{EBCE1D81-1396-49C7-93E5-36F277AF5343}"/>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Straight Arrow Connector 366">
                <a:extLst>
                  <a:ext uri="{FF2B5EF4-FFF2-40B4-BE49-F238E27FC236}">
                    <a16:creationId xmlns:a16="http://schemas.microsoft.com/office/drawing/2014/main" id="{3A8849B5-9717-47F2-A9E3-F6F2B09CD3FD}"/>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8" name="Straight Arrow Connector 367">
                <a:extLst>
                  <a:ext uri="{FF2B5EF4-FFF2-40B4-BE49-F238E27FC236}">
                    <a16:creationId xmlns:a16="http://schemas.microsoft.com/office/drawing/2014/main" id="{54E4C22F-EBDC-4563-9250-DED8801F5B78}"/>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2" name="Group 331">
              <a:extLst>
                <a:ext uri="{FF2B5EF4-FFF2-40B4-BE49-F238E27FC236}">
                  <a16:creationId xmlns:a16="http://schemas.microsoft.com/office/drawing/2014/main" id="{43182D2C-BB46-4C3C-B2D5-82CED4E1F1E8}"/>
                </a:ext>
              </a:extLst>
            </p:cNvPr>
            <p:cNvGrpSpPr/>
            <p:nvPr/>
          </p:nvGrpSpPr>
          <p:grpSpPr>
            <a:xfrm>
              <a:off x="7234939" y="4065905"/>
              <a:ext cx="680336" cy="277734"/>
              <a:chOff x="7234939" y="4065905"/>
              <a:chExt cx="680336" cy="277734"/>
            </a:xfrm>
          </p:grpSpPr>
          <p:cxnSp>
            <p:nvCxnSpPr>
              <p:cNvPr id="359" name="Straight Arrow Connector 358">
                <a:extLst>
                  <a:ext uri="{FF2B5EF4-FFF2-40B4-BE49-F238E27FC236}">
                    <a16:creationId xmlns:a16="http://schemas.microsoft.com/office/drawing/2014/main" id="{91F594C4-EEF7-4EAA-914C-03A7BF2A0B3A}"/>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1" name="Straight Arrow Connector 360">
                <a:extLst>
                  <a:ext uri="{FF2B5EF4-FFF2-40B4-BE49-F238E27FC236}">
                    <a16:creationId xmlns:a16="http://schemas.microsoft.com/office/drawing/2014/main" id="{9ACE12B9-BEA4-4869-8A16-4DE42CA1474C}"/>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3" name="Straight Arrow Connector 362">
                <a:extLst>
                  <a:ext uri="{FF2B5EF4-FFF2-40B4-BE49-F238E27FC236}">
                    <a16:creationId xmlns:a16="http://schemas.microsoft.com/office/drawing/2014/main" id="{127E448C-4276-4C99-B21C-D3DBFE5F1A64}"/>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4" name="Straight Arrow Connector 363">
                <a:extLst>
                  <a:ext uri="{FF2B5EF4-FFF2-40B4-BE49-F238E27FC236}">
                    <a16:creationId xmlns:a16="http://schemas.microsoft.com/office/drawing/2014/main" id="{39C24140-4017-4EA8-83DB-368CAC3AD6B3}"/>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3" name="Group 332">
              <a:extLst>
                <a:ext uri="{FF2B5EF4-FFF2-40B4-BE49-F238E27FC236}">
                  <a16:creationId xmlns:a16="http://schemas.microsoft.com/office/drawing/2014/main" id="{63CD1F32-4829-4D8F-B6AF-ACDEA63FC843}"/>
                </a:ext>
              </a:extLst>
            </p:cNvPr>
            <p:cNvGrpSpPr/>
            <p:nvPr/>
          </p:nvGrpSpPr>
          <p:grpSpPr>
            <a:xfrm>
              <a:off x="7196839" y="3847465"/>
              <a:ext cx="604136" cy="414894"/>
              <a:chOff x="7196839" y="3847465"/>
              <a:chExt cx="604136" cy="414894"/>
            </a:xfrm>
          </p:grpSpPr>
          <p:cxnSp>
            <p:nvCxnSpPr>
              <p:cNvPr id="353" name="Straight Arrow Connector 352">
                <a:extLst>
                  <a:ext uri="{FF2B5EF4-FFF2-40B4-BE49-F238E27FC236}">
                    <a16:creationId xmlns:a16="http://schemas.microsoft.com/office/drawing/2014/main" id="{94B14396-8CEF-4DEC-942A-11353118D1AA}"/>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6" name="Straight Arrow Connector 355">
                <a:extLst>
                  <a:ext uri="{FF2B5EF4-FFF2-40B4-BE49-F238E27FC236}">
                    <a16:creationId xmlns:a16="http://schemas.microsoft.com/office/drawing/2014/main" id="{38050DE6-F228-45E8-87A9-17E954161BC9}"/>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7" name="Straight Arrow Connector 356">
                <a:extLst>
                  <a:ext uri="{FF2B5EF4-FFF2-40B4-BE49-F238E27FC236}">
                    <a16:creationId xmlns:a16="http://schemas.microsoft.com/office/drawing/2014/main" id="{04F6E3D1-E584-4060-B2FE-A2EA294FC07A}"/>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8" name="Straight Arrow Connector 357">
                <a:extLst>
                  <a:ext uri="{FF2B5EF4-FFF2-40B4-BE49-F238E27FC236}">
                    <a16:creationId xmlns:a16="http://schemas.microsoft.com/office/drawing/2014/main" id="{6FCB5C1F-4F10-4C75-A99D-2C4721BD8391}"/>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4" name="Group 333">
              <a:extLst>
                <a:ext uri="{FF2B5EF4-FFF2-40B4-BE49-F238E27FC236}">
                  <a16:creationId xmlns:a16="http://schemas.microsoft.com/office/drawing/2014/main" id="{F96762EE-9F71-409B-A86E-DBB9F68F2E98}"/>
                </a:ext>
              </a:extLst>
            </p:cNvPr>
            <p:cNvGrpSpPr/>
            <p:nvPr/>
          </p:nvGrpSpPr>
          <p:grpSpPr>
            <a:xfrm>
              <a:off x="7148579" y="3754755"/>
              <a:ext cx="524126" cy="464424"/>
              <a:chOff x="7148579" y="3754755"/>
              <a:chExt cx="524126" cy="464424"/>
            </a:xfrm>
          </p:grpSpPr>
          <p:cxnSp>
            <p:nvCxnSpPr>
              <p:cNvPr id="346" name="Straight Arrow Connector 345">
                <a:extLst>
                  <a:ext uri="{FF2B5EF4-FFF2-40B4-BE49-F238E27FC236}">
                    <a16:creationId xmlns:a16="http://schemas.microsoft.com/office/drawing/2014/main" id="{6B7FA134-14E1-4578-B029-ADEA50379768}"/>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8" name="Straight Arrow Connector 347">
                <a:extLst>
                  <a:ext uri="{FF2B5EF4-FFF2-40B4-BE49-F238E27FC236}">
                    <a16:creationId xmlns:a16="http://schemas.microsoft.com/office/drawing/2014/main" id="{A3DDD262-916A-47F7-802D-119D7C83CFA3}"/>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9" name="Straight Arrow Connector 348">
                <a:extLst>
                  <a:ext uri="{FF2B5EF4-FFF2-40B4-BE49-F238E27FC236}">
                    <a16:creationId xmlns:a16="http://schemas.microsoft.com/office/drawing/2014/main" id="{77C4BD60-10DE-41BC-AD7F-A1B098649122}"/>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2" name="Straight Arrow Connector 351">
                <a:extLst>
                  <a:ext uri="{FF2B5EF4-FFF2-40B4-BE49-F238E27FC236}">
                    <a16:creationId xmlns:a16="http://schemas.microsoft.com/office/drawing/2014/main" id="{5955C010-5200-411F-9839-50F8330C65D6}"/>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8" name="Group 337">
              <a:extLst>
                <a:ext uri="{FF2B5EF4-FFF2-40B4-BE49-F238E27FC236}">
                  <a16:creationId xmlns:a16="http://schemas.microsoft.com/office/drawing/2014/main" id="{EADB9B1A-2BB4-4495-A7F4-A21DA73BBD6A}"/>
                </a:ext>
              </a:extLst>
            </p:cNvPr>
            <p:cNvGrpSpPr/>
            <p:nvPr/>
          </p:nvGrpSpPr>
          <p:grpSpPr>
            <a:xfrm>
              <a:off x="7227319" y="3965575"/>
              <a:ext cx="661286" cy="342504"/>
              <a:chOff x="7227319" y="3965575"/>
              <a:chExt cx="661286" cy="342504"/>
            </a:xfrm>
          </p:grpSpPr>
          <p:cxnSp>
            <p:nvCxnSpPr>
              <p:cNvPr id="339" name="Straight Arrow Connector 338">
                <a:extLst>
                  <a:ext uri="{FF2B5EF4-FFF2-40B4-BE49-F238E27FC236}">
                    <a16:creationId xmlns:a16="http://schemas.microsoft.com/office/drawing/2014/main" id="{31296FFF-6CA5-48FD-AE95-48A740D69880}"/>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0" name="Straight Arrow Connector 339">
                <a:extLst>
                  <a:ext uri="{FF2B5EF4-FFF2-40B4-BE49-F238E27FC236}">
                    <a16:creationId xmlns:a16="http://schemas.microsoft.com/office/drawing/2014/main" id="{C4103256-B2AA-4184-A0A0-6B8A8ACBC114}"/>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Straight Arrow Connector 340">
                <a:extLst>
                  <a:ext uri="{FF2B5EF4-FFF2-40B4-BE49-F238E27FC236}">
                    <a16:creationId xmlns:a16="http://schemas.microsoft.com/office/drawing/2014/main" id="{0064BB0E-629A-4610-8E6B-2B1C3211846C}"/>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5" name="Straight Arrow Connector 344">
                <a:extLst>
                  <a:ext uri="{FF2B5EF4-FFF2-40B4-BE49-F238E27FC236}">
                    <a16:creationId xmlns:a16="http://schemas.microsoft.com/office/drawing/2014/main" id="{F4142A96-2461-49D5-8986-24A067989150}"/>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69" name="Group 368">
            <a:extLst>
              <a:ext uri="{FF2B5EF4-FFF2-40B4-BE49-F238E27FC236}">
                <a16:creationId xmlns:a16="http://schemas.microsoft.com/office/drawing/2014/main" id="{4DF3CF20-AA49-468E-8A3D-A9AA4C256A54}"/>
              </a:ext>
            </a:extLst>
          </p:cNvPr>
          <p:cNvGrpSpPr/>
          <p:nvPr/>
        </p:nvGrpSpPr>
        <p:grpSpPr>
          <a:xfrm>
            <a:off x="411689" y="3397123"/>
            <a:ext cx="1202481" cy="805418"/>
            <a:chOff x="6934409" y="3521075"/>
            <a:chExt cx="1202481" cy="805418"/>
          </a:xfrm>
        </p:grpSpPr>
        <p:grpSp>
          <p:nvGrpSpPr>
            <p:cNvPr id="371" name="Group 370">
              <a:extLst>
                <a:ext uri="{FF2B5EF4-FFF2-40B4-BE49-F238E27FC236}">
                  <a16:creationId xmlns:a16="http://schemas.microsoft.com/office/drawing/2014/main" id="{9D69FC70-76BF-4A01-ADB9-6154E2E91BBB}"/>
                </a:ext>
              </a:extLst>
            </p:cNvPr>
            <p:cNvGrpSpPr/>
            <p:nvPr/>
          </p:nvGrpSpPr>
          <p:grpSpPr>
            <a:xfrm>
              <a:off x="6934409" y="3521075"/>
              <a:ext cx="555800" cy="458707"/>
              <a:chOff x="6934409" y="3521075"/>
              <a:chExt cx="555800" cy="458707"/>
            </a:xfrm>
          </p:grpSpPr>
          <p:cxnSp>
            <p:nvCxnSpPr>
              <p:cNvPr id="491" name="Straight Arrow Connector 490">
                <a:extLst>
                  <a:ext uri="{FF2B5EF4-FFF2-40B4-BE49-F238E27FC236}">
                    <a16:creationId xmlns:a16="http://schemas.microsoft.com/office/drawing/2014/main" id="{22A5CA23-13B0-4DE9-9A60-2AB9E61D071C}"/>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2" name="Straight Arrow Connector 491">
                <a:extLst>
                  <a:ext uri="{FF2B5EF4-FFF2-40B4-BE49-F238E27FC236}">
                    <a16:creationId xmlns:a16="http://schemas.microsoft.com/office/drawing/2014/main" id="{2D8B7A74-F380-4AF7-A84B-AB828E1C3FE7}"/>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3" name="Straight Arrow Connector 492">
                <a:extLst>
                  <a:ext uri="{FF2B5EF4-FFF2-40B4-BE49-F238E27FC236}">
                    <a16:creationId xmlns:a16="http://schemas.microsoft.com/office/drawing/2014/main" id="{1213B93B-F49A-487A-A99C-2998F636F96A}"/>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4" name="Straight Arrow Connector 493">
                <a:extLst>
                  <a:ext uri="{FF2B5EF4-FFF2-40B4-BE49-F238E27FC236}">
                    <a16:creationId xmlns:a16="http://schemas.microsoft.com/office/drawing/2014/main" id="{4100B444-88B2-436B-A8FA-997703F3C01E}"/>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7" name="Group 396">
              <a:extLst>
                <a:ext uri="{FF2B5EF4-FFF2-40B4-BE49-F238E27FC236}">
                  <a16:creationId xmlns:a16="http://schemas.microsoft.com/office/drawing/2014/main" id="{8983D6D2-C7D2-4287-A837-ADC98B2FE690}"/>
                </a:ext>
              </a:extLst>
            </p:cNvPr>
            <p:cNvGrpSpPr/>
            <p:nvPr/>
          </p:nvGrpSpPr>
          <p:grpSpPr>
            <a:xfrm>
              <a:off x="7456554" y="4048760"/>
              <a:ext cx="680336" cy="277733"/>
              <a:chOff x="7456554" y="4048760"/>
              <a:chExt cx="680336" cy="277733"/>
            </a:xfrm>
          </p:grpSpPr>
          <p:cxnSp>
            <p:nvCxnSpPr>
              <p:cNvPr id="487" name="Straight Arrow Connector 486">
                <a:extLst>
                  <a:ext uri="{FF2B5EF4-FFF2-40B4-BE49-F238E27FC236}">
                    <a16:creationId xmlns:a16="http://schemas.microsoft.com/office/drawing/2014/main" id="{058B793D-90A5-4B6F-9544-0394AB1F5403}"/>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8" name="Straight Arrow Connector 487">
                <a:extLst>
                  <a:ext uri="{FF2B5EF4-FFF2-40B4-BE49-F238E27FC236}">
                    <a16:creationId xmlns:a16="http://schemas.microsoft.com/office/drawing/2014/main" id="{D8FCCE01-4EBF-453C-AED6-CD9374C95D33}"/>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9" name="Straight Arrow Connector 488">
                <a:extLst>
                  <a:ext uri="{FF2B5EF4-FFF2-40B4-BE49-F238E27FC236}">
                    <a16:creationId xmlns:a16="http://schemas.microsoft.com/office/drawing/2014/main" id="{0DAF125F-2E0E-41FD-AF77-6015B902D97E}"/>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0" name="Straight Arrow Connector 489">
                <a:extLst>
                  <a:ext uri="{FF2B5EF4-FFF2-40B4-BE49-F238E27FC236}">
                    <a16:creationId xmlns:a16="http://schemas.microsoft.com/office/drawing/2014/main" id="{D9A76E39-8452-4DEA-90F3-7F961F21572E}"/>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9" name="Group 398">
              <a:extLst>
                <a:ext uri="{FF2B5EF4-FFF2-40B4-BE49-F238E27FC236}">
                  <a16:creationId xmlns:a16="http://schemas.microsoft.com/office/drawing/2014/main" id="{FD9F5A78-11AE-4555-8DFB-39CE9424D6C3}"/>
                </a:ext>
              </a:extLst>
            </p:cNvPr>
            <p:cNvGrpSpPr/>
            <p:nvPr/>
          </p:nvGrpSpPr>
          <p:grpSpPr>
            <a:xfrm>
              <a:off x="7316219" y="3686175"/>
              <a:ext cx="604136" cy="414894"/>
              <a:chOff x="7316219" y="3686175"/>
              <a:chExt cx="604136" cy="414894"/>
            </a:xfrm>
          </p:grpSpPr>
          <p:cxnSp>
            <p:nvCxnSpPr>
              <p:cNvPr id="483" name="Straight Arrow Connector 482">
                <a:extLst>
                  <a:ext uri="{FF2B5EF4-FFF2-40B4-BE49-F238E27FC236}">
                    <a16:creationId xmlns:a16="http://schemas.microsoft.com/office/drawing/2014/main" id="{F2A195C6-25B0-449B-82EC-445394532213}"/>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4" name="Straight Arrow Connector 483">
                <a:extLst>
                  <a:ext uri="{FF2B5EF4-FFF2-40B4-BE49-F238E27FC236}">
                    <a16:creationId xmlns:a16="http://schemas.microsoft.com/office/drawing/2014/main" id="{78DFEDC1-E7FC-4BA4-96BF-FEE22D066BED}"/>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5" name="Straight Arrow Connector 484">
                <a:extLst>
                  <a:ext uri="{FF2B5EF4-FFF2-40B4-BE49-F238E27FC236}">
                    <a16:creationId xmlns:a16="http://schemas.microsoft.com/office/drawing/2014/main" id="{0B4E7437-9653-4715-98A7-8A20306DD674}"/>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6" name="Straight Arrow Connector 485">
                <a:extLst>
                  <a:ext uri="{FF2B5EF4-FFF2-40B4-BE49-F238E27FC236}">
                    <a16:creationId xmlns:a16="http://schemas.microsoft.com/office/drawing/2014/main" id="{C6895F1D-2780-4388-90CE-F217D3E448F4}"/>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0" name="Group 399">
              <a:extLst>
                <a:ext uri="{FF2B5EF4-FFF2-40B4-BE49-F238E27FC236}">
                  <a16:creationId xmlns:a16="http://schemas.microsoft.com/office/drawing/2014/main" id="{092EE7DF-6AD1-46E1-995F-6AF50B3FB895}"/>
                </a:ext>
              </a:extLst>
            </p:cNvPr>
            <p:cNvGrpSpPr/>
            <p:nvPr/>
          </p:nvGrpSpPr>
          <p:grpSpPr>
            <a:xfrm>
              <a:off x="7187314" y="3540760"/>
              <a:ext cx="524126" cy="464424"/>
              <a:chOff x="7187314" y="3540760"/>
              <a:chExt cx="524126" cy="464424"/>
            </a:xfrm>
          </p:grpSpPr>
          <p:cxnSp>
            <p:nvCxnSpPr>
              <p:cNvPr id="459" name="Straight Arrow Connector 458">
                <a:extLst>
                  <a:ext uri="{FF2B5EF4-FFF2-40B4-BE49-F238E27FC236}">
                    <a16:creationId xmlns:a16="http://schemas.microsoft.com/office/drawing/2014/main" id="{A2A11710-3386-4D63-8382-68E92836669A}"/>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0" name="Straight Arrow Connector 479">
                <a:extLst>
                  <a:ext uri="{FF2B5EF4-FFF2-40B4-BE49-F238E27FC236}">
                    <a16:creationId xmlns:a16="http://schemas.microsoft.com/office/drawing/2014/main" id="{26982ECE-9FF7-46D3-94AF-1B5DC932E24E}"/>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1" name="Straight Arrow Connector 480">
                <a:extLst>
                  <a:ext uri="{FF2B5EF4-FFF2-40B4-BE49-F238E27FC236}">
                    <a16:creationId xmlns:a16="http://schemas.microsoft.com/office/drawing/2014/main" id="{EBAC8D11-6A43-4772-9265-B16C115DF5A0}"/>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2" name="Straight Arrow Connector 481">
                <a:extLst>
                  <a:ext uri="{FF2B5EF4-FFF2-40B4-BE49-F238E27FC236}">
                    <a16:creationId xmlns:a16="http://schemas.microsoft.com/office/drawing/2014/main" id="{2A80E21F-25EA-45F2-8C27-F7038B1B53BE}"/>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6" name="Group 425">
              <a:extLst>
                <a:ext uri="{FF2B5EF4-FFF2-40B4-BE49-F238E27FC236}">
                  <a16:creationId xmlns:a16="http://schemas.microsoft.com/office/drawing/2014/main" id="{05770B9A-4FF9-47C3-B37A-464B41A75C61}"/>
                </a:ext>
              </a:extLst>
            </p:cNvPr>
            <p:cNvGrpSpPr/>
            <p:nvPr/>
          </p:nvGrpSpPr>
          <p:grpSpPr>
            <a:xfrm>
              <a:off x="7398769" y="3885565"/>
              <a:ext cx="661286" cy="342504"/>
              <a:chOff x="7398769" y="3885565"/>
              <a:chExt cx="661286" cy="342504"/>
            </a:xfrm>
          </p:grpSpPr>
          <p:cxnSp>
            <p:nvCxnSpPr>
              <p:cNvPr id="427" name="Straight Arrow Connector 426">
                <a:extLst>
                  <a:ext uri="{FF2B5EF4-FFF2-40B4-BE49-F238E27FC236}">
                    <a16:creationId xmlns:a16="http://schemas.microsoft.com/office/drawing/2014/main" id="{68B1998D-BE1A-41C0-9CF2-E3E6F6063564}"/>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48" name="Straight Arrow Connector 447">
                <a:extLst>
                  <a:ext uri="{FF2B5EF4-FFF2-40B4-BE49-F238E27FC236}">
                    <a16:creationId xmlns:a16="http://schemas.microsoft.com/office/drawing/2014/main" id="{B7C729CB-C5D4-4E13-BB0A-B6A80F39ECCA}"/>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49" name="Straight Arrow Connector 448">
                <a:extLst>
                  <a:ext uri="{FF2B5EF4-FFF2-40B4-BE49-F238E27FC236}">
                    <a16:creationId xmlns:a16="http://schemas.microsoft.com/office/drawing/2014/main" id="{325C2EB7-E9D5-45CD-A617-12F99ECBF977}"/>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58" name="Straight Arrow Connector 457">
                <a:extLst>
                  <a:ext uri="{FF2B5EF4-FFF2-40B4-BE49-F238E27FC236}">
                    <a16:creationId xmlns:a16="http://schemas.microsoft.com/office/drawing/2014/main" id="{A9192249-F6D0-4F8F-91DA-3367CA970BC6}"/>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495" name="Group 494">
            <a:extLst>
              <a:ext uri="{FF2B5EF4-FFF2-40B4-BE49-F238E27FC236}">
                <a16:creationId xmlns:a16="http://schemas.microsoft.com/office/drawing/2014/main" id="{D8F6896D-926D-403C-ABDC-1F6B033BD27E}"/>
              </a:ext>
            </a:extLst>
          </p:cNvPr>
          <p:cNvGrpSpPr/>
          <p:nvPr/>
        </p:nvGrpSpPr>
        <p:grpSpPr>
          <a:xfrm>
            <a:off x="338664" y="3183763"/>
            <a:ext cx="1504106" cy="1003538"/>
            <a:chOff x="6861384" y="3307715"/>
            <a:chExt cx="1504106" cy="1003538"/>
          </a:xfrm>
        </p:grpSpPr>
        <p:grpSp>
          <p:nvGrpSpPr>
            <p:cNvPr id="496" name="Group 495">
              <a:extLst>
                <a:ext uri="{FF2B5EF4-FFF2-40B4-BE49-F238E27FC236}">
                  <a16:creationId xmlns:a16="http://schemas.microsoft.com/office/drawing/2014/main" id="{0B1F3D6C-A7A9-4D18-B582-E25664CFEBC3}"/>
                </a:ext>
              </a:extLst>
            </p:cNvPr>
            <p:cNvGrpSpPr/>
            <p:nvPr/>
          </p:nvGrpSpPr>
          <p:grpSpPr>
            <a:xfrm>
              <a:off x="6861384" y="3307715"/>
              <a:ext cx="555800" cy="458707"/>
              <a:chOff x="6861384" y="3307715"/>
              <a:chExt cx="555800" cy="458707"/>
            </a:xfrm>
          </p:grpSpPr>
          <p:cxnSp>
            <p:nvCxnSpPr>
              <p:cNvPr id="527" name="Straight Arrow Connector 526">
                <a:extLst>
                  <a:ext uri="{FF2B5EF4-FFF2-40B4-BE49-F238E27FC236}">
                    <a16:creationId xmlns:a16="http://schemas.microsoft.com/office/drawing/2014/main" id="{83BBFB91-9B9E-4407-9E96-C9DDF5144164}"/>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8" name="Straight Arrow Connector 527">
                <a:extLst>
                  <a:ext uri="{FF2B5EF4-FFF2-40B4-BE49-F238E27FC236}">
                    <a16:creationId xmlns:a16="http://schemas.microsoft.com/office/drawing/2014/main" id="{70518ADF-82D8-4B54-990B-DE5C336230CF}"/>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9" name="Straight Arrow Connector 528">
                <a:extLst>
                  <a:ext uri="{FF2B5EF4-FFF2-40B4-BE49-F238E27FC236}">
                    <a16:creationId xmlns:a16="http://schemas.microsoft.com/office/drawing/2014/main" id="{64738256-7D5C-42C9-B4DE-53A4DC90502C}"/>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31" name="Straight Arrow Connector 530">
                <a:extLst>
                  <a:ext uri="{FF2B5EF4-FFF2-40B4-BE49-F238E27FC236}">
                    <a16:creationId xmlns:a16="http://schemas.microsoft.com/office/drawing/2014/main" id="{B72D73A1-06FE-47CB-9EBD-E47A104BDEEE}"/>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7" name="Group 496">
              <a:extLst>
                <a:ext uri="{FF2B5EF4-FFF2-40B4-BE49-F238E27FC236}">
                  <a16:creationId xmlns:a16="http://schemas.microsoft.com/office/drawing/2014/main" id="{F0DDBA04-0C58-4935-B18B-8F7BA318E319}"/>
                </a:ext>
              </a:extLst>
            </p:cNvPr>
            <p:cNvGrpSpPr/>
            <p:nvPr/>
          </p:nvGrpSpPr>
          <p:grpSpPr>
            <a:xfrm>
              <a:off x="7685154" y="4033520"/>
              <a:ext cx="680336" cy="277733"/>
              <a:chOff x="7685154" y="4033520"/>
              <a:chExt cx="680336" cy="277733"/>
            </a:xfrm>
          </p:grpSpPr>
          <p:cxnSp>
            <p:nvCxnSpPr>
              <p:cNvPr id="522" name="Straight Arrow Connector 521">
                <a:extLst>
                  <a:ext uri="{FF2B5EF4-FFF2-40B4-BE49-F238E27FC236}">
                    <a16:creationId xmlns:a16="http://schemas.microsoft.com/office/drawing/2014/main" id="{750CAA41-E5E6-4BD2-8F68-9907A5506478}"/>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3" name="Straight Arrow Connector 522">
                <a:extLst>
                  <a:ext uri="{FF2B5EF4-FFF2-40B4-BE49-F238E27FC236}">
                    <a16:creationId xmlns:a16="http://schemas.microsoft.com/office/drawing/2014/main" id="{5FD343D2-C40A-4231-9962-1EA148AE0FF6}"/>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5" name="Straight Arrow Connector 524">
                <a:extLst>
                  <a:ext uri="{FF2B5EF4-FFF2-40B4-BE49-F238E27FC236}">
                    <a16:creationId xmlns:a16="http://schemas.microsoft.com/office/drawing/2014/main" id="{26ACCFF1-EC89-48F3-9D9E-253AF5B45E85}"/>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6" name="Straight Arrow Connector 525">
                <a:extLst>
                  <a:ext uri="{FF2B5EF4-FFF2-40B4-BE49-F238E27FC236}">
                    <a16:creationId xmlns:a16="http://schemas.microsoft.com/office/drawing/2014/main" id="{29415D84-B23C-41BF-B0F8-676F6C043A76}"/>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8" name="Group 497">
              <a:extLst>
                <a:ext uri="{FF2B5EF4-FFF2-40B4-BE49-F238E27FC236}">
                  <a16:creationId xmlns:a16="http://schemas.microsoft.com/office/drawing/2014/main" id="{03EE74B1-6F29-4304-A98E-26FE93D387A1}"/>
                </a:ext>
              </a:extLst>
            </p:cNvPr>
            <p:cNvGrpSpPr/>
            <p:nvPr/>
          </p:nvGrpSpPr>
          <p:grpSpPr>
            <a:xfrm>
              <a:off x="7445124" y="3519170"/>
              <a:ext cx="604136" cy="414894"/>
              <a:chOff x="7445124" y="3519170"/>
              <a:chExt cx="604136" cy="414894"/>
            </a:xfrm>
          </p:grpSpPr>
          <p:cxnSp>
            <p:nvCxnSpPr>
              <p:cNvPr id="518" name="Straight Arrow Connector 517">
                <a:extLst>
                  <a:ext uri="{FF2B5EF4-FFF2-40B4-BE49-F238E27FC236}">
                    <a16:creationId xmlns:a16="http://schemas.microsoft.com/office/drawing/2014/main" id="{34005AF4-837E-4A13-B817-29AB2D301DF8}"/>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9" name="Straight Arrow Connector 518">
                <a:extLst>
                  <a:ext uri="{FF2B5EF4-FFF2-40B4-BE49-F238E27FC236}">
                    <a16:creationId xmlns:a16="http://schemas.microsoft.com/office/drawing/2014/main" id="{8FE8B631-7188-4943-B3D8-92EED10540D5}"/>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0" name="Straight Arrow Connector 519">
                <a:extLst>
                  <a:ext uri="{FF2B5EF4-FFF2-40B4-BE49-F238E27FC236}">
                    <a16:creationId xmlns:a16="http://schemas.microsoft.com/office/drawing/2014/main" id="{CD612F7B-4E75-4FF6-8963-DCE71CF25D05}"/>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1" name="Straight Arrow Connector 520">
                <a:extLst>
                  <a:ext uri="{FF2B5EF4-FFF2-40B4-BE49-F238E27FC236}">
                    <a16:creationId xmlns:a16="http://schemas.microsoft.com/office/drawing/2014/main" id="{30E0C19E-89CE-49BA-8743-515EF79B12D7}"/>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9" name="Group 498">
              <a:extLst>
                <a:ext uri="{FF2B5EF4-FFF2-40B4-BE49-F238E27FC236}">
                  <a16:creationId xmlns:a16="http://schemas.microsoft.com/office/drawing/2014/main" id="{B0A4B895-91AC-48C5-89B6-D57553DF1C48}"/>
                </a:ext>
              </a:extLst>
            </p:cNvPr>
            <p:cNvGrpSpPr/>
            <p:nvPr/>
          </p:nvGrpSpPr>
          <p:grpSpPr>
            <a:xfrm>
              <a:off x="7226049" y="3326765"/>
              <a:ext cx="524126" cy="464424"/>
              <a:chOff x="7226049" y="3326765"/>
              <a:chExt cx="524126" cy="464424"/>
            </a:xfrm>
          </p:grpSpPr>
          <p:cxnSp>
            <p:nvCxnSpPr>
              <p:cNvPr id="513" name="Straight Arrow Connector 512">
                <a:extLst>
                  <a:ext uri="{FF2B5EF4-FFF2-40B4-BE49-F238E27FC236}">
                    <a16:creationId xmlns:a16="http://schemas.microsoft.com/office/drawing/2014/main" id="{7394F959-B7A3-431E-934F-5ADEE34ABE04}"/>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4" name="Straight Arrow Connector 513">
                <a:extLst>
                  <a:ext uri="{FF2B5EF4-FFF2-40B4-BE49-F238E27FC236}">
                    <a16:creationId xmlns:a16="http://schemas.microsoft.com/office/drawing/2014/main" id="{404D69C8-162A-46C4-8787-9C21A5DBA626}"/>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5" name="Straight Arrow Connector 514">
                <a:extLst>
                  <a:ext uri="{FF2B5EF4-FFF2-40B4-BE49-F238E27FC236}">
                    <a16:creationId xmlns:a16="http://schemas.microsoft.com/office/drawing/2014/main" id="{6D9D0BAF-72FB-4EB5-9818-9D6EEE0974D0}"/>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6" name="Straight Arrow Connector 515">
                <a:extLst>
                  <a:ext uri="{FF2B5EF4-FFF2-40B4-BE49-F238E27FC236}">
                    <a16:creationId xmlns:a16="http://schemas.microsoft.com/office/drawing/2014/main" id="{9E0E4E78-C8B5-4EAA-963F-5FED61F81A3B}"/>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00" name="Group 499">
              <a:extLst>
                <a:ext uri="{FF2B5EF4-FFF2-40B4-BE49-F238E27FC236}">
                  <a16:creationId xmlns:a16="http://schemas.microsoft.com/office/drawing/2014/main" id="{B9FB06AD-1C2D-4E2F-8FEE-33A84603B48A}"/>
                </a:ext>
              </a:extLst>
            </p:cNvPr>
            <p:cNvGrpSpPr/>
            <p:nvPr/>
          </p:nvGrpSpPr>
          <p:grpSpPr>
            <a:xfrm>
              <a:off x="7608954" y="3793490"/>
              <a:ext cx="661286" cy="342504"/>
              <a:chOff x="7608954" y="3793490"/>
              <a:chExt cx="661286" cy="342504"/>
            </a:xfrm>
          </p:grpSpPr>
          <p:cxnSp>
            <p:nvCxnSpPr>
              <p:cNvPr id="501" name="Straight Arrow Connector 500">
                <a:extLst>
                  <a:ext uri="{FF2B5EF4-FFF2-40B4-BE49-F238E27FC236}">
                    <a16:creationId xmlns:a16="http://schemas.microsoft.com/office/drawing/2014/main" id="{2851D7E5-0739-4BA1-8F06-979990C577E6}"/>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08" name="Straight Arrow Connector 507">
                <a:extLst>
                  <a:ext uri="{FF2B5EF4-FFF2-40B4-BE49-F238E27FC236}">
                    <a16:creationId xmlns:a16="http://schemas.microsoft.com/office/drawing/2014/main" id="{3F49ECDF-5D7B-4F9B-A545-731AFBC4C0FF}"/>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09" name="Straight Arrow Connector 508">
                <a:extLst>
                  <a:ext uri="{FF2B5EF4-FFF2-40B4-BE49-F238E27FC236}">
                    <a16:creationId xmlns:a16="http://schemas.microsoft.com/office/drawing/2014/main" id="{40DCF51D-5756-4946-BEC5-86CEB3A28683}"/>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1" name="Straight Arrow Connector 510">
                <a:extLst>
                  <a:ext uri="{FF2B5EF4-FFF2-40B4-BE49-F238E27FC236}">
                    <a16:creationId xmlns:a16="http://schemas.microsoft.com/office/drawing/2014/main" id="{EBAC2D42-8939-4729-9484-43FBB1D57BEF}"/>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32" name="Group 531">
            <a:extLst>
              <a:ext uri="{FF2B5EF4-FFF2-40B4-BE49-F238E27FC236}">
                <a16:creationId xmlns:a16="http://schemas.microsoft.com/office/drawing/2014/main" id="{BF22A5DD-7B22-4FF3-9DE4-8243E94CD332}"/>
              </a:ext>
            </a:extLst>
          </p:cNvPr>
          <p:cNvGrpSpPr/>
          <p:nvPr/>
        </p:nvGrpSpPr>
        <p:grpSpPr>
          <a:xfrm>
            <a:off x="235794" y="2880868"/>
            <a:ext cx="1888916" cy="1283573"/>
            <a:chOff x="6758514" y="3004820"/>
            <a:chExt cx="1888916" cy="1283573"/>
          </a:xfrm>
        </p:grpSpPr>
        <p:grpSp>
          <p:nvGrpSpPr>
            <p:cNvPr id="533" name="Group 532">
              <a:extLst>
                <a:ext uri="{FF2B5EF4-FFF2-40B4-BE49-F238E27FC236}">
                  <a16:creationId xmlns:a16="http://schemas.microsoft.com/office/drawing/2014/main" id="{F043B8AA-B9EC-4BEC-807A-4F7B0827A56E}"/>
                </a:ext>
              </a:extLst>
            </p:cNvPr>
            <p:cNvGrpSpPr/>
            <p:nvPr/>
          </p:nvGrpSpPr>
          <p:grpSpPr>
            <a:xfrm>
              <a:off x="7282564" y="3030855"/>
              <a:ext cx="524126" cy="464424"/>
              <a:chOff x="7282564" y="3030855"/>
              <a:chExt cx="524126" cy="464424"/>
            </a:xfrm>
          </p:grpSpPr>
          <p:cxnSp>
            <p:nvCxnSpPr>
              <p:cNvPr id="555" name="Straight Arrow Connector 554">
                <a:extLst>
                  <a:ext uri="{FF2B5EF4-FFF2-40B4-BE49-F238E27FC236}">
                    <a16:creationId xmlns:a16="http://schemas.microsoft.com/office/drawing/2014/main" id="{4AFE0A98-8144-4BDB-B7BA-82B712433300}"/>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6" name="Straight Arrow Connector 555">
                <a:extLst>
                  <a:ext uri="{FF2B5EF4-FFF2-40B4-BE49-F238E27FC236}">
                    <a16:creationId xmlns:a16="http://schemas.microsoft.com/office/drawing/2014/main" id="{6790E569-656B-4DCD-90E1-0E9A207C84BE}"/>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7" name="Straight Arrow Connector 556">
                <a:extLst>
                  <a:ext uri="{FF2B5EF4-FFF2-40B4-BE49-F238E27FC236}">
                    <a16:creationId xmlns:a16="http://schemas.microsoft.com/office/drawing/2014/main" id="{E9C7B159-2D76-448D-945A-808E8D48933A}"/>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8" name="Straight Arrow Connector 557">
                <a:extLst>
                  <a:ext uri="{FF2B5EF4-FFF2-40B4-BE49-F238E27FC236}">
                    <a16:creationId xmlns:a16="http://schemas.microsoft.com/office/drawing/2014/main" id="{36909814-5BF0-47BD-A8F9-F1AF96F9347F}"/>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4" name="Group 533">
              <a:extLst>
                <a:ext uri="{FF2B5EF4-FFF2-40B4-BE49-F238E27FC236}">
                  <a16:creationId xmlns:a16="http://schemas.microsoft.com/office/drawing/2014/main" id="{F40BFF2B-1CDC-45A5-9CEE-72BD44A8F55B}"/>
                </a:ext>
              </a:extLst>
            </p:cNvPr>
            <p:cNvGrpSpPr/>
            <p:nvPr/>
          </p:nvGrpSpPr>
          <p:grpSpPr>
            <a:xfrm>
              <a:off x="6758514" y="3004820"/>
              <a:ext cx="555800" cy="458707"/>
              <a:chOff x="6758514" y="3004820"/>
              <a:chExt cx="555800" cy="458707"/>
            </a:xfrm>
          </p:grpSpPr>
          <p:cxnSp>
            <p:nvCxnSpPr>
              <p:cNvPr id="551" name="Straight Arrow Connector 550">
                <a:extLst>
                  <a:ext uri="{FF2B5EF4-FFF2-40B4-BE49-F238E27FC236}">
                    <a16:creationId xmlns:a16="http://schemas.microsoft.com/office/drawing/2014/main" id="{0645822A-A87C-4962-9431-BD0C5726FA77}"/>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2" name="Straight Arrow Connector 551">
                <a:extLst>
                  <a:ext uri="{FF2B5EF4-FFF2-40B4-BE49-F238E27FC236}">
                    <a16:creationId xmlns:a16="http://schemas.microsoft.com/office/drawing/2014/main" id="{BBECC13C-4BDB-4C0A-8673-F156AF7F0524}"/>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3" name="Straight Arrow Connector 552">
                <a:extLst>
                  <a:ext uri="{FF2B5EF4-FFF2-40B4-BE49-F238E27FC236}">
                    <a16:creationId xmlns:a16="http://schemas.microsoft.com/office/drawing/2014/main" id="{DA13B480-06E0-404F-961A-F5B62298F1A2}"/>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4" name="Straight Arrow Connector 553">
                <a:extLst>
                  <a:ext uri="{FF2B5EF4-FFF2-40B4-BE49-F238E27FC236}">
                    <a16:creationId xmlns:a16="http://schemas.microsoft.com/office/drawing/2014/main" id="{0F7368BE-C1E6-43D2-95EB-ECF09A5FF129}"/>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5" name="Group 534">
              <a:extLst>
                <a:ext uri="{FF2B5EF4-FFF2-40B4-BE49-F238E27FC236}">
                  <a16:creationId xmlns:a16="http://schemas.microsoft.com/office/drawing/2014/main" id="{3B62A0B2-475E-41F3-8C9C-11A179A7EB2B}"/>
                </a:ext>
              </a:extLst>
            </p:cNvPr>
            <p:cNvGrpSpPr/>
            <p:nvPr/>
          </p:nvGrpSpPr>
          <p:grpSpPr>
            <a:xfrm>
              <a:off x="7607049" y="3303905"/>
              <a:ext cx="604136" cy="414894"/>
              <a:chOff x="7607049" y="3303905"/>
              <a:chExt cx="604136" cy="414894"/>
            </a:xfrm>
          </p:grpSpPr>
          <p:cxnSp>
            <p:nvCxnSpPr>
              <p:cNvPr id="547" name="Straight Arrow Connector 546">
                <a:extLst>
                  <a:ext uri="{FF2B5EF4-FFF2-40B4-BE49-F238E27FC236}">
                    <a16:creationId xmlns:a16="http://schemas.microsoft.com/office/drawing/2014/main" id="{C535AF38-F615-48FF-86C6-B06D067E114F}"/>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8" name="Straight Arrow Connector 547">
                <a:extLst>
                  <a:ext uri="{FF2B5EF4-FFF2-40B4-BE49-F238E27FC236}">
                    <a16:creationId xmlns:a16="http://schemas.microsoft.com/office/drawing/2014/main" id="{1EC00A60-180C-4581-93D5-55BA6A783E89}"/>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9" name="Straight Arrow Connector 548">
                <a:extLst>
                  <a:ext uri="{FF2B5EF4-FFF2-40B4-BE49-F238E27FC236}">
                    <a16:creationId xmlns:a16="http://schemas.microsoft.com/office/drawing/2014/main" id="{FD2BCC62-EAC9-4402-8988-68F37E119D13}"/>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0" name="Straight Arrow Connector 549">
                <a:extLst>
                  <a:ext uri="{FF2B5EF4-FFF2-40B4-BE49-F238E27FC236}">
                    <a16:creationId xmlns:a16="http://schemas.microsoft.com/office/drawing/2014/main" id="{33EC0486-B78F-4B2A-8014-FF48EF50D057}"/>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6" name="Group 535">
              <a:extLst>
                <a:ext uri="{FF2B5EF4-FFF2-40B4-BE49-F238E27FC236}">
                  <a16:creationId xmlns:a16="http://schemas.microsoft.com/office/drawing/2014/main" id="{CCE28EA7-DEED-4A87-ACDD-D4191C8DCDF7}"/>
                </a:ext>
              </a:extLst>
            </p:cNvPr>
            <p:cNvGrpSpPr/>
            <p:nvPr/>
          </p:nvGrpSpPr>
          <p:grpSpPr>
            <a:xfrm>
              <a:off x="7848984" y="3686810"/>
              <a:ext cx="661286" cy="342504"/>
              <a:chOff x="7848984" y="3686810"/>
              <a:chExt cx="661286" cy="342504"/>
            </a:xfrm>
          </p:grpSpPr>
          <p:cxnSp>
            <p:nvCxnSpPr>
              <p:cNvPr id="543" name="Straight Arrow Connector 542">
                <a:extLst>
                  <a:ext uri="{FF2B5EF4-FFF2-40B4-BE49-F238E27FC236}">
                    <a16:creationId xmlns:a16="http://schemas.microsoft.com/office/drawing/2014/main" id="{67773C67-7EE7-4E18-92B2-1A9B536EF041}"/>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4" name="Straight Arrow Connector 543">
                <a:extLst>
                  <a:ext uri="{FF2B5EF4-FFF2-40B4-BE49-F238E27FC236}">
                    <a16:creationId xmlns:a16="http://schemas.microsoft.com/office/drawing/2014/main" id="{33E7ABD5-16E5-4172-B15A-48F65481BE9A}"/>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5" name="Straight Arrow Connector 544">
                <a:extLst>
                  <a:ext uri="{FF2B5EF4-FFF2-40B4-BE49-F238E27FC236}">
                    <a16:creationId xmlns:a16="http://schemas.microsoft.com/office/drawing/2014/main" id="{F998DC88-6FD0-45E5-838F-67DA5B74A37B}"/>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6" name="Straight Arrow Connector 545">
                <a:extLst>
                  <a:ext uri="{FF2B5EF4-FFF2-40B4-BE49-F238E27FC236}">
                    <a16:creationId xmlns:a16="http://schemas.microsoft.com/office/drawing/2014/main" id="{B470A0DF-1D38-40AC-B95E-4C7899146D1F}"/>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7" name="Group 536">
              <a:extLst>
                <a:ext uri="{FF2B5EF4-FFF2-40B4-BE49-F238E27FC236}">
                  <a16:creationId xmlns:a16="http://schemas.microsoft.com/office/drawing/2014/main" id="{F7D6DEA9-C94D-4504-AE9F-21BF64ACC567}"/>
                </a:ext>
              </a:extLst>
            </p:cNvPr>
            <p:cNvGrpSpPr/>
            <p:nvPr/>
          </p:nvGrpSpPr>
          <p:grpSpPr>
            <a:xfrm>
              <a:off x="7967094" y="4010660"/>
              <a:ext cx="680336" cy="277733"/>
              <a:chOff x="7967094" y="4010660"/>
              <a:chExt cx="680336" cy="277733"/>
            </a:xfrm>
          </p:grpSpPr>
          <p:cxnSp>
            <p:nvCxnSpPr>
              <p:cNvPr id="538" name="Straight Arrow Connector 537">
                <a:extLst>
                  <a:ext uri="{FF2B5EF4-FFF2-40B4-BE49-F238E27FC236}">
                    <a16:creationId xmlns:a16="http://schemas.microsoft.com/office/drawing/2014/main" id="{E69C6746-E979-473D-9AF5-A4029F550A9B}"/>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0" name="Straight Arrow Connector 539">
                <a:extLst>
                  <a:ext uri="{FF2B5EF4-FFF2-40B4-BE49-F238E27FC236}">
                    <a16:creationId xmlns:a16="http://schemas.microsoft.com/office/drawing/2014/main" id="{61F8C50C-B706-4C99-8EBD-7ABC6D3EBF35}"/>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1" name="Straight Arrow Connector 540">
                <a:extLst>
                  <a:ext uri="{FF2B5EF4-FFF2-40B4-BE49-F238E27FC236}">
                    <a16:creationId xmlns:a16="http://schemas.microsoft.com/office/drawing/2014/main" id="{4A6FDDBD-4DCB-4B20-825E-ADEBBFF19A19}"/>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2" name="Straight Arrow Connector 541">
                <a:extLst>
                  <a:ext uri="{FF2B5EF4-FFF2-40B4-BE49-F238E27FC236}">
                    <a16:creationId xmlns:a16="http://schemas.microsoft.com/office/drawing/2014/main" id="{B9439B18-5915-428D-BCE6-6136695F8878}"/>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59" name="Group 558">
            <a:extLst>
              <a:ext uri="{FF2B5EF4-FFF2-40B4-BE49-F238E27FC236}">
                <a16:creationId xmlns:a16="http://schemas.microsoft.com/office/drawing/2014/main" id="{232A52C8-B446-4B44-83B2-CB5981017F62}"/>
              </a:ext>
            </a:extLst>
          </p:cNvPr>
          <p:cNvGrpSpPr/>
          <p:nvPr/>
        </p:nvGrpSpPr>
        <p:grpSpPr>
          <a:xfrm>
            <a:off x="117684" y="2524633"/>
            <a:ext cx="2370881" cy="1611233"/>
            <a:chOff x="6640404" y="2648585"/>
            <a:chExt cx="2370881" cy="1611233"/>
          </a:xfrm>
        </p:grpSpPr>
        <p:grpSp>
          <p:nvGrpSpPr>
            <p:cNvPr id="560" name="Group 559">
              <a:extLst>
                <a:ext uri="{FF2B5EF4-FFF2-40B4-BE49-F238E27FC236}">
                  <a16:creationId xmlns:a16="http://schemas.microsoft.com/office/drawing/2014/main" id="{E445998B-37B5-4586-B94E-6D57E54444D4}"/>
                </a:ext>
              </a:extLst>
            </p:cNvPr>
            <p:cNvGrpSpPr/>
            <p:nvPr/>
          </p:nvGrpSpPr>
          <p:grpSpPr>
            <a:xfrm>
              <a:off x="7345429" y="2703830"/>
              <a:ext cx="524126" cy="464424"/>
              <a:chOff x="7345429" y="2703830"/>
              <a:chExt cx="524126" cy="464424"/>
            </a:xfrm>
          </p:grpSpPr>
          <p:cxnSp>
            <p:nvCxnSpPr>
              <p:cNvPr id="581" name="Straight Arrow Connector 580">
                <a:extLst>
                  <a:ext uri="{FF2B5EF4-FFF2-40B4-BE49-F238E27FC236}">
                    <a16:creationId xmlns:a16="http://schemas.microsoft.com/office/drawing/2014/main" id="{8ABFE646-5E54-4FA0-BD10-3E8B0B68F1C0}"/>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2" name="Straight Arrow Connector 581">
                <a:extLst>
                  <a:ext uri="{FF2B5EF4-FFF2-40B4-BE49-F238E27FC236}">
                    <a16:creationId xmlns:a16="http://schemas.microsoft.com/office/drawing/2014/main" id="{2965A4AE-EDA2-404F-A1DF-9A432B62BB15}"/>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3" name="Straight Arrow Connector 582">
                <a:extLst>
                  <a:ext uri="{FF2B5EF4-FFF2-40B4-BE49-F238E27FC236}">
                    <a16:creationId xmlns:a16="http://schemas.microsoft.com/office/drawing/2014/main" id="{BAE5965F-95F1-415E-9D2C-3D6D50DD1F91}"/>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4" name="Straight Arrow Connector 583">
                <a:extLst>
                  <a:ext uri="{FF2B5EF4-FFF2-40B4-BE49-F238E27FC236}">
                    <a16:creationId xmlns:a16="http://schemas.microsoft.com/office/drawing/2014/main" id="{3E8F5967-6F0A-4B35-AF68-FF2EAFDC155D}"/>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1" name="Group 560">
              <a:extLst>
                <a:ext uri="{FF2B5EF4-FFF2-40B4-BE49-F238E27FC236}">
                  <a16:creationId xmlns:a16="http://schemas.microsoft.com/office/drawing/2014/main" id="{46275A9C-6476-45EC-B43D-03DD8DEA604D}"/>
                </a:ext>
              </a:extLst>
            </p:cNvPr>
            <p:cNvGrpSpPr/>
            <p:nvPr/>
          </p:nvGrpSpPr>
          <p:grpSpPr>
            <a:xfrm>
              <a:off x="6640404" y="2648585"/>
              <a:ext cx="555800" cy="458707"/>
              <a:chOff x="6640404" y="2648585"/>
              <a:chExt cx="555800" cy="458707"/>
            </a:xfrm>
          </p:grpSpPr>
          <p:cxnSp>
            <p:nvCxnSpPr>
              <p:cNvPr id="577" name="Straight Arrow Connector 576">
                <a:extLst>
                  <a:ext uri="{FF2B5EF4-FFF2-40B4-BE49-F238E27FC236}">
                    <a16:creationId xmlns:a16="http://schemas.microsoft.com/office/drawing/2014/main" id="{0CAF77E2-F00A-4C18-9AD8-085C6FC94C2A}"/>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8" name="Straight Arrow Connector 577">
                <a:extLst>
                  <a:ext uri="{FF2B5EF4-FFF2-40B4-BE49-F238E27FC236}">
                    <a16:creationId xmlns:a16="http://schemas.microsoft.com/office/drawing/2014/main" id="{A8DAA0F4-D974-4B42-9615-6303778FB8D8}"/>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9" name="Straight Arrow Connector 578">
                <a:extLst>
                  <a:ext uri="{FF2B5EF4-FFF2-40B4-BE49-F238E27FC236}">
                    <a16:creationId xmlns:a16="http://schemas.microsoft.com/office/drawing/2014/main" id="{B092FFB7-A5BC-4EB2-95A7-9A2B024B8AD7}"/>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0" name="Straight Arrow Connector 579">
                <a:extLst>
                  <a:ext uri="{FF2B5EF4-FFF2-40B4-BE49-F238E27FC236}">
                    <a16:creationId xmlns:a16="http://schemas.microsoft.com/office/drawing/2014/main" id="{24DEA59A-38BB-4ABC-B929-9A94C456CF21}"/>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2" name="Group 561">
              <a:extLst>
                <a:ext uri="{FF2B5EF4-FFF2-40B4-BE49-F238E27FC236}">
                  <a16:creationId xmlns:a16="http://schemas.microsoft.com/office/drawing/2014/main" id="{73D84787-87B1-4DEE-A9D4-ADC0D14307A6}"/>
                </a:ext>
              </a:extLst>
            </p:cNvPr>
            <p:cNvGrpSpPr/>
            <p:nvPr/>
          </p:nvGrpSpPr>
          <p:grpSpPr>
            <a:xfrm>
              <a:off x="7801359" y="3046730"/>
              <a:ext cx="604136" cy="414894"/>
              <a:chOff x="7801359" y="3046730"/>
              <a:chExt cx="604136" cy="414894"/>
            </a:xfrm>
          </p:grpSpPr>
          <p:cxnSp>
            <p:nvCxnSpPr>
              <p:cNvPr id="573" name="Straight Arrow Connector 572">
                <a:extLst>
                  <a:ext uri="{FF2B5EF4-FFF2-40B4-BE49-F238E27FC236}">
                    <a16:creationId xmlns:a16="http://schemas.microsoft.com/office/drawing/2014/main" id="{86ACF697-85F6-40C0-813C-521D5C3AB60C}"/>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4" name="Straight Arrow Connector 573">
                <a:extLst>
                  <a:ext uri="{FF2B5EF4-FFF2-40B4-BE49-F238E27FC236}">
                    <a16:creationId xmlns:a16="http://schemas.microsoft.com/office/drawing/2014/main" id="{09C1050F-68F0-423F-9BAB-610ADA33AABE}"/>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5" name="Straight Arrow Connector 574">
                <a:extLst>
                  <a:ext uri="{FF2B5EF4-FFF2-40B4-BE49-F238E27FC236}">
                    <a16:creationId xmlns:a16="http://schemas.microsoft.com/office/drawing/2014/main" id="{59A2EB73-084F-4203-8BAF-242BF4B40757}"/>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6" name="Straight Arrow Connector 575">
                <a:extLst>
                  <a:ext uri="{FF2B5EF4-FFF2-40B4-BE49-F238E27FC236}">
                    <a16:creationId xmlns:a16="http://schemas.microsoft.com/office/drawing/2014/main" id="{8B0B2547-4645-4ACC-92FC-ED30A8C99B0C}"/>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3" name="Group 562">
              <a:extLst>
                <a:ext uri="{FF2B5EF4-FFF2-40B4-BE49-F238E27FC236}">
                  <a16:creationId xmlns:a16="http://schemas.microsoft.com/office/drawing/2014/main" id="{C8BDEC2A-8F39-4A1B-A9A9-834D32BEF220}"/>
                </a:ext>
              </a:extLst>
            </p:cNvPr>
            <p:cNvGrpSpPr/>
            <p:nvPr/>
          </p:nvGrpSpPr>
          <p:grpSpPr>
            <a:xfrm>
              <a:off x="8138544" y="3557270"/>
              <a:ext cx="661286" cy="342504"/>
              <a:chOff x="8138544" y="3557270"/>
              <a:chExt cx="661286" cy="342504"/>
            </a:xfrm>
          </p:grpSpPr>
          <p:cxnSp>
            <p:nvCxnSpPr>
              <p:cNvPr id="569" name="Straight Arrow Connector 568">
                <a:extLst>
                  <a:ext uri="{FF2B5EF4-FFF2-40B4-BE49-F238E27FC236}">
                    <a16:creationId xmlns:a16="http://schemas.microsoft.com/office/drawing/2014/main" id="{FAEE10FC-59DC-419D-B7CF-13C31BD38679}"/>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0" name="Straight Arrow Connector 569">
                <a:extLst>
                  <a:ext uri="{FF2B5EF4-FFF2-40B4-BE49-F238E27FC236}">
                    <a16:creationId xmlns:a16="http://schemas.microsoft.com/office/drawing/2014/main" id="{94F2994F-BF28-4ACD-9DE2-188B6ADE2F94}"/>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1" name="Straight Arrow Connector 570">
                <a:extLst>
                  <a:ext uri="{FF2B5EF4-FFF2-40B4-BE49-F238E27FC236}">
                    <a16:creationId xmlns:a16="http://schemas.microsoft.com/office/drawing/2014/main" id="{F5635526-6DED-4FD5-AA2C-8149D76FD4F6}"/>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2" name="Straight Arrow Connector 571">
                <a:extLst>
                  <a:ext uri="{FF2B5EF4-FFF2-40B4-BE49-F238E27FC236}">
                    <a16:creationId xmlns:a16="http://schemas.microsoft.com/office/drawing/2014/main" id="{BC505EA2-CE17-4CE3-BC9F-16DA325CE61C}"/>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4" name="Group 563">
              <a:extLst>
                <a:ext uri="{FF2B5EF4-FFF2-40B4-BE49-F238E27FC236}">
                  <a16:creationId xmlns:a16="http://schemas.microsoft.com/office/drawing/2014/main" id="{D3CAB314-0643-4DB6-9398-CFC34EC0D095}"/>
                </a:ext>
              </a:extLst>
            </p:cNvPr>
            <p:cNvGrpSpPr/>
            <p:nvPr/>
          </p:nvGrpSpPr>
          <p:grpSpPr>
            <a:xfrm>
              <a:off x="8330949" y="3982085"/>
              <a:ext cx="680336" cy="277733"/>
              <a:chOff x="8330949" y="3982085"/>
              <a:chExt cx="680336" cy="277733"/>
            </a:xfrm>
          </p:grpSpPr>
          <p:cxnSp>
            <p:nvCxnSpPr>
              <p:cNvPr id="565" name="Straight Arrow Connector 564">
                <a:extLst>
                  <a:ext uri="{FF2B5EF4-FFF2-40B4-BE49-F238E27FC236}">
                    <a16:creationId xmlns:a16="http://schemas.microsoft.com/office/drawing/2014/main" id="{199E8EB1-BC53-4B73-8676-BD63A9594B16}"/>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66" name="Straight Arrow Connector 565">
                <a:extLst>
                  <a:ext uri="{FF2B5EF4-FFF2-40B4-BE49-F238E27FC236}">
                    <a16:creationId xmlns:a16="http://schemas.microsoft.com/office/drawing/2014/main" id="{202F44AC-3002-4D82-98B8-2BDC599876F9}"/>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67" name="Straight Arrow Connector 566">
                <a:extLst>
                  <a:ext uri="{FF2B5EF4-FFF2-40B4-BE49-F238E27FC236}">
                    <a16:creationId xmlns:a16="http://schemas.microsoft.com/office/drawing/2014/main" id="{2618FD91-6E66-4D84-803E-4AB237550B64}"/>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68" name="Straight Arrow Connector 567">
                <a:extLst>
                  <a:ext uri="{FF2B5EF4-FFF2-40B4-BE49-F238E27FC236}">
                    <a16:creationId xmlns:a16="http://schemas.microsoft.com/office/drawing/2014/main" id="{F02C2EDC-A46A-4C2E-A0BC-64626A219B2B}"/>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60" name="Group 59">
            <a:extLst>
              <a:ext uri="{FF2B5EF4-FFF2-40B4-BE49-F238E27FC236}">
                <a16:creationId xmlns:a16="http://schemas.microsoft.com/office/drawing/2014/main" id="{A266E98A-F991-47A0-BF94-4073595DC946}"/>
              </a:ext>
            </a:extLst>
          </p:cNvPr>
          <p:cNvGrpSpPr/>
          <p:nvPr/>
        </p:nvGrpSpPr>
        <p:grpSpPr>
          <a:xfrm>
            <a:off x="11065084" y="-2123413"/>
            <a:ext cx="2370881" cy="2370062"/>
            <a:chOff x="11065084" y="-2123413"/>
            <a:chExt cx="2370881" cy="2370062"/>
          </a:xfrm>
        </p:grpSpPr>
        <p:pic>
          <p:nvPicPr>
            <p:cNvPr id="585" name="Picture 584">
              <a:extLst>
                <a:ext uri="{FF2B5EF4-FFF2-40B4-BE49-F238E27FC236}">
                  <a16:creationId xmlns:a16="http://schemas.microsoft.com/office/drawing/2014/main" id="{355046FF-8149-4ECE-AF6B-7342D18105C2}"/>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2675" b="97239" l="1153" r="98002">
                          <a14:foregroundMark x1="38970" y1="51079" x2="22752" y2="44694"/>
                          <a14:foregroundMark x1="22752" y1="44694" x2="15219" y2="58499"/>
                          <a14:foregroundMark x1="15219" y1="58499" x2="33282" y2="80242"/>
                          <a14:foregroundMark x1="33282" y1="80242" x2="37894" y2="49612"/>
                          <a14:foregroundMark x1="37894" y1="49612" x2="31437" y2="45125"/>
                          <a14:foregroundMark x1="50115" y1="90682" x2="30515" y2="94564"/>
                          <a14:foregroundMark x1="30515" y1="94564" x2="15988" y2="82226"/>
                          <a14:foregroundMark x1="15988" y1="82226" x2="6995" y2="59016"/>
                          <a14:foregroundMark x1="6995" y1="59016" x2="7840" y2="40725"/>
                          <a14:foregroundMark x1="7840" y1="40725" x2="20984" y2="49612"/>
                          <a14:foregroundMark x1="20984" y1="49612" x2="34589" y2="86626"/>
                          <a14:foregroundMark x1="34589" y1="86626" x2="51191" y2="91803"/>
                          <a14:foregroundMark x1="51191" y1="91803" x2="52498" y2="90940"/>
                          <a14:foregroundMark x1="5304" y1="43572" x2="6918" y2="60656"/>
                          <a14:foregroundMark x1="6918" y1="60656" x2="6687" y2="43831"/>
                          <a14:foregroundMark x1="2306" y1="49525" x2="2229" y2="47972"/>
                          <a14:foregroundMark x1="29669" y1="97325" x2="27440" y2="97325"/>
                          <a14:foregroundMark x1="94005" y1="67645" x2="94005" y2="69025"/>
                          <a14:foregroundMark x1="97694" y1="63589" x2="98078" y2="63158"/>
                          <a14:foregroundMark x1="57187" y1="7248" x2="61107" y2="7075"/>
                          <a14:foregroundMark x1="57494" y1="3624" x2="50884" y2="2675"/>
                          <a14:foregroundMark x1="33590" y1="16997" x2="37586" y2="14754"/>
                          <a14:foregroundMark x1="23290" y1="22951" x2="26979" y2="21053"/>
                          <a14:foregroundMark x1="9762" y1="32183" x2="13451" y2="29853"/>
                          <a14:foregroundMark x1="11222" y1="31406" x2="8148" y2="33477"/>
                          <a14:foregroundMark x1="1153" y1="48490" x2="1153" y2="59965"/>
                          <a14:foregroundMark x1="30361" y1="57981" x2="22829" y2="69629"/>
                          <a14:foregroundMark x1="22829" y1="69629" x2="27440" y2="54789"/>
                          <a14:foregroundMark x1="27440" y1="54789" x2="26979" y2="54616"/>
                        </a14:backgroundRemoval>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11070786" y="-1451443"/>
              <a:ext cx="1906141" cy="1698092"/>
            </a:xfrm>
            <a:prstGeom prst="rect">
              <a:avLst/>
            </a:prstGeom>
          </p:spPr>
        </p:pic>
        <p:cxnSp>
          <p:nvCxnSpPr>
            <p:cNvPr id="586" name="Straight Arrow Connector 585">
              <a:extLst>
                <a:ext uri="{FF2B5EF4-FFF2-40B4-BE49-F238E27FC236}">
                  <a16:creationId xmlns:a16="http://schemas.microsoft.com/office/drawing/2014/main" id="{A9095D1D-273D-450A-A663-1ACAD91483FC}"/>
                </a:ext>
              </a:extLst>
            </p:cNvPr>
            <p:cNvCxnSpPr>
              <a:cxnSpLocks/>
            </p:cNvCxnSpPr>
            <p:nvPr/>
          </p:nvCxnSpPr>
          <p:spPr>
            <a:xfrm flipV="1">
              <a:off x="11547862" y="-922020"/>
              <a:ext cx="1142613" cy="51840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587" name="Group 586">
              <a:extLst>
                <a:ext uri="{FF2B5EF4-FFF2-40B4-BE49-F238E27FC236}">
                  <a16:creationId xmlns:a16="http://schemas.microsoft.com/office/drawing/2014/main" id="{D7C0285F-6F31-4A9B-B924-BAADF117018B}"/>
                </a:ext>
              </a:extLst>
            </p:cNvPr>
            <p:cNvGrpSpPr/>
            <p:nvPr/>
          </p:nvGrpSpPr>
          <p:grpSpPr>
            <a:xfrm>
              <a:off x="11428939" y="-1027430"/>
              <a:ext cx="911016" cy="616189"/>
              <a:chOff x="7004259" y="3727450"/>
              <a:chExt cx="911016" cy="616189"/>
            </a:xfrm>
          </p:grpSpPr>
          <p:grpSp>
            <p:nvGrpSpPr>
              <p:cNvPr id="588" name="Group 587">
                <a:extLst>
                  <a:ext uri="{FF2B5EF4-FFF2-40B4-BE49-F238E27FC236}">
                    <a16:creationId xmlns:a16="http://schemas.microsoft.com/office/drawing/2014/main" id="{E51903FF-744E-4A63-8070-AFFF723DE71A}"/>
                  </a:ext>
                </a:extLst>
              </p:cNvPr>
              <p:cNvGrpSpPr/>
              <p:nvPr/>
            </p:nvGrpSpPr>
            <p:grpSpPr>
              <a:xfrm>
                <a:off x="7004259" y="3727450"/>
                <a:ext cx="555800" cy="458707"/>
                <a:chOff x="7004259" y="3727450"/>
                <a:chExt cx="555800" cy="458707"/>
              </a:xfrm>
            </p:grpSpPr>
            <p:cxnSp>
              <p:nvCxnSpPr>
                <p:cNvPr id="609" name="Straight Arrow Connector 608">
                  <a:extLst>
                    <a:ext uri="{FF2B5EF4-FFF2-40B4-BE49-F238E27FC236}">
                      <a16:creationId xmlns:a16="http://schemas.microsoft.com/office/drawing/2014/main" id="{304729B7-46A8-4BC0-8089-BB34A332D520}"/>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10" name="Straight Arrow Connector 609">
                  <a:extLst>
                    <a:ext uri="{FF2B5EF4-FFF2-40B4-BE49-F238E27FC236}">
                      <a16:creationId xmlns:a16="http://schemas.microsoft.com/office/drawing/2014/main" id="{7423E5EE-F07F-45AF-8948-6A25220349CC}"/>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11" name="Straight Arrow Connector 610">
                  <a:extLst>
                    <a:ext uri="{FF2B5EF4-FFF2-40B4-BE49-F238E27FC236}">
                      <a16:creationId xmlns:a16="http://schemas.microsoft.com/office/drawing/2014/main" id="{A17FD3CE-7E0C-427C-9914-EF38CAC18946}"/>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12" name="Straight Arrow Connector 611">
                  <a:extLst>
                    <a:ext uri="{FF2B5EF4-FFF2-40B4-BE49-F238E27FC236}">
                      <a16:creationId xmlns:a16="http://schemas.microsoft.com/office/drawing/2014/main" id="{E29EDBAD-D6CD-47C8-BF78-58BF7F60A94A}"/>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9" name="Group 588">
                <a:extLst>
                  <a:ext uri="{FF2B5EF4-FFF2-40B4-BE49-F238E27FC236}">
                    <a16:creationId xmlns:a16="http://schemas.microsoft.com/office/drawing/2014/main" id="{F1384783-0E34-4D75-B4EA-E528810D6938}"/>
                  </a:ext>
                </a:extLst>
              </p:cNvPr>
              <p:cNvGrpSpPr/>
              <p:nvPr/>
            </p:nvGrpSpPr>
            <p:grpSpPr>
              <a:xfrm>
                <a:off x="7234939" y="4065905"/>
                <a:ext cx="680336" cy="277734"/>
                <a:chOff x="7234939" y="4065905"/>
                <a:chExt cx="680336" cy="277734"/>
              </a:xfrm>
            </p:grpSpPr>
            <p:cxnSp>
              <p:nvCxnSpPr>
                <p:cNvPr id="605" name="Straight Arrow Connector 604">
                  <a:extLst>
                    <a:ext uri="{FF2B5EF4-FFF2-40B4-BE49-F238E27FC236}">
                      <a16:creationId xmlns:a16="http://schemas.microsoft.com/office/drawing/2014/main" id="{E3C01ABB-001D-4B6B-B0E7-A6A6C04A99DC}"/>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6" name="Straight Arrow Connector 605">
                  <a:extLst>
                    <a:ext uri="{FF2B5EF4-FFF2-40B4-BE49-F238E27FC236}">
                      <a16:creationId xmlns:a16="http://schemas.microsoft.com/office/drawing/2014/main" id="{C74A7325-2870-490B-98B1-0D72624DF8A7}"/>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7" name="Straight Arrow Connector 606">
                  <a:extLst>
                    <a:ext uri="{FF2B5EF4-FFF2-40B4-BE49-F238E27FC236}">
                      <a16:creationId xmlns:a16="http://schemas.microsoft.com/office/drawing/2014/main" id="{9D8710E7-9280-4F92-BFBE-33790018CC00}"/>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8" name="Straight Arrow Connector 607">
                  <a:extLst>
                    <a:ext uri="{FF2B5EF4-FFF2-40B4-BE49-F238E27FC236}">
                      <a16:creationId xmlns:a16="http://schemas.microsoft.com/office/drawing/2014/main" id="{0BE4696B-DB8C-4539-AB50-5E453529977E}"/>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0" name="Group 589">
                <a:extLst>
                  <a:ext uri="{FF2B5EF4-FFF2-40B4-BE49-F238E27FC236}">
                    <a16:creationId xmlns:a16="http://schemas.microsoft.com/office/drawing/2014/main" id="{B28EAC79-C23D-4305-80C7-6177977D1065}"/>
                  </a:ext>
                </a:extLst>
              </p:cNvPr>
              <p:cNvGrpSpPr/>
              <p:nvPr/>
            </p:nvGrpSpPr>
            <p:grpSpPr>
              <a:xfrm>
                <a:off x="7196839" y="3847465"/>
                <a:ext cx="604136" cy="414894"/>
                <a:chOff x="7196839" y="3847465"/>
                <a:chExt cx="604136" cy="414894"/>
              </a:xfrm>
            </p:grpSpPr>
            <p:cxnSp>
              <p:nvCxnSpPr>
                <p:cNvPr id="601" name="Straight Arrow Connector 600">
                  <a:extLst>
                    <a:ext uri="{FF2B5EF4-FFF2-40B4-BE49-F238E27FC236}">
                      <a16:creationId xmlns:a16="http://schemas.microsoft.com/office/drawing/2014/main" id="{246B82A6-C3FC-4877-9B0A-4D88F7289147}"/>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2" name="Straight Arrow Connector 601">
                  <a:extLst>
                    <a:ext uri="{FF2B5EF4-FFF2-40B4-BE49-F238E27FC236}">
                      <a16:creationId xmlns:a16="http://schemas.microsoft.com/office/drawing/2014/main" id="{F0D018A9-C582-4EE6-A120-AB252823C5ED}"/>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3" name="Straight Arrow Connector 602">
                  <a:extLst>
                    <a:ext uri="{FF2B5EF4-FFF2-40B4-BE49-F238E27FC236}">
                      <a16:creationId xmlns:a16="http://schemas.microsoft.com/office/drawing/2014/main" id="{0F2D1142-2854-4255-9F97-063684B77BAF}"/>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4" name="Straight Arrow Connector 603">
                  <a:extLst>
                    <a:ext uri="{FF2B5EF4-FFF2-40B4-BE49-F238E27FC236}">
                      <a16:creationId xmlns:a16="http://schemas.microsoft.com/office/drawing/2014/main" id="{27327E48-9A35-4E17-A157-A59C506C9392}"/>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1" name="Group 590">
                <a:extLst>
                  <a:ext uri="{FF2B5EF4-FFF2-40B4-BE49-F238E27FC236}">
                    <a16:creationId xmlns:a16="http://schemas.microsoft.com/office/drawing/2014/main" id="{6782A92C-4ABF-4E7F-90B0-9F959C2E8087}"/>
                  </a:ext>
                </a:extLst>
              </p:cNvPr>
              <p:cNvGrpSpPr/>
              <p:nvPr/>
            </p:nvGrpSpPr>
            <p:grpSpPr>
              <a:xfrm>
                <a:off x="7148579" y="3754755"/>
                <a:ext cx="524126" cy="464424"/>
                <a:chOff x="7148579" y="3754755"/>
                <a:chExt cx="524126" cy="464424"/>
              </a:xfrm>
            </p:grpSpPr>
            <p:cxnSp>
              <p:nvCxnSpPr>
                <p:cNvPr id="597" name="Straight Arrow Connector 596">
                  <a:extLst>
                    <a:ext uri="{FF2B5EF4-FFF2-40B4-BE49-F238E27FC236}">
                      <a16:creationId xmlns:a16="http://schemas.microsoft.com/office/drawing/2014/main" id="{18C8FC4D-D48C-404D-AA4A-9C3DFEBB80CC}"/>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8" name="Straight Arrow Connector 597">
                  <a:extLst>
                    <a:ext uri="{FF2B5EF4-FFF2-40B4-BE49-F238E27FC236}">
                      <a16:creationId xmlns:a16="http://schemas.microsoft.com/office/drawing/2014/main" id="{367C7486-811E-4B33-84CC-EB7FE434CDC4}"/>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9" name="Straight Arrow Connector 598">
                  <a:extLst>
                    <a:ext uri="{FF2B5EF4-FFF2-40B4-BE49-F238E27FC236}">
                      <a16:creationId xmlns:a16="http://schemas.microsoft.com/office/drawing/2014/main" id="{104F2D40-7DFC-4029-BE0B-C7D03E1BCB47}"/>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0" name="Straight Arrow Connector 599">
                  <a:extLst>
                    <a:ext uri="{FF2B5EF4-FFF2-40B4-BE49-F238E27FC236}">
                      <a16:creationId xmlns:a16="http://schemas.microsoft.com/office/drawing/2014/main" id="{D3A23D72-8D32-4131-8975-CB0AC558E927}"/>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2" name="Group 591">
                <a:extLst>
                  <a:ext uri="{FF2B5EF4-FFF2-40B4-BE49-F238E27FC236}">
                    <a16:creationId xmlns:a16="http://schemas.microsoft.com/office/drawing/2014/main" id="{4AFBDE25-76F0-453B-BE15-31DD0B22496E}"/>
                  </a:ext>
                </a:extLst>
              </p:cNvPr>
              <p:cNvGrpSpPr/>
              <p:nvPr/>
            </p:nvGrpSpPr>
            <p:grpSpPr>
              <a:xfrm>
                <a:off x="7227319" y="3965575"/>
                <a:ext cx="661286" cy="342504"/>
                <a:chOff x="7227319" y="3965575"/>
                <a:chExt cx="661286" cy="342504"/>
              </a:xfrm>
            </p:grpSpPr>
            <p:cxnSp>
              <p:nvCxnSpPr>
                <p:cNvPr id="593" name="Straight Arrow Connector 592">
                  <a:extLst>
                    <a:ext uri="{FF2B5EF4-FFF2-40B4-BE49-F238E27FC236}">
                      <a16:creationId xmlns:a16="http://schemas.microsoft.com/office/drawing/2014/main" id="{AABCAD0D-8CF7-428D-B621-E36C2F50265C}"/>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4" name="Straight Arrow Connector 593">
                  <a:extLst>
                    <a:ext uri="{FF2B5EF4-FFF2-40B4-BE49-F238E27FC236}">
                      <a16:creationId xmlns:a16="http://schemas.microsoft.com/office/drawing/2014/main" id="{140C6867-1555-49FE-BC9A-B108E8117D30}"/>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5" name="Straight Arrow Connector 594">
                  <a:extLst>
                    <a:ext uri="{FF2B5EF4-FFF2-40B4-BE49-F238E27FC236}">
                      <a16:creationId xmlns:a16="http://schemas.microsoft.com/office/drawing/2014/main" id="{D7F204C3-69FE-4CBB-8AEF-027888142037}"/>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6" name="Straight Arrow Connector 595">
                  <a:extLst>
                    <a:ext uri="{FF2B5EF4-FFF2-40B4-BE49-F238E27FC236}">
                      <a16:creationId xmlns:a16="http://schemas.microsoft.com/office/drawing/2014/main" id="{23AB1EAD-6DE2-4499-97E5-53BA880BB916}"/>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13" name="Freeform: Shape 612">
              <a:extLst>
                <a:ext uri="{FF2B5EF4-FFF2-40B4-BE49-F238E27FC236}">
                  <a16:creationId xmlns:a16="http://schemas.microsoft.com/office/drawing/2014/main" id="{092B02B2-2C92-40FC-A264-B6C2CDA95BF5}"/>
                </a:ext>
              </a:extLst>
            </p:cNvPr>
            <p:cNvSpPr/>
            <p:nvPr/>
          </p:nvSpPr>
          <p:spPr>
            <a:xfrm rot="19860000" flipH="1">
              <a:off x="11494035" y="-944479"/>
              <a:ext cx="601935" cy="536347"/>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4">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614" name="Group 613">
              <a:extLst>
                <a:ext uri="{FF2B5EF4-FFF2-40B4-BE49-F238E27FC236}">
                  <a16:creationId xmlns:a16="http://schemas.microsoft.com/office/drawing/2014/main" id="{EB945CF3-3C95-4A89-8235-F8B21B1384AD}"/>
                </a:ext>
              </a:extLst>
            </p:cNvPr>
            <p:cNvGrpSpPr/>
            <p:nvPr/>
          </p:nvGrpSpPr>
          <p:grpSpPr>
            <a:xfrm>
              <a:off x="11359089" y="-1233805"/>
              <a:ext cx="1202481" cy="805418"/>
              <a:chOff x="6934409" y="3521075"/>
              <a:chExt cx="1202481" cy="805418"/>
            </a:xfrm>
          </p:grpSpPr>
          <p:grpSp>
            <p:nvGrpSpPr>
              <p:cNvPr id="615" name="Group 614">
                <a:extLst>
                  <a:ext uri="{FF2B5EF4-FFF2-40B4-BE49-F238E27FC236}">
                    <a16:creationId xmlns:a16="http://schemas.microsoft.com/office/drawing/2014/main" id="{58F61405-B046-40E7-AB6C-4B69C1CC4C79}"/>
                  </a:ext>
                </a:extLst>
              </p:cNvPr>
              <p:cNvGrpSpPr/>
              <p:nvPr/>
            </p:nvGrpSpPr>
            <p:grpSpPr>
              <a:xfrm>
                <a:off x="6934409" y="3521075"/>
                <a:ext cx="555800" cy="458707"/>
                <a:chOff x="6934409" y="3521075"/>
                <a:chExt cx="555800" cy="458707"/>
              </a:xfrm>
            </p:grpSpPr>
            <p:cxnSp>
              <p:nvCxnSpPr>
                <p:cNvPr id="636" name="Straight Arrow Connector 635">
                  <a:extLst>
                    <a:ext uri="{FF2B5EF4-FFF2-40B4-BE49-F238E27FC236}">
                      <a16:creationId xmlns:a16="http://schemas.microsoft.com/office/drawing/2014/main" id="{773C4F36-FA31-4511-9ECD-2799C8D05B05}"/>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7" name="Straight Arrow Connector 636">
                  <a:extLst>
                    <a:ext uri="{FF2B5EF4-FFF2-40B4-BE49-F238E27FC236}">
                      <a16:creationId xmlns:a16="http://schemas.microsoft.com/office/drawing/2014/main" id="{83CF7927-F6D5-470E-9A68-6A312FBC0E2D}"/>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8" name="Straight Arrow Connector 637">
                  <a:extLst>
                    <a:ext uri="{FF2B5EF4-FFF2-40B4-BE49-F238E27FC236}">
                      <a16:creationId xmlns:a16="http://schemas.microsoft.com/office/drawing/2014/main" id="{84E0A749-1CE9-4065-A6BD-228F57BAE4B8}"/>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9" name="Straight Arrow Connector 638">
                  <a:extLst>
                    <a:ext uri="{FF2B5EF4-FFF2-40B4-BE49-F238E27FC236}">
                      <a16:creationId xmlns:a16="http://schemas.microsoft.com/office/drawing/2014/main" id="{2F03CCBA-8876-4D4B-BECF-7D073BC20753}"/>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6" name="Group 615">
                <a:extLst>
                  <a:ext uri="{FF2B5EF4-FFF2-40B4-BE49-F238E27FC236}">
                    <a16:creationId xmlns:a16="http://schemas.microsoft.com/office/drawing/2014/main" id="{C309501A-AC6B-49F4-9C77-E03B16FCB24D}"/>
                  </a:ext>
                </a:extLst>
              </p:cNvPr>
              <p:cNvGrpSpPr/>
              <p:nvPr/>
            </p:nvGrpSpPr>
            <p:grpSpPr>
              <a:xfrm>
                <a:off x="7456554" y="4048760"/>
                <a:ext cx="680336" cy="277733"/>
                <a:chOff x="7456554" y="4048760"/>
                <a:chExt cx="680336" cy="277733"/>
              </a:xfrm>
            </p:grpSpPr>
            <p:cxnSp>
              <p:nvCxnSpPr>
                <p:cNvPr id="632" name="Straight Arrow Connector 631">
                  <a:extLst>
                    <a:ext uri="{FF2B5EF4-FFF2-40B4-BE49-F238E27FC236}">
                      <a16:creationId xmlns:a16="http://schemas.microsoft.com/office/drawing/2014/main" id="{B5D16D1B-FD9A-4BBA-9986-A3191CF2E41A}"/>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3" name="Straight Arrow Connector 632">
                  <a:extLst>
                    <a:ext uri="{FF2B5EF4-FFF2-40B4-BE49-F238E27FC236}">
                      <a16:creationId xmlns:a16="http://schemas.microsoft.com/office/drawing/2014/main" id="{7EDB3BC9-9F85-4B7D-B861-33CBAFFC93BC}"/>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4" name="Straight Arrow Connector 633">
                  <a:extLst>
                    <a:ext uri="{FF2B5EF4-FFF2-40B4-BE49-F238E27FC236}">
                      <a16:creationId xmlns:a16="http://schemas.microsoft.com/office/drawing/2014/main" id="{61A12D4A-543E-4DCE-A9E3-C99D8C0D0576}"/>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5" name="Straight Arrow Connector 634">
                  <a:extLst>
                    <a:ext uri="{FF2B5EF4-FFF2-40B4-BE49-F238E27FC236}">
                      <a16:creationId xmlns:a16="http://schemas.microsoft.com/office/drawing/2014/main" id="{93059802-247F-4DB8-B518-168CD2BCF7D9}"/>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7" name="Group 616">
                <a:extLst>
                  <a:ext uri="{FF2B5EF4-FFF2-40B4-BE49-F238E27FC236}">
                    <a16:creationId xmlns:a16="http://schemas.microsoft.com/office/drawing/2014/main" id="{03833A41-0EDC-476D-82A4-0729F844D3AD}"/>
                  </a:ext>
                </a:extLst>
              </p:cNvPr>
              <p:cNvGrpSpPr/>
              <p:nvPr/>
            </p:nvGrpSpPr>
            <p:grpSpPr>
              <a:xfrm>
                <a:off x="7316219" y="3686175"/>
                <a:ext cx="604136" cy="414894"/>
                <a:chOff x="7316219" y="3686175"/>
                <a:chExt cx="604136" cy="414894"/>
              </a:xfrm>
            </p:grpSpPr>
            <p:cxnSp>
              <p:nvCxnSpPr>
                <p:cNvPr id="628" name="Straight Arrow Connector 627">
                  <a:extLst>
                    <a:ext uri="{FF2B5EF4-FFF2-40B4-BE49-F238E27FC236}">
                      <a16:creationId xmlns:a16="http://schemas.microsoft.com/office/drawing/2014/main" id="{45E73E40-A01F-4DD6-8CFD-0A8794092E51}"/>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9" name="Straight Arrow Connector 628">
                  <a:extLst>
                    <a:ext uri="{FF2B5EF4-FFF2-40B4-BE49-F238E27FC236}">
                      <a16:creationId xmlns:a16="http://schemas.microsoft.com/office/drawing/2014/main" id="{9DE19B6D-201A-4510-90C8-0686285503E7}"/>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0" name="Straight Arrow Connector 629">
                  <a:extLst>
                    <a:ext uri="{FF2B5EF4-FFF2-40B4-BE49-F238E27FC236}">
                      <a16:creationId xmlns:a16="http://schemas.microsoft.com/office/drawing/2014/main" id="{AA65A916-E236-4D6F-AE70-226810D228C1}"/>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1" name="Straight Arrow Connector 630">
                  <a:extLst>
                    <a:ext uri="{FF2B5EF4-FFF2-40B4-BE49-F238E27FC236}">
                      <a16:creationId xmlns:a16="http://schemas.microsoft.com/office/drawing/2014/main" id="{A3AE9832-C5BF-4325-A76C-7EEEC79B3004}"/>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8" name="Group 617">
                <a:extLst>
                  <a:ext uri="{FF2B5EF4-FFF2-40B4-BE49-F238E27FC236}">
                    <a16:creationId xmlns:a16="http://schemas.microsoft.com/office/drawing/2014/main" id="{7FF18D8E-4867-4F26-AE15-EEA80A7678B0}"/>
                  </a:ext>
                </a:extLst>
              </p:cNvPr>
              <p:cNvGrpSpPr/>
              <p:nvPr/>
            </p:nvGrpSpPr>
            <p:grpSpPr>
              <a:xfrm>
                <a:off x="7187314" y="3540760"/>
                <a:ext cx="524126" cy="464424"/>
                <a:chOff x="7187314" y="3540760"/>
                <a:chExt cx="524126" cy="464424"/>
              </a:xfrm>
            </p:grpSpPr>
            <p:cxnSp>
              <p:nvCxnSpPr>
                <p:cNvPr id="624" name="Straight Arrow Connector 623">
                  <a:extLst>
                    <a:ext uri="{FF2B5EF4-FFF2-40B4-BE49-F238E27FC236}">
                      <a16:creationId xmlns:a16="http://schemas.microsoft.com/office/drawing/2014/main" id="{4FE85543-12A1-4E42-934C-E5F22C54C1D6}"/>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5" name="Straight Arrow Connector 624">
                  <a:extLst>
                    <a:ext uri="{FF2B5EF4-FFF2-40B4-BE49-F238E27FC236}">
                      <a16:creationId xmlns:a16="http://schemas.microsoft.com/office/drawing/2014/main" id="{AF50D97B-2362-4EC1-B695-7B815FACE2F7}"/>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6" name="Straight Arrow Connector 625">
                  <a:extLst>
                    <a:ext uri="{FF2B5EF4-FFF2-40B4-BE49-F238E27FC236}">
                      <a16:creationId xmlns:a16="http://schemas.microsoft.com/office/drawing/2014/main" id="{1CA1FD44-D231-4DF1-BDFF-5F82FA4846BE}"/>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7" name="Straight Arrow Connector 626">
                  <a:extLst>
                    <a:ext uri="{FF2B5EF4-FFF2-40B4-BE49-F238E27FC236}">
                      <a16:creationId xmlns:a16="http://schemas.microsoft.com/office/drawing/2014/main" id="{D6ADD4C4-020B-4D8C-918A-47A6E5AEDB2E}"/>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9" name="Group 618">
                <a:extLst>
                  <a:ext uri="{FF2B5EF4-FFF2-40B4-BE49-F238E27FC236}">
                    <a16:creationId xmlns:a16="http://schemas.microsoft.com/office/drawing/2014/main" id="{7B2802F9-A73E-4E43-A2F6-1C840F8E2D45}"/>
                  </a:ext>
                </a:extLst>
              </p:cNvPr>
              <p:cNvGrpSpPr/>
              <p:nvPr/>
            </p:nvGrpSpPr>
            <p:grpSpPr>
              <a:xfrm>
                <a:off x="7398769" y="3885565"/>
                <a:ext cx="661286" cy="342504"/>
                <a:chOff x="7398769" y="3885565"/>
                <a:chExt cx="661286" cy="342504"/>
              </a:xfrm>
            </p:grpSpPr>
            <p:cxnSp>
              <p:nvCxnSpPr>
                <p:cNvPr id="620" name="Straight Arrow Connector 619">
                  <a:extLst>
                    <a:ext uri="{FF2B5EF4-FFF2-40B4-BE49-F238E27FC236}">
                      <a16:creationId xmlns:a16="http://schemas.microsoft.com/office/drawing/2014/main" id="{C1AD50D4-59A4-40E0-9A99-4D9462D0FC0C}"/>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1" name="Straight Arrow Connector 620">
                  <a:extLst>
                    <a:ext uri="{FF2B5EF4-FFF2-40B4-BE49-F238E27FC236}">
                      <a16:creationId xmlns:a16="http://schemas.microsoft.com/office/drawing/2014/main" id="{E66CB409-0464-4756-AF1A-B8321DEDC6A2}"/>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2" name="Straight Arrow Connector 621">
                  <a:extLst>
                    <a:ext uri="{FF2B5EF4-FFF2-40B4-BE49-F238E27FC236}">
                      <a16:creationId xmlns:a16="http://schemas.microsoft.com/office/drawing/2014/main" id="{2B3B0702-312F-49C0-A3C9-D0B1B9932F04}"/>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3" name="Straight Arrow Connector 622">
                  <a:extLst>
                    <a:ext uri="{FF2B5EF4-FFF2-40B4-BE49-F238E27FC236}">
                      <a16:creationId xmlns:a16="http://schemas.microsoft.com/office/drawing/2014/main" id="{0E677610-9D6B-416A-AC40-2581B6DB2C19}"/>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40" name="Freeform: Shape 639">
              <a:extLst>
                <a:ext uri="{FF2B5EF4-FFF2-40B4-BE49-F238E27FC236}">
                  <a16:creationId xmlns:a16="http://schemas.microsoft.com/office/drawing/2014/main" id="{9010C5AC-D9B3-4627-BB6A-A5986AC67BF4}"/>
                </a:ext>
              </a:extLst>
            </p:cNvPr>
            <p:cNvSpPr/>
            <p:nvPr/>
          </p:nvSpPr>
          <p:spPr>
            <a:xfrm rot="19860000" flipH="1">
              <a:off x="11493365" y="-1276976"/>
              <a:ext cx="991560" cy="8835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70AD47">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641" name="Group 640">
              <a:extLst>
                <a:ext uri="{FF2B5EF4-FFF2-40B4-BE49-F238E27FC236}">
                  <a16:creationId xmlns:a16="http://schemas.microsoft.com/office/drawing/2014/main" id="{C60DF8AE-63E1-4D6D-8F52-3C5B927A9DAA}"/>
                </a:ext>
              </a:extLst>
            </p:cNvPr>
            <p:cNvGrpSpPr/>
            <p:nvPr/>
          </p:nvGrpSpPr>
          <p:grpSpPr>
            <a:xfrm>
              <a:off x="11286064" y="-1447165"/>
              <a:ext cx="1504106" cy="1003538"/>
              <a:chOff x="6861384" y="3307715"/>
              <a:chExt cx="1504106" cy="1003538"/>
            </a:xfrm>
          </p:grpSpPr>
          <p:grpSp>
            <p:nvGrpSpPr>
              <p:cNvPr id="642" name="Group 641">
                <a:extLst>
                  <a:ext uri="{FF2B5EF4-FFF2-40B4-BE49-F238E27FC236}">
                    <a16:creationId xmlns:a16="http://schemas.microsoft.com/office/drawing/2014/main" id="{0F0BA657-96B7-495D-84EC-754A5360A9C8}"/>
                  </a:ext>
                </a:extLst>
              </p:cNvPr>
              <p:cNvGrpSpPr/>
              <p:nvPr/>
            </p:nvGrpSpPr>
            <p:grpSpPr>
              <a:xfrm>
                <a:off x="6861384" y="3307715"/>
                <a:ext cx="555800" cy="458707"/>
                <a:chOff x="6861384" y="3307715"/>
                <a:chExt cx="555800" cy="458707"/>
              </a:xfrm>
            </p:grpSpPr>
            <p:cxnSp>
              <p:nvCxnSpPr>
                <p:cNvPr id="663" name="Straight Arrow Connector 662">
                  <a:extLst>
                    <a:ext uri="{FF2B5EF4-FFF2-40B4-BE49-F238E27FC236}">
                      <a16:creationId xmlns:a16="http://schemas.microsoft.com/office/drawing/2014/main" id="{41E0715D-166A-4FC2-97B2-3841A55E933F}"/>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4" name="Straight Arrow Connector 663">
                  <a:extLst>
                    <a:ext uri="{FF2B5EF4-FFF2-40B4-BE49-F238E27FC236}">
                      <a16:creationId xmlns:a16="http://schemas.microsoft.com/office/drawing/2014/main" id="{18000370-35B5-4025-A30B-E62FDF16F90B}"/>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5" name="Straight Arrow Connector 664">
                  <a:extLst>
                    <a:ext uri="{FF2B5EF4-FFF2-40B4-BE49-F238E27FC236}">
                      <a16:creationId xmlns:a16="http://schemas.microsoft.com/office/drawing/2014/main" id="{C3263658-ED6C-4DDA-B217-84E7F25E64C9}"/>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6" name="Straight Arrow Connector 665">
                  <a:extLst>
                    <a:ext uri="{FF2B5EF4-FFF2-40B4-BE49-F238E27FC236}">
                      <a16:creationId xmlns:a16="http://schemas.microsoft.com/office/drawing/2014/main" id="{9FDADA68-C6D6-4846-96B3-E2154BAE0CE3}"/>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3" name="Group 642">
                <a:extLst>
                  <a:ext uri="{FF2B5EF4-FFF2-40B4-BE49-F238E27FC236}">
                    <a16:creationId xmlns:a16="http://schemas.microsoft.com/office/drawing/2014/main" id="{DE00F342-2704-45BC-8558-8E31868395A4}"/>
                  </a:ext>
                </a:extLst>
              </p:cNvPr>
              <p:cNvGrpSpPr/>
              <p:nvPr/>
            </p:nvGrpSpPr>
            <p:grpSpPr>
              <a:xfrm>
                <a:off x="7685154" y="4033520"/>
                <a:ext cx="680336" cy="277733"/>
                <a:chOff x="7685154" y="4033520"/>
                <a:chExt cx="680336" cy="277733"/>
              </a:xfrm>
            </p:grpSpPr>
            <p:cxnSp>
              <p:nvCxnSpPr>
                <p:cNvPr id="659" name="Straight Arrow Connector 658">
                  <a:extLst>
                    <a:ext uri="{FF2B5EF4-FFF2-40B4-BE49-F238E27FC236}">
                      <a16:creationId xmlns:a16="http://schemas.microsoft.com/office/drawing/2014/main" id="{B0E9DE6B-FEDF-4835-9635-D23EC11FA37B}"/>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0" name="Straight Arrow Connector 659">
                  <a:extLst>
                    <a:ext uri="{FF2B5EF4-FFF2-40B4-BE49-F238E27FC236}">
                      <a16:creationId xmlns:a16="http://schemas.microsoft.com/office/drawing/2014/main" id="{385C2AE4-8EA4-4CEE-B4B6-4656B8879E7F}"/>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1" name="Straight Arrow Connector 660">
                  <a:extLst>
                    <a:ext uri="{FF2B5EF4-FFF2-40B4-BE49-F238E27FC236}">
                      <a16:creationId xmlns:a16="http://schemas.microsoft.com/office/drawing/2014/main" id="{466AF974-D756-41A7-9C9A-8D11AA44992B}"/>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2" name="Straight Arrow Connector 661">
                  <a:extLst>
                    <a:ext uri="{FF2B5EF4-FFF2-40B4-BE49-F238E27FC236}">
                      <a16:creationId xmlns:a16="http://schemas.microsoft.com/office/drawing/2014/main" id="{8C78F3AF-8DB4-4E17-AC10-9C881B27AD1A}"/>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4" name="Group 643">
                <a:extLst>
                  <a:ext uri="{FF2B5EF4-FFF2-40B4-BE49-F238E27FC236}">
                    <a16:creationId xmlns:a16="http://schemas.microsoft.com/office/drawing/2014/main" id="{7BFCDF7D-9446-4BCA-8886-679131197FC6}"/>
                  </a:ext>
                </a:extLst>
              </p:cNvPr>
              <p:cNvGrpSpPr/>
              <p:nvPr/>
            </p:nvGrpSpPr>
            <p:grpSpPr>
              <a:xfrm>
                <a:off x="7445124" y="3519170"/>
                <a:ext cx="604136" cy="414894"/>
                <a:chOff x="7445124" y="3519170"/>
                <a:chExt cx="604136" cy="414894"/>
              </a:xfrm>
            </p:grpSpPr>
            <p:cxnSp>
              <p:nvCxnSpPr>
                <p:cNvPr id="655" name="Straight Arrow Connector 654">
                  <a:extLst>
                    <a:ext uri="{FF2B5EF4-FFF2-40B4-BE49-F238E27FC236}">
                      <a16:creationId xmlns:a16="http://schemas.microsoft.com/office/drawing/2014/main" id="{9AA8326D-EE22-4301-9D70-2FC39EFEB0D8}"/>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6" name="Straight Arrow Connector 655">
                  <a:extLst>
                    <a:ext uri="{FF2B5EF4-FFF2-40B4-BE49-F238E27FC236}">
                      <a16:creationId xmlns:a16="http://schemas.microsoft.com/office/drawing/2014/main" id="{A99FE1C2-00D4-42C1-B108-D4247D9E0865}"/>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7" name="Straight Arrow Connector 656">
                  <a:extLst>
                    <a:ext uri="{FF2B5EF4-FFF2-40B4-BE49-F238E27FC236}">
                      <a16:creationId xmlns:a16="http://schemas.microsoft.com/office/drawing/2014/main" id="{7B131E45-5564-42BC-B2CE-638D97F5CC9D}"/>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8" name="Straight Arrow Connector 657">
                  <a:extLst>
                    <a:ext uri="{FF2B5EF4-FFF2-40B4-BE49-F238E27FC236}">
                      <a16:creationId xmlns:a16="http://schemas.microsoft.com/office/drawing/2014/main" id="{243704CC-6BCB-4FBE-A778-CED333A9D3EE}"/>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5" name="Group 644">
                <a:extLst>
                  <a:ext uri="{FF2B5EF4-FFF2-40B4-BE49-F238E27FC236}">
                    <a16:creationId xmlns:a16="http://schemas.microsoft.com/office/drawing/2014/main" id="{4A67837A-CE98-4032-BC94-8AFD988EDD66}"/>
                  </a:ext>
                </a:extLst>
              </p:cNvPr>
              <p:cNvGrpSpPr/>
              <p:nvPr/>
            </p:nvGrpSpPr>
            <p:grpSpPr>
              <a:xfrm>
                <a:off x="7226049" y="3326765"/>
                <a:ext cx="524126" cy="464424"/>
                <a:chOff x="7226049" y="3326765"/>
                <a:chExt cx="524126" cy="464424"/>
              </a:xfrm>
            </p:grpSpPr>
            <p:cxnSp>
              <p:nvCxnSpPr>
                <p:cNvPr id="651" name="Straight Arrow Connector 650">
                  <a:extLst>
                    <a:ext uri="{FF2B5EF4-FFF2-40B4-BE49-F238E27FC236}">
                      <a16:creationId xmlns:a16="http://schemas.microsoft.com/office/drawing/2014/main" id="{E017802F-1798-4157-8F3C-877A05A0D891}"/>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2" name="Straight Arrow Connector 651">
                  <a:extLst>
                    <a:ext uri="{FF2B5EF4-FFF2-40B4-BE49-F238E27FC236}">
                      <a16:creationId xmlns:a16="http://schemas.microsoft.com/office/drawing/2014/main" id="{45FE3A5D-DB8D-4009-8EE9-6C1C8A0A97BB}"/>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3" name="Straight Arrow Connector 652">
                  <a:extLst>
                    <a:ext uri="{FF2B5EF4-FFF2-40B4-BE49-F238E27FC236}">
                      <a16:creationId xmlns:a16="http://schemas.microsoft.com/office/drawing/2014/main" id="{7CBB10BA-18FA-4A9E-B31B-61B7C85237C4}"/>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4" name="Straight Arrow Connector 653">
                  <a:extLst>
                    <a:ext uri="{FF2B5EF4-FFF2-40B4-BE49-F238E27FC236}">
                      <a16:creationId xmlns:a16="http://schemas.microsoft.com/office/drawing/2014/main" id="{D3427067-DF04-4909-B885-70B1D5E259C9}"/>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6" name="Group 645">
                <a:extLst>
                  <a:ext uri="{FF2B5EF4-FFF2-40B4-BE49-F238E27FC236}">
                    <a16:creationId xmlns:a16="http://schemas.microsoft.com/office/drawing/2014/main" id="{F72856C7-3D61-465F-AE4D-4E7466D494C5}"/>
                  </a:ext>
                </a:extLst>
              </p:cNvPr>
              <p:cNvGrpSpPr/>
              <p:nvPr/>
            </p:nvGrpSpPr>
            <p:grpSpPr>
              <a:xfrm>
                <a:off x="7608954" y="3793490"/>
                <a:ext cx="661286" cy="342504"/>
                <a:chOff x="7608954" y="3793490"/>
                <a:chExt cx="661286" cy="342504"/>
              </a:xfrm>
            </p:grpSpPr>
            <p:cxnSp>
              <p:nvCxnSpPr>
                <p:cNvPr id="647" name="Straight Arrow Connector 646">
                  <a:extLst>
                    <a:ext uri="{FF2B5EF4-FFF2-40B4-BE49-F238E27FC236}">
                      <a16:creationId xmlns:a16="http://schemas.microsoft.com/office/drawing/2014/main" id="{529185E8-A6E5-431A-B1F6-56C40BFA00B7}"/>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48" name="Straight Arrow Connector 647">
                  <a:extLst>
                    <a:ext uri="{FF2B5EF4-FFF2-40B4-BE49-F238E27FC236}">
                      <a16:creationId xmlns:a16="http://schemas.microsoft.com/office/drawing/2014/main" id="{6D6D83F5-538D-4E45-80B4-D69803130759}"/>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49" name="Straight Arrow Connector 648">
                  <a:extLst>
                    <a:ext uri="{FF2B5EF4-FFF2-40B4-BE49-F238E27FC236}">
                      <a16:creationId xmlns:a16="http://schemas.microsoft.com/office/drawing/2014/main" id="{C0A19736-1504-4A6B-B770-F4D72F1FE03F}"/>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0" name="Straight Arrow Connector 649">
                  <a:extLst>
                    <a:ext uri="{FF2B5EF4-FFF2-40B4-BE49-F238E27FC236}">
                      <a16:creationId xmlns:a16="http://schemas.microsoft.com/office/drawing/2014/main" id="{C1D62449-09BF-4A58-9318-33D78748AB6A}"/>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67" name="Freeform: Shape 666">
              <a:extLst>
                <a:ext uri="{FF2B5EF4-FFF2-40B4-BE49-F238E27FC236}">
                  <a16:creationId xmlns:a16="http://schemas.microsoft.com/office/drawing/2014/main" id="{1C1BE565-9C20-4C1B-9055-5D0461F0C0B5}"/>
                </a:ext>
              </a:extLst>
            </p:cNvPr>
            <p:cNvSpPr/>
            <p:nvPr/>
          </p:nvSpPr>
          <p:spPr>
            <a:xfrm rot="19860000" flipH="1">
              <a:off x="11346555" y="-1672741"/>
              <a:ext cx="1475378" cy="13146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bg2">
                <a:lumMod val="75000"/>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668" name="Group 667">
              <a:extLst>
                <a:ext uri="{FF2B5EF4-FFF2-40B4-BE49-F238E27FC236}">
                  <a16:creationId xmlns:a16="http://schemas.microsoft.com/office/drawing/2014/main" id="{57B14FB0-5FC4-4732-8801-B1A68271CB8C}"/>
                </a:ext>
              </a:extLst>
            </p:cNvPr>
            <p:cNvGrpSpPr/>
            <p:nvPr/>
          </p:nvGrpSpPr>
          <p:grpSpPr>
            <a:xfrm>
              <a:off x="11183194" y="-1750060"/>
              <a:ext cx="1888916" cy="1283573"/>
              <a:chOff x="6758514" y="3004820"/>
              <a:chExt cx="1888916" cy="1283573"/>
            </a:xfrm>
          </p:grpSpPr>
          <p:grpSp>
            <p:nvGrpSpPr>
              <p:cNvPr id="669" name="Group 668">
                <a:extLst>
                  <a:ext uri="{FF2B5EF4-FFF2-40B4-BE49-F238E27FC236}">
                    <a16:creationId xmlns:a16="http://schemas.microsoft.com/office/drawing/2014/main" id="{56C9F11F-0388-4E77-BCB6-228C5BC253F6}"/>
                  </a:ext>
                </a:extLst>
              </p:cNvPr>
              <p:cNvGrpSpPr/>
              <p:nvPr/>
            </p:nvGrpSpPr>
            <p:grpSpPr>
              <a:xfrm>
                <a:off x="7282564" y="3030855"/>
                <a:ext cx="524126" cy="464424"/>
                <a:chOff x="7282564" y="3030855"/>
                <a:chExt cx="524126" cy="464424"/>
              </a:xfrm>
            </p:grpSpPr>
            <p:cxnSp>
              <p:nvCxnSpPr>
                <p:cNvPr id="690" name="Straight Arrow Connector 689">
                  <a:extLst>
                    <a:ext uri="{FF2B5EF4-FFF2-40B4-BE49-F238E27FC236}">
                      <a16:creationId xmlns:a16="http://schemas.microsoft.com/office/drawing/2014/main" id="{9BD30CC5-1D58-4664-9CC0-782506BED9CD}"/>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91" name="Straight Arrow Connector 690">
                  <a:extLst>
                    <a:ext uri="{FF2B5EF4-FFF2-40B4-BE49-F238E27FC236}">
                      <a16:creationId xmlns:a16="http://schemas.microsoft.com/office/drawing/2014/main" id="{5EA223A6-BD61-4F9B-BC4A-842013AA7F94}"/>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92" name="Straight Arrow Connector 691">
                  <a:extLst>
                    <a:ext uri="{FF2B5EF4-FFF2-40B4-BE49-F238E27FC236}">
                      <a16:creationId xmlns:a16="http://schemas.microsoft.com/office/drawing/2014/main" id="{C13C3B47-FC61-4916-BEA8-E4FB71F2E21E}"/>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93" name="Straight Arrow Connector 692">
                  <a:extLst>
                    <a:ext uri="{FF2B5EF4-FFF2-40B4-BE49-F238E27FC236}">
                      <a16:creationId xmlns:a16="http://schemas.microsoft.com/office/drawing/2014/main" id="{A07E8A29-AE00-41FC-9DD3-9AA9BBD92BAA}"/>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0" name="Group 669">
                <a:extLst>
                  <a:ext uri="{FF2B5EF4-FFF2-40B4-BE49-F238E27FC236}">
                    <a16:creationId xmlns:a16="http://schemas.microsoft.com/office/drawing/2014/main" id="{E543ABD0-C63A-43AA-9FD0-429163BA21EB}"/>
                  </a:ext>
                </a:extLst>
              </p:cNvPr>
              <p:cNvGrpSpPr/>
              <p:nvPr/>
            </p:nvGrpSpPr>
            <p:grpSpPr>
              <a:xfrm>
                <a:off x="6758514" y="3004820"/>
                <a:ext cx="555800" cy="458707"/>
                <a:chOff x="6758514" y="3004820"/>
                <a:chExt cx="555800" cy="458707"/>
              </a:xfrm>
            </p:grpSpPr>
            <p:cxnSp>
              <p:nvCxnSpPr>
                <p:cNvPr id="686" name="Straight Arrow Connector 685">
                  <a:extLst>
                    <a:ext uri="{FF2B5EF4-FFF2-40B4-BE49-F238E27FC236}">
                      <a16:creationId xmlns:a16="http://schemas.microsoft.com/office/drawing/2014/main" id="{AE6E817B-E77B-4B0E-ACDE-7A14FECCB5AB}"/>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7" name="Straight Arrow Connector 686">
                  <a:extLst>
                    <a:ext uri="{FF2B5EF4-FFF2-40B4-BE49-F238E27FC236}">
                      <a16:creationId xmlns:a16="http://schemas.microsoft.com/office/drawing/2014/main" id="{80308AE5-E3CC-4B40-9936-5DE8A0711DB5}"/>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8" name="Straight Arrow Connector 687">
                  <a:extLst>
                    <a:ext uri="{FF2B5EF4-FFF2-40B4-BE49-F238E27FC236}">
                      <a16:creationId xmlns:a16="http://schemas.microsoft.com/office/drawing/2014/main" id="{B7AAE3D7-813B-4201-8577-DCEA85A77BB6}"/>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9" name="Straight Arrow Connector 688">
                  <a:extLst>
                    <a:ext uri="{FF2B5EF4-FFF2-40B4-BE49-F238E27FC236}">
                      <a16:creationId xmlns:a16="http://schemas.microsoft.com/office/drawing/2014/main" id="{75A79AB3-C08D-40C5-8911-DF9196371D0E}"/>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1" name="Group 670">
                <a:extLst>
                  <a:ext uri="{FF2B5EF4-FFF2-40B4-BE49-F238E27FC236}">
                    <a16:creationId xmlns:a16="http://schemas.microsoft.com/office/drawing/2014/main" id="{833F2E1F-07DB-437B-B360-15E4112F6571}"/>
                  </a:ext>
                </a:extLst>
              </p:cNvPr>
              <p:cNvGrpSpPr/>
              <p:nvPr/>
            </p:nvGrpSpPr>
            <p:grpSpPr>
              <a:xfrm>
                <a:off x="7607049" y="3303905"/>
                <a:ext cx="604136" cy="414894"/>
                <a:chOff x="7607049" y="3303905"/>
                <a:chExt cx="604136" cy="414894"/>
              </a:xfrm>
            </p:grpSpPr>
            <p:cxnSp>
              <p:nvCxnSpPr>
                <p:cNvPr id="682" name="Straight Arrow Connector 681">
                  <a:extLst>
                    <a:ext uri="{FF2B5EF4-FFF2-40B4-BE49-F238E27FC236}">
                      <a16:creationId xmlns:a16="http://schemas.microsoft.com/office/drawing/2014/main" id="{40E6E792-3730-477D-8E34-754A2F00C444}"/>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3" name="Straight Arrow Connector 682">
                  <a:extLst>
                    <a:ext uri="{FF2B5EF4-FFF2-40B4-BE49-F238E27FC236}">
                      <a16:creationId xmlns:a16="http://schemas.microsoft.com/office/drawing/2014/main" id="{9EB83585-DB7A-4389-8224-8A7E35D6ACC9}"/>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4" name="Straight Arrow Connector 683">
                  <a:extLst>
                    <a:ext uri="{FF2B5EF4-FFF2-40B4-BE49-F238E27FC236}">
                      <a16:creationId xmlns:a16="http://schemas.microsoft.com/office/drawing/2014/main" id="{3B201FBB-5732-4E82-AAD3-568985AB9CE6}"/>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5" name="Straight Arrow Connector 684">
                  <a:extLst>
                    <a:ext uri="{FF2B5EF4-FFF2-40B4-BE49-F238E27FC236}">
                      <a16:creationId xmlns:a16="http://schemas.microsoft.com/office/drawing/2014/main" id="{5127B338-7226-4FE0-94AE-47B39424D3DA}"/>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2" name="Group 671">
                <a:extLst>
                  <a:ext uri="{FF2B5EF4-FFF2-40B4-BE49-F238E27FC236}">
                    <a16:creationId xmlns:a16="http://schemas.microsoft.com/office/drawing/2014/main" id="{6D567070-EE67-4FFC-8681-1748FAC1A639}"/>
                  </a:ext>
                </a:extLst>
              </p:cNvPr>
              <p:cNvGrpSpPr/>
              <p:nvPr/>
            </p:nvGrpSpPr>
            <p:grpSpPr>
              <a:xfrm>
                <a:off x="7848984" y="3686810"/>
                <a:ext cx="661286" cy="342504"/>
                <a:chOff x="7848984" y="3686810"/>
                <a:chExt cx="661286" cy="342504"/>
              </a:xfrm>
            </p:grpSpPr>
            <p:cxnSp>
              <p:nvCxnSpPr>
                <p:cNvPr id="678" name="Straight Arrow Connector 677">
                  <a:extLst>
                    <a:ext uri="{FF2B5EF4-FFF2-40B4-BE49-F238E27FC236}">
                      <a16:creationId xmlns:a16="http://schemas.microsoft.com/office/drawing/2014/main" id="{11ACD503-729D-43FA-985D-811BEF856B1F}"/>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9" name="Straight Arrow Connector 678">
                  <a:extLst>
                    <a:ext uri="{FF2B5EF4-FFF2-40B4-BE49-F238E27FC236}">
                      <a16:creationId xmlns:a16="http://schemas.microsoft.com/office/drawing/2014/main" id="{3A9EA20B-AABE-47BE-92FC-95B985668915}"/>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0" name="Straight Arrow Connector 679">
                  <a:extLst>
                    <a:ext uri="{FF2B5EF4-FFF2-40B4-BE49-F238E27FC236}">
                      <a16:creationId xmlns:a16="http://schemas.microsoft.com/office/drawing/2014/main" id="{AA67209A-ACD0-4658-9019-523E8BC8AD48}"/>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1" name="Straight Arrow Connector 680">
                  <a:extLst>
                    <a:ext uri="{FF2B5EF4-FFF2-40B4-BE49-F238E27FC236}">
                      <a16:creationId xmlns:a16="http://schemas.microsoft.com/office/drawing/2014/main" id="{5606F9B7-DDB7-4331-BAB8-11CED33B234B}"/>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3" name="Group 672">
                <a:extLst>
                  <a:ext uri="{FF2B5EF4-FFF2-40B4-BE49-F238E27FC236}">
                    <a16:creationId xmlns:a16="http://schemas.microsoft.com/office/drawing/2014/main" id="{D8A15122-5BFD-4699-9EC3-E7CCC2DACBD4}"/>
                  </a:ext>
                </a:extLst>
              </p:cNvPr>
              <p:cNvGrpSpPr/>
              <p:nvPr/>
            </p:nvGrpSpPr>
            <p:grpSpPr>
              <a:xfrm>
                <a:off x="7967094" y="4010660"/>
                <a:ext cx="680336" cy="277733"/>
                <a:chOff x="7967094" y="4010660"/>
                <a:chExt cx="680336" cy="277733"/>
              </a:xfrm>
            </p:grpSpPr>
            <p:cxnSp>
              <p:nvCxnSpPr>
                <p:cNvPr id="674" name="Straight Arrow Connector 673">
                  <a:extLst>
                    <a:ext uri="{FF2B5EF4-FFF2-40B4-BE49-F238E27FC236}">
                      <a16:creationId xmlns:a16="http://schemas.microsoft.com/office/drawing/2014/main" id="{A318FE76-788F-4584-843F-B0FFA4B44964}"/>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5" name="Straight Arrow Connector 674">
                  <a:extLst>
                    <a:ext uri="{FF2B5EF4-FFF2-40B4-BE49-F238E27FC236}">
                      <a16:creationId xmlns:a16="http://schemas.microsoft.com/office/drawing/2014/main" id="{856F9172-D590-43FD-97D5-8C38D4C1A278}"/>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6" name="Straight Arrow Connector 675">
                  <a:extLst>
                    <a:ext uri="{FF2B5EF4-FFF2-40B4-BE49-F238E27FC236}">
                      <a16:creationId xmlns:a16="http://schemas.microsoft.com/office/drawing/2014/main" id="{4FC9809A-6073-4A80-9178-E7CD984A93A9}"/>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7" name="Straight Arrow Connector 676">
                  <a:extLst>
                    <a:ext uri="{FF2B5EF4-FFF2-40B4-BE49-F238E27FC236}">
                      <a16:creationId xmlns:a16="http://schemas.microsoft.com/office/drawing/2014/main" id="{9B79C628-ED84-4411-80AC-4F5F69903A92}"/>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94" name="Freeform: Shape 693">
              <a:extLst>
                <a:ext uri="{FF2B5EF4-FFF2-40B4-BE49-F238E27FC236}">
                  <a16:creationId xmlns:a16="http://schemas.microsoft.com/office/drawing/2014/main" id="{84859F27-6151-4451-AAF8-9FEA30799B14}"/>
                </a:ext>
              </a:extLst>
            </p:cNvPr>
            <p:cNvSpPr/>
            <p:nvPr/>
          </p:nvSpPr>
          <p:spPr>
            <a:xfrm rot="19860000" flipH="1">
              <a:off x="11206842" y="-2123413"/>
              <a:ext cx="2052712" cy="1829045"/>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2">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695" name="Group 694">
              <a:extLst>
                <a:ext uri="{FF2B5EF4-FFF2-40B4-BE49-F238E27FC236}">
                  <a16:creationId xmlns:a16="http://schemas.microsoft.com/office/drawing/2014/main" id="{33CCEBE8-E6F8-46E5-B55C-9DF250D59D59}"/>
                </a:ext>
              </a:extLst>
            </p:cNvPr>
            <p:cNvGrpSpPr/>
            <p:nvPr/>
          </p:nvGrpSpPr>
          <p:grpSpPr>
            <a:xfrm>
              <a:off x="11065084" y="-2106295"/>
              <a:ext cx="2370881" cy="1611233"/>
              <a:chOff x="6640404" y="2648585"/>
              <a:chExt cx="2370881" cy="1611233"/>
            </a:xfrm>
          </p:grpSpPr>
          <p:grpSp>
            <p:nvGrpSpPr>
              <p:cNvPr id="696" name="Group 695">
                <a:extLst>
                  <a:ext uri="{FF2B5EF4-FFF2-40B4-BE49-F238E27FC236}">
                    <a16:creationId xmlns:a16="http://schemas.microsoft.com/office/drawing/2014/main" id="{58982066-4D05-43D1-9EEF-7A1BEBA45B15}"/>
                  </a:ext>
                </a:extLst>
              </p:cNvPr>
              <p:cNvGrpSpPr/>
              <p:nvPr/>
            </p:nvGrpSpPr>
            <p:grpSpPr>
              <a:xfrm>
                <a:off x="7345429" y="2703830"/>
                <a:ext cx="524126" cy="464424"/>
                <a:chOff x="7345429" y="2703830"/>
                <a:chExt cx="524126" cy="464424"/>
              </a:xfrm>
            </p:grpSpPr>
            <p:cxnSp>
              <p:nvCxnSpPr>
                <p:cNvPr id="717" name="Straight Arrow Connector 716">
                  <a:extLst>
                    <a:ext uri="{FF2B5EF4-FFF2-40B4-BE49-F238E27FC236}">
                      <a16:creationId xmlns:a16="http://schemas.microsoft.com/office/drawing/2014/main" id="{F320D09D-ED43-43BC-942D-14FF0002B9D4}"/>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8" name="Straight Arrow Connector 717">
                  <a:extLst>
                    <a:ext uri="{FF2B5EF4-FFF2-40B4-BE49-F238E27FC236}">
                      <a16:creationId xmlns:a16="http://schemas.microsoft.com/office/drawing/2014/main" id="{5897EF29-F1F2-4249-8993-0D9845D6FA94}"/>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9" name="Straight Arrow Connector 718">
                  <a:extLst>
                    <a:ext uri="{FF2B5EF4-FFF2-40B4-BE49-F238E27FC236}">
                      <a16:creationId xmlns:a16="http://schemas.microsoft.com/office/drawing/2014/main" id="{9A9D53DB-F590-47B3-81BF-9E08F384DF65}"/>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20" name="Straight Arrow Connector 719">
                  <a:extLst>
                    <a:ext uri="{FF2B5EF4-FFF2-40B4-BE49-F238E27FC236}">
                      <a16:creationId xmlns:a16="http://schemas.microsoft.com/office/drawing/2014/main" id="{5ED0A703-6E57-4BB1-A82C-0C4420329CA2}"/>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7" name="Group 696">
                <a:extLst>
                  <a:ext uri="{FF2B5EF4-FFF2-40B4-BE49-F238E27FC236}">
                    <a16:creationId xmlns:a16="http://schemas.microsoft.com/office/drawing/2014/main" id="{2ACCE803-D741-4D64-85AE-7C1AFCD8D9BC}"/>
                  </a:ext>
                </a:extLst>
              </p:cNvPr>
              <p:cNvGrpSpPr/>
              <p:nvPr/>
            </p:nvGrpSpPr>
            <p:grpSpPr>
              <a:xfrm>
                <a:off x="6640404" y="2648585"/>
                <a:ext cx="555800" cy="458707"/>
                <a:chOff x="6640404" y="2648585"/>
                <a:chExt cx="555800" cy="458707"/>
              </a:xfrm>
            </p:grpSpPr>
            <p:cxnSp>
              <p:nvCxnSpPr>
                <p:cNvPr id="713" name="Straight Arrow Connector 712">
                  <a:extLst>
                    <a:ext uri="{FF2B5EF4-FFF2-40B4-BE49-F238E27FC236}">
                      <a16:creationId xmlns:a16="http://schemas.microsoft.com/office/drawing/2014/main" id="{31EBC322-6ED3-4767-92CB-93CFF1A04F3D}"/>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4" name="Straight Arrow Connector 713">
                  <a:extLst>
                    <a:ext uri="{FF2B5EF4-FFF2-40B4-BE49-F238E27FC236}">
                      <a16:creationId xmlns:a16="http://schemas.microsoft.com/office/drawing/2014/main" id="{C274DAC1-1819-4332-97FC-C8EF7E39F4EE}"/>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5" name="Straight Arrow Connector 714">
                  <a:extLst>
                    <a:ext uri="{FF2B5EF4-FFF2-40B4-BE49-F238E27FC236}">
                      <a16:creationId xmlns:a16="http://schemas.microsoft.com/office/drawing/2014/main" id="{4B9C955E-526F-4D56-A92B-11F7565EC40E}"/>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6" name="Straight Arrow Connector 715">
                  <a:extLst>
                    <a:ext uri="{FF2B5EF4-FFF2-40B4-BE49-F238E27FC236}">
                      <a16:creationId xmlns:a16="http://schemas.microsoft.com/office/drawing/2014/main" id="{5D0929EA-2465-4847-9CFE-1EE63854CEF9}"/>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8" name="Group 697">
                <a:extLst>
                  <a:ext uri="{FF2B5EF4-FFF2-40B4-BE49-F238E27FC236}">
                    <a16:creationId xmlns:a16="http://schemas.microsoft.com/office/drawing/2014/main" id="{9CBEEBBD-EBA8-4032-96F7-88D34895A1AC}"/>
                  </a:ext>
                </a:extLst>
              </p:cNvPr>
              <p:cNvGrpSpPr/>
              <p:nvPr/>
            </p:nvGrpSpPr>
            <p:grpSpPr>
              <a:xfrm>
                <a:off x="7801359" y="3046730"/>
                <a:ext cx="604136" cy="414894"/>
                <a:chOff x="7801359" y="3046730"/>
                <a:chExt cx="604136" cy="414894"/>
              </a:xfrm>
            </p:grpSpPr>
            <p:cxnSp>
              <p:nvCxnSpPr>
                <p:cNvPr id="709" name="Straight Arrow Connector 708">
                  <a:extLst>
                    <a:ext uri="{FF2B5EF4-FFF2-40B4-BE49-F238E27FC236}">
                      <a16:creationId xmlns:a16="http://schemas.microsoft.com/office/drawing/2014/main" id="{A4197647-AB68-4FEF-974C-294DB144AE69}"/>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0" name="Straight Arrow Connector 709">
                  <a:extLst>
                    <a:ext uri="{FF2B5EF4-FFF2-40B4-BE49-F238E27FC236}">
                      <a16:creationId xmlns:a16="http://schemas.microsoft.com/office/drawing/2014/main" id="{7B5A9C87-9C72-477F-97B9-84D28FABFEBC}"/>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1" name="Straight Arrow Connector 710">
                  <a:extLst>
                    <a:ext uri="{FF2B5EF4-FFF2-40B4-BE49-F238E27FC236}">
                      <a16:creationId xmlns:a16="http://schemas.microsoft.com/office/drawing/2014/main" id="{8BFF6ABD-FE63-49F4-A3D8-71854D092CCB}"/>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2" name="Straight Arrow Connector 711">
                  <a:extLst>
                    <a:ext uri="{FF2B5EF4-FFF2-40B4-BE49-F238E27FC236}">
                      <a16:creationId xmlns:a16="http://schemas.microsoft.com/office/drawing/2014/main" id="{644DCB19-1F5E-4079-A200-D13C2C9196C4}"/>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9" name="Group 698">
                <a:extLst>
                  <a:ext uri="{FF2B5EF4-FFF2-40B4-BE49-F238E27FC236}">
                    <a16:creationId xmlns:a16="http://schemas.microsoft.com/office/drawing/2014/main" id="{2BB267D4-7EA7-4E23-A877-C77AF583DBA1}"/>
                  </a:ext>
                </a:extLst>
              </p:cNvPr>
              <p:cNvGrpSpPr/>
              <p:nvPr/>
            </p:nvGrpSpPr>
            <p:grpSpPr>
              <a:xfrm>
                <a:off x="8138544" y="3557270"/>
                <a:ext cx="661286" cy="342504"/>
                <a:chOff x="8138544" y="3557270"/>
                <a:chExt cx="661286" cy="342504"/>
              </a:xfrm>
            </p:grpSpPr>
            <p:cxnSp>
              <p:nvCxnSpPr>
                <p:cNvPr id="705" name="Straight Arrow Connector 704">
                  <a:extLst>
                    <a:ext uri="{FF2B5EF4-FFF2-40B4-BE49-F238E27FC236}">
                      <a16:creationId xmlns:a16="http://schemas.microsoft.com/office/drawing/2014/main" id="{0A3D090B-00B7-4D41-A7A3-51D390A12065}"/>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6" name="Straight Arrow Connector 705">
                  <a:extLst>
                    <a:ext uri="{FF2B5EF4-FFF2-40B4-BE49-F238E27FC236}">
                      <a16:creationId xmlns:a16="http://schemas.microsoft.com/office/drawing/2014/main" id="{C1DB38E4-35FA-44BE-A474-A078DC41C1FD}"/>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7" name="Straight Arrow Connector 706">
                  <a:extLst>
                    <a:ext uri="{FF2B5EF4-FFF2-40B4-BE49-F238E27FC236}">
                      <a16:creationId xmlns:a16="http://schemas.microsoft.com/office/drawing/2014/main" id="{A02A1629-9867-4702-A3CB-83749F0332F2}"/>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8" name="Straight Arrow Connector 707">
                  <a:extLst>
                    <a:ext uri="{FF2B5EF4-FFF2-40B4-BE49-F238E27FC236}">
                      <a16:creationId xmlns:a16="http://schemas.microsoft.com/office/drawing/2014/main" id="{BF4BCBD0-8F84-425F-9922-E94817001995}"/>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00" name="Group 699">
                <a:extLst>
                  <a:ext uri="{FF2B5EF4-FFF2-40B4-BE49-F238E27FC236}">
                    <a16:creationId xmlns:a16="http://schemas.microsoft.com/office/drawing/2014/main" id="{9A7EA462-24D8-4D6C-A47B-846D9A7735BA}"/>
                  </a:ext>
                </a:extLst>
              </p:cNvPr>
              <p:cNvGrpSpPr/>
              <p:nvPr/>
            </p:nvGrpSpPr>
            <p:grpSpPr>
              <a:xfrm>
                <a:off x="8330949" y="3982085"/>
                <a:ext cx="680336" cy="277733"/>
                <a:chOff x="8330949" y="3982085"/>
                <a:chExt cx="680336" cy="277733"/>
              </a:xfrm>
            </p:grpSpPr>
            <p:cxnSp>
              <p:nvCxnSpPr>
                <p:cNvPr id="701" name="Straight Arrow Connector 700">
                  <a:extLst>
                    <a:ext uri="{FF2B5EF4-FFF2-40B4-BE49-F238E27FC236}">
                      <a16:creationId xmlns:a16="http://schemas.microsoft.com/office/drawing/2014/main" id="{91CAAA2B-15D0-48DC-8E07-630A99262F19}"/>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2" name="Straight Arrow Connector 701">
                  <a:extLst>
                    <a:ext uri="{FF2B5EF4-FFF2-40B4-BE49-F238E27FC236}">
                      <a16:creationId xmlns:a16="http://schemas.microsoft.com/office/drawing/2014/main" id="{0CFB80B6-2C50-41DC-ADD9-5E6BA5134833}"/>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3" name="Straight Arrow Connector 702">
                  <a:extLst>
                    <a:ext uri="{FF2B5EF4-FFF2-40B4-BE49-F238E27FC236}">
                      <a16:creationId xmlns:a16="http://schemas.microsoft.com/office/drawing/2014/main" id="{9099964A-E4CA-4AB9-8012-D9A08B8D3766}"/>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4" name="Straight Arrow Connector 703">
                  <a:extLst>
                    <a:ext uri="{FF2B5EF4-FFF2-40B4-BE49-F238E27FC236}">
                      <a16:creationId xmlns:a16="http://schemas.microsoft.com/office/drawing/2014/main" id="{F0E278F6-9621-494F-BA6D-FA67108B8404}"/>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sp>
        <p:nvSpPr>
          <p:cNvPr id="748" name="Freeform: Shape 747" hidden="1">
            <a:extLst>
              <a:ext uri="{FF2B5EF4-FFF2-40B4-BE49-F238E27FC236}">
                <a16:creationId xmlns:a16="http://schemas.microsoft.com/office/drawing/2014/main" id="{3DE88221-7EDC-424C-B91E-9C2BDA2CEE06}"/>
              </a:ext>
            </a:extLst>
          </p:cNvPr>
          <p:cNvSpPr/>
          <p:nvPr/>
        </p:nvSpPr>
        <p:spPr>
          <a:xfrm rot="19860000" flipH="1">
            <a:off x="5984267" y="3609232"/>
            <a:ext cx="601935" cy="536347"/>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4">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887" name="Freeform: Shape 886">
            <a:extLst>
              <a:ext uri="{FF2B5EF4-FFF2-40B4-BE49-F238E27FC236}">
                <a16:creationId xmlns:a16="http://schemas.microsoft.com/office/drawing/2014/main" id="{4D84D0D1-4C46-4192-99F8-B8DA8AF4DB3C}"/>
              </a:ext>
            </a:extLst>
          </p:cNvPr>
          <p:cNvSpPr/>
          <p:nvPr/>
        </p:nvSpPr>
        <p:spPr>
          <a:xfrm rot="19860000" flipH="1">
            <a:off x="3879522" y="-3298162"/>
            <a:ext cx="2052712" cy="1829045"/>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2">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59" name="Group 58">
            <a:extLst>
              <a:ext uri="{FF2B5EF4-FFF2-40B4-BE49-F238E27FC236}">
                <a16:creationId xmlns:a16="http://schemas.microsoft.com/office/drawing/2014/main" id="{2571339A-572C-4D3F-8317-CB49E876CBD4}"/>
              </a:ext>
            </a:extLst>
          </p:cNvPr>
          <p:cNvGrpSpPr/>
          <p:nvPr/>
        </p:nvGrpSpPr>
        <p:grpSpPr>
          <a:xfrm>
            <a:off x="3516204" y="-3157854"/>
            <a:ext cx="2370881" cy="1712837"/>
            <a:chOff x="3516204" y="-3157854"/>
            <a:chExt cx="2370881" cy="1712837"/>
          </a:xfrm>
        </p:grpSpPr>
        <p:grpSp>
          <p:nvGrpSpPr>
            <p:cNvPr id="780" name="Group 779">
              <a:extLst>
                <a:ext uri="{FF2B5EF4-FFF2-40B4-BE49-F238E27FC236}">
                  <a16:creationId xmlns:a16="http://schemas.microsoft.com/office/drawing/2014/main" id="{FB7472D4-5D15-441D-AEBD-54A17AB9F5DF}"/>
                </a:ext>
              </a:extLst>
            </p:cNvPr>
            <p:cNvGrpSpPr/>
            <p:nvPr/>
          </p:nvGrpSpPr>
          <p:grpSpPr>
            <a:xfrm>
              <a:off x="3880059" y="-2078989"/>
              <a:ext cx="911016" cy="616189"/>
              <a:chOff x="7004259" y="3727450"/>
              <a:chExt cx="911016" cy="616189"/>
            </a:xfrm>
          </p:grpSpPr>
          <p:grpSp>
            <p:nvGrpSpPr>
              <p:cNvPr id="781" name="Group 780">
                <a:extLst>
                  <a:ext uri="{FF2B5EF4-FFF2-40B4-BE49-F238E27FC236}">
                    <a16:creationId xmlns:a16="http://schemas.microsoft.com/office/drawing/2014/main" id="{6C4AC312-873F-417C-B36A-46524A19218A}"/>
                  </a:ext>
                </a:extLst>
              </p:cNvPr>
              <p:cNvGrpSpPr/>
              <p:nvPr/>
            </p:nvGrpSpPr>
            <p:grpSpPr>
              <a:xfrm>
                <a:off x="7004259" y="3727450"/>
                <a:ext cx="555800" cy="458707"/>
                <a:chOff x="7004259" y="3727450"/>
                <a:chExt cx="555800" cy="458707"/>
              </a:xfrm>
            </p:grpSpPr>
            <p:cxnSp>
              <p:nvCxnSpPr>
                <p:cNvPr id="802" name="Straight Arrow Connector 801">
                  <a:extLst>
                    <a:ext uri="{FF2B5EF4-FFF2-40B4-BE49-F238E27FC236}">
                      <a16:creationId xmlns:a16="http://schemas.microsoft.com/office/drawing/2014/main" id="{6154C08C-1B27-46E8-9AE6-E95C1D28DBC7}"/>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3" name="Straight Arrow Connector 802">
                  <a:extLst>
                    <a:ext uri="{FF2B5EF4-FFF2-40B4-BE49-F238E27FC236}">
                      <a16:creationId xmlns:a16="http://schemas.microsoft.com/office/drawing/2014/main" id="{B813FF84-0936-410C-8B17-242141F46D61}"/>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4" name="Straight Arrow Connector 803">
                  <a:extLst>
                    <a:ext uri="{FF2B5EF4-FFF2-40B4-BE49-F238E27FC236}">
                      <a16:creationId xmlns:a16="http://schemas.microsoft.com/office/drawing/2014/main" id="{210065F1-3873-400A-AE60-BA71E17C89F1}"/>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5" name="Straight Arrow Connector 804">
                  <a:extLst>
                    <a:ext uri="{FF2B5EF4-FFF2-40B4-BE49-F238E27FC236}">
                      <a16:creationId xmlns:a16="http://schemas.microsoft.com/office/drawing/2014/main" id="{EFE47E61-A888-4584-AE58-0A9853A97268}"/>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2" name="Group 781">
                <a:extLst>
                  <a:ext uri="{FF2B5EF4-FFF2-40B4-BE49-F238E27FC236}">
                    <a16:creationId xmlns:a16="http://schemas.microsoft.com/office/drawing/2014/main" id="{85872C73-B308-499F-AD27-CED559213CB6}"/>
                  </a:ext>
                </a:extLst>
              </p:cNvPr>
              <p:cNvGrpSpPr/>
              <p:nvPr/>
            </p:nvGrpSpPr>
            <p:grpSpPr>
              <a:xfrm>
                <a:off x="7234939" y="4065905"/>
                <a:ext cx="680336" cy="277734"/>
                <a:chOff x="7234939" y="4065905"/>
                <a:chExt cx="680336" cy="277734"/>
              </a:xfrm>
            </p:grpSpPr>
            <p:cxnSp>
              <p:nvCxnSpPr>
                <p:cNvPr id="798" name="Straight Arrow Connector 797">
                  <a:extLst>
                    <a:ext uri="{FF2B5EF4-FFF2-40B4-BE49-F238E27FC236}">
                      <a16:creationId xmlns:a16="http://schemas.microsoft.com/office/drawing/2014/main" id="{DA130C2C-D4D1-4B4E-B46D-E595B65D9C82}"/>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9" name="Straight Arrow Connector 798">
                  <a:extLst>
                    <a:ext uri="{FF2B5EF4-FFF2-40B4-BE49-F238E27FC236}">
                      <a16:creationId xmlns:a16="http://schemas.microsoft.com/office/drawing/2014/main" id="{8B4EF9E8-EAF4-46D3-B5A1-644F56620877}"/>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0" name="Straight Arrow Connector 799">
                  <a:extLst>
                    <a:ext uri="{FF2B5EF4-FFF2-40B4-BE49-F238E27FC236}">
                      <a16:creationId xmlns:a16="http://schemas.microsoft.com/office/drawing/2014/main" id="{688CFB56-9942-4E68-B757-36B4FE3ACAD6}"/>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1" name="Straight Arrow Connector 800">
                  <a:extLst>
                    <a:ext uri="{FF2B5EF4-FFF2-40B4-BE49-F238E27FC236}">
                      <a16:creationId xmlns:a16="http://schemas.microsoft.com/office/drawing/2014/main" id="{00AF56DF-6166-4EF6-977E-1EE96DB880E0}"/>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3" name="Group 782">
                <a:extLst>
                  <a:ext uri="{FF2B5EF4-FFF2-40B4-BE49-F238E27FC236}">
                    <a16:creationId xmlns:a16="http://schemas.microsoft.com/office/drawing/2014/main" id="{C8B97A8C-B4DE-493B-9FE4-6BA97CD2604A}"/>
                  </a:ext>
                </a:extLst>
              </p:cNvPr>
              <p:cNvGrpSpPr/>
              <p:nvPr/>
            </p:nvGrpSpPr>
            <p:grpSpPr>
              <a:xfrm>
                <a:off x="7196839" y="3847465"/>
                <a:ext cx="604136" cy="414894"/>
                <a:chOff x="7196839" y="3847465"/>
                <a:chExt cx="604136" cy="414894"/>
              </a:xfrm>
            </p:grpSpPr>
            <p:cxnSp>
              <p:nvCxnSpPr>
                <p:cNvPr id="794" name="Straight Arrow Connector 793">
                  <a:extLst>
                    <a:ext uri="{FF2B5EF4-FFF2-40B4-BE49-F238E27FC236}">
                      <a16:creationId xmlns:a16="http://schemas.microsoft.com/office/drawing/2014/main" id="{F9E4708E-B5D4-44F7-895C-0EF4689D7F90}"/>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5" name="Straight Arrow Connector 794">
                  <a:extLst>
                    <a:ext uri="{FF2B5EF4-FFF2-40B4-BE49-F238E27FC236}">
                      <a16:creationId xmlns:a16="http://schemas.microsoft.com/office/drawing/2014/main" id="{A34B9A94-D5CC-4B71-8630-60B827724854}"/>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6" name="Straight Arrow Connector 795">
                  <a:extLst>
                    <a:ext uri="{FF2B5EF4-FFF2-40B4-BE49-F238E27FC236}">
                      <a16:creationId xmlns:a16="http://schemas.microsoft.com/office/drawing/2014/main" id="{C3DF2896-FDD0-446E-9742-E6D7BC70807E}"/>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7" name="Straight Arrow Connector 796">
                  <a:extLst>
                    <a:ext uri="{FF2B5EF4-FFF2-40B4-BE49-F238E27FC236}">
                      <a16:creationId xmlns:a16="http://schemas.microsoft.com/office/drawing/2014/main" id="{804F84AE-10ED-4155-81A3-608D35B4F684}"/>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4" name="Group 783">
                <a:extLst>
                  <a:ext uri="{FF2B5EF4-FFF2-40B4-BE49-F238E27FC236}">
                    <a16:creationId xmlns:a16="http://schemas.microsoft.com/office/drawing/2014/main" id="{BB44363E-6833-4272-8AC9-3B9753BB12CE}"/>
                  </a:ext>
                </a:extLst>
              </p:cNvPr>
              <p:cNvGrpSpPr/>
              <p:nvPr/>
            </p:nvGrpSpPr>
            <p:grpSpPr>
              <a:xfrm>
                <a:off x="7148579" y="3754755"/>
                <a:ext cx="524126" cy="464424"/>
                <a:chOff x="7148579" y="3754755"/>
                <a:chExt cx="524126" cy="464424"/>
              </a:xfrm>
            </p:grpSpPr>
            <p:cxnSp>
              <p:nvCxnSpPr>
                <p:cNvPr id="790" name="Straight Arrow Connector 789">
                  <a:extLst>
                    <a:ext uri="{FF2B5EF4-FFF2-40B4-BE49-F238E27FC236}">
                      <a16:creationId xmlns:a16="http://schemas.microsoft.com/office/drawing/2014/main" id="{4A52F201-641B-47A3-BA57-8117457C54ED}"/>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1" name="Straight Arrow Connector 790">
                  <a:extLst>
                    <a:ext uri="{FF2B5EF4-FFF2-40B4-BE49-F238E27FC236}">
                      <a16:creationId xmlns:a16="http://schemas.microsoft.com/office/drawing/2014/main" id="{1AD15A6B-6E9C-41E4-B945-89D627B52FE8}"/>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2" name="Straight Arrow Connector 791">
                  <a:extLst>
                    <a:ext uri="{FF2B5EF4-FFF2-40B4-BE49-F238E27FC236}">
                      <a16:creationId xmlns:a16="http://schemas.microsoft.com/office/drawing/2014/main" id="{13754F9A-8B93-4FB8-8688-C3DC908BE3A7}"/>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3" name="Straight Arrow Connector 792">
                  <a:extLst>
                    <a:ext uri="{FF2B5EF4-FFF2-40B4-BE49-F238E27FC236}">
                      <a16:creationId xmlns:a16="http://schemas.microsoft.com/office/drawing/2014/main" id="{C82995FB-D9A4-4C0C-956C-654CDDF30F68}"/>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5" name="Group 784">
                <a:extLst>
                  <a:ext uri="{FF2B5EF4-FFF2-40B4-BE49-F238E27FC236}">
                    <a16:creationId xmlns:a16="http://schemas.microsoft.com/office/drawing/2014/main" id="{0528FB83-DB6F-4681-9980-7FF50976E78F}"/>
                  </a:ext>
                </a:extLst>
              </p:cNvPr>
              <p:cNvGrpSpPr/>
              <p:nvPr/>
            </p:nvGrpSpPr>
            <p:grpSpPr>
              <a:xfrm>
                <a:off x="7227319" y="3965575"/>
                <a:ext cx="661286" cy="342504"/>
                <a:chOff x="7227319" y="3965575"/>
                <a:chExt cx="661286" cy="342504"/>
              </a:xfrm>
            </p:grpSpPr>
            <p:cxnSp>
              <p:nvCxnSpPr>
                <p:cNvPr id="786" name="Straight Arrow Connector 785">
                  <a:extLst>
                    <a:ext uri="{FF2B5EF4-FFF2-40B4-BE49-F238E27FC236}">
                      <a16:creationId xmlns:a16="http://schemas.microsoft.com/office/drawing/2014/main" id="{DAD0C807-0185-4632-9AF0-77855AAFB234}"/>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87" name="Straight Arrow Connector 786">
                  <a:extLst>
                    <a:ext uri="{FF2B5EF4-FFF2-40B4-BE49-F238E27FC236}">
                      <a16:creationId xmlns:a16="http://schemas.microsoft.com/office/drawing/2014/main" id="{3BF4F0E0-02F7-4B08-B7F8-73DCC55C2B01}"/>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88" name="Straight Arrow Connector 787">
                  <a:extLst>
                    <a:ext uri="{FF2B5EF4-FFF2-40B4-BE49-F238E27FC236}">
                      <a16:creationId xmlns:a16="http://schemas.microsoft.com/office/drawing/2014/main" id="{FC587A55-17C5-4B98-8B65-621BE3E57DFC}"/>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89" name="Straight Arrow Connector 788">
                  <a:extLst>
                    <a:ext uri="{FF2B5EF4-FFF2-40B4-BE49-F238E27FC236}">
                      <a16:creationId xmlns:a16="http://schemas.microsoft.com/office/drawing/2014/main" id="{9E3AC824-B13D-40D4-A92E-0A85234B669E}"/>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06" name="Freeform: Shape 805">
              <a:extLst>
                <a:ext uri="{FF2B5EF4-FFF2-40B4-BE49-F238E27FC236}">
                  <a16:creationId xmlns:a16="http://schemas.microsoft.com/office/drawing/2014/main" id="{41FC15A8-C2DB-46B2-9AF4-BDD378C13519}"/>
                </a:ext>
              </a:extLst>
            </p:cNvPr>
            <p:cNvSpPr/>
            <p:nvPr/>
          </p:nvSpPr>
          <p:spPr>
            <a:xfrm rot="19860000" flipH="1">
              <a:off x="3945155" y="-1996038"/>
              <a:ext cx="601935" cy="536347"/>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4">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807" name="Group 806">
              <a:extLst>
                <a:ext uri="{FF2B5EF4-FFF2-40B4-BE49-F238E27FC236}">
                  <a16:creationId xmlns:a16="http://schemas.microsoft.com/office/drawing/2014/main" id="{15CDD181-EB9E-4E36-B3EA-51FDB593DB79}"/>
                </a:ext>
              </a:extLst>
            </p:cNvPr>
            <p:cNvGrpSpPr/>
            <p:nvPr/>
          </p:nvGrpSpPr>
          <p:grpSpPr>
            <a:xfrm>
              <a:off x="3810209" y="-2285364"/>
              <a:ext cx="1202481" cy="805418"/>
              <a:chOff x="6934409" y="3521075"/>
              <a:chExt cx="1202481" cy="805418"/>
            </a:xfrm>
          </p:grpSpPr>
          <p:grpSp>
            <p:nvGrpSpPr>
              <p:cNvPr id="808" name="Group 807">
                <a:extLst>
                  <a:ext uri="{FF2B5EF4-FFF2-40B4-BE49-F238E27FC236}">
                    <a16:creationId xmlns:a16="http://schemas.microsoft.com/office/drawing/2014/main" id="{9803561B-EC28-4280-9F36-75DE1B32F7E7}"/>
                  </a:ext>
                </a:extLst>
              </p:cNvPr>
              <p:cNvGrpSpPr/>
              <p:nvPr/>
            </p:nvGrpSpPr>
            <p:grpSpPr>
              <a:xfrm>
                <a:off x="6934409" y="3521075"/>
                <a:ext cx="555800" cy="458707"/>
                <a:chOff x="6934409" y="3521075"/>
                <a:chExt cx="555800" cy="458707"/>
              </a:xfrm>
            </p:grpSpPr>
            <p:cxnSp>
              <p:nvCxnSpPr>
                <p:cNvPr id="829" name="Straight Arrow Connector 828">
                  <a:extLst>
                    <a:ext uri="{FF2B5EF4-FFF2-40B4-BE49-F238E27FC236}">
                      <a16:creationId xmlns:a16="http://schemas.microsoft.com/office/drawing/2014/main" id="{0BBB3B14-1416-4D71-8FA8-04DC2B21AC61}"/>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30" name="Straight Arrow Connector 829">
                  <a:extLst>
                    <a:ext uri="{FF2B5EF4-FFF2-40B4-BE49-F238E27FC236}">
                      <a16:creationId xmlns:a16="http://schemas.microsoft.com/office/drawing/2014/main" id="{FADA07EE-F84B-4B67-8EAA-DC0C99905038}"/>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31" name="Straight Arrow Connector 830">
                  <a:extLst>
                    <a:ext uri="{FF2B5EF4-FFF2-40B4-BE49-F238E27FC236}">
                      <a16:creationId xmlns:a16="http://schemas.microsoft.com/office/drawing/2014/main" id="{E3144928-630D-4345-9705-38FA45620314}"/>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32" name="Straight Arrow Connector 831">
                  <a:extLst>
                    <a:ext uri="{FF2B5EF4-FFF2-40B4-BE49-F238E27FC236}">
                      <a16:creationId xmlns:a16="http://schemas.microsoft.com/office/drawing/2014/main" id="{02F1FD2B-EBF6-4207-B55F-D00251E37A01}"/>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09" name="Group 808">
                <a:extLst>
                  <a:ext uri="{FF2B5EF4-FFF2-40B4-BE49-F238E27FC236}">
                    <a16:creationId xmlns:a16="http://schemas.microsoft.com/office/drawing/2014/main" id="{58878C9D-0080-4E77-BC2F-11D0CFFC1492}"/>
                  </a:ext>
                </a:extLst>
              </p:cNvPr>
              <p:cNvGrpSpPr/>
              <p:nvPr/>
            </p:nvGrpSpPr>
            <p:grpSpPr>
              <a:xfrm>
                <a:off x="7456554" y="4048760"/>
                <a:ext cx="680336" cy="277733"/>
                <a:chOff x="7456554" y="4048760"/>
                <a:chExt cx="680336" cy="277733"/>
              </a:xfrm>
            </p:grpSpPr>
            <p:cxnSp>
              <p:nvCxnSpPr>
                <p:cNvPr id="825" name="Straight Arrow Connector 824">
                  <a:extLst>
                    <a:ext uri="{FF2B5EF4-FFF2-40B4-BE49-F238E27FC236}">
                      <a16:creationId xmlns:a16="http://schemas.microsoft.com/office/drawing/2014/main" id="{BC62E0FD-044C-418A-9FC5-0444FC0A057E}"/>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6" name="Straight Arrow Connector 825">
                  <a:extLst>
                    <a:ext uri="{FF2B5EF4-FFF2-40B4-BE49-F238E27FC236}">
                      <a16:creationId xmlns:a16="http://schemas.microsoft.com/office/drawing/2014/main" id="{D9FADCCF-ED30-4873-ABCD-740C6F0EE8A8}"/>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7" name="Straight Arrow Connector 826">
                  <a:extLst>
                    <a:ext uri="{FF2B5EF4-FFF2-40B4-BE49-F238E27FC236}">
                      <a16:creationId xmlns:a16="http://schemas.microsoft.com/office/drawing/2014/main" id="{9C1F3179-17BA-4B21-9E11-FE1F97B3CBD4}"/>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8" name="Straight Arrow Connector 827">
                  <a:extLst>
                    <a:ext uri="{FF2B5EF4-FFF2-40B4-BE49-F238E27FC236}">
                      <a16:creationId xmlns:a16="http://schemas.microsoft.com/office/drawing/2014/main" id="{F0AE24C2-2D60-4C90-8249-7BCC98F5270A}"/>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0" name="Group 809">
                <a:extLst>
                  <a:ext uri="{FF2B5EF4-FFF2-40B4-BE49-F238E27FC236}">
                    <a16:creationId xmlns:a16="http://schemas.microsoft.com/office/drawing/2014/main" id="{371047A3-0127-4B78-A7D8-507A6E0F9BE4}"/>
                  </a:ext>
                </a:extLst>
              </p:cNvPr>
              <p:cNvGrpSpPr/>
              <p:nvPr/>
            </p:nvGrpSpPr>
            <p:grpSpPr>
              <a:xfrm>
                <a:off x="7316219" y="3686175"/>
                <a:ext cx="604136" cy="414894"/>
                <a:chOff x="7316219" y="3686175"/>
                <a:chExt cx="604136" cy="414894"/>
              </a:xfrm>
            </p:grpSpPr>
            <p:cxnSp>
              <p:nvCxnSpPr>
                <p:cNvPr id="821" name="Straight Arrow Connector 820">
                  <a:extLst>
                    <a:ext uri="{FF2B5EF4-FFF2-40B4-BE49-F238E27FC236}">
                      <a16:creationId xmlns:a16="http://schemas.microsoft.com/office/drawing/2014/main" id="{2B4CA8E5-E9FD-4B17-9220-37C2A57A6770}"/>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2" name="Straight Arrow Connector 821">
                  <a:extLst>
                    <a:ext uri="{FF2B5EF4-FFF2-40B4-BE49-F238E27FC236}">
                      <a16:creationId xmlns:a16="http://schemas.microsoft.com/office/drawing/2014/main" id="{A1078BF1-B366-4D07-A239-B92321C2F34F}"/>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3" name="Straight Arrow Connector 822">
                  <a:extLst>
                    <a:ext uri="{FF2B5EF4-FFF2-40B4-BE49-F238E27FC236}">
                      <a16:creationId xmlns:a16="http://schemas.microsoft.com/office/drawing/2014/main" id="{A78F133D-B8A6-44F5-BD8B-365E5A2D5F11}"/>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4" name="Straight Arrow Connector 823">
                  <a:extLst>
                    <a:ext uri="{FF2B5EF4-FFF2-40B4-BE49-F238E27FC236}">
                      <a16:creationId xmlns:a16="http://schemas.microsoft.com/office/drawing/2014/main" id="{B7BA8B20-EA4D-4E78-A487-9154BA87F424}"/>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1" name="Group 810">
                <a:extLst>
                  <a:ext uri="{FF2B5EF4-FFF2-40B4-BE49-F238E27FC236}">
                    <a16:creationId xmlns:a16="http://schemas.microsoft.com/office/drawing/2014/main" id="{360478B0-BEA7-4878-8671-414BED338E0F}"/>
                  </a:ext>
                </a:extLst>
              </p:cNvPr>
              <p:cNvGrpSpPr/>
              <p:nvPr/>
            </p:nvGrpSpPr>
            <p:grpSpPr>
              <a:xfrm>
                <a:off x="7187314" y="3540760"/>
                <a:ext cx="524126" cy="464424"/>
                <a:chOff x="7187314" y="3540760"/>
                <a:chExt cx="524126" cy="464424"/>
              </a:xfrm>
            </p:grpSpPr>
            <p:cxnSp>
              <p:nvCxnSpPr>
                <p:cNvPr id="817" name="Straight Arrow Connector 816">
                  <a:extLst>
                    <a:ext uri="{FF2B5EF4-FFF2-40B4-BE49-F238E27FC236}">
                      <a16:creationId xmlns:a16="http://schemas.microsoft.com/office/drawing/2014/main" id="{DD9170F4-DFC8-4120-ACD4-294E6D9F9E52}"/>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8" name="Straight Arrow Connector 817">
                  <a:extLst>
                    <a:ext uri="{FF2B5EF4-FFF2-40B4-BE49-F238E27FC236}">
                      <a16:creationId xmlns:a16="http://schemas.microsoft.com/office/drawing/2014/main" id="{A8881AB2-EB8F-4ECD-BC52-37F2C203765B}"/>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9" name="Straight Arrow Connector 818">
                  <a:extLst>
                    <a:ext uri="{FF2B5EF4-FFF2-40B4-BE49-F238E27FC236}">
                      <a16:creationId xmlns:a16="http://schemas.microsoft.com/office/drawing/2014/main" id="{8EB3B166-26DE-47AC-A134-8AB6CD8A3334}"/>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0" name="Straight Arrow Connector 819">
                  <a:extLst>
                    <a:ext uri="{FF2B5EF4-FFF2-40B4-BE49-F238E27FC236}">
                      <a16:creationId xmlns:a16="http://schemas.microsoft.com/office/drawing/2014/main" id="{48786C0B-A4D1-4EE8-9D9D-2CCCD719C253}"/>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2" name="Group 811">
                <a:extLst>
                  <a:ext uri="{FF2B5EF4-FFF2-40B4-BE49-F238E27FC236}">
                    <a16:creationId xmlns:a16="http://schemas.microsoft.com/office/drawing/2014/main" id="{D191174D-25F8-4411-86D1-1FFE46C7CD4D}"/>
                  </a:ext>
                </a:extLst>
              </p:cNvPr>
              <p:cNvGrpSpPr/>
              <p:nvPr/>
            </p:nvGrpSpPr>
            <p:grpSpPr>
              <a:xfrm>
                <a:off x="7398769" y="3885565"/>
                <a:ext cx="661286" cy="342504"/>
                <a:chOff x="7398769" y="3885565"/>
                <a:chExt cx="661286" cy="342504"/>
              </a:xfrm>
            </p:grpSpPr>
            <p:cxnSp>
              <p:nvCxnSpPr>
                <p:cNvPr id="813" name="Straight Arrow Connector 812">
                  <a:extLst>
                    <a:ext uri="{FF2B5EF4-FFF2-40B4-BE49-F238E27FC236}">
                      <a16:creationId xmlns:a16="http://schemas.microsoft.com/office/drawing/2014/main" id="{060C9C73-8065-4C0A-8166-701BCD65B2AC}"/>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4" name="Straight Arrow Connector 813">
                  <a:extLst>
                    <a:ext uri="{FF2B5EF4-FFF2-40B4-BE49-F238E27FC236}">
                      <a16:creationId xmlns:a16="http://schemas.microsoft.com/office/drawing/2014/main" id="{908BC966-45C8-458E-8CF3-D076D70E78D0}"/>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5" name="Straight Arrow Connector 814">
                  <a:extLst>
                    <a:ext uri="{FF2B5EF4-FFF2-40B4-BE49-F238E27FC236}">
                      <a16:creationId xmlns:a16="http://schemas.microsoft.com/office/drawing/2014/main" id="{14BB38B3-871A-408B-A2DA-13B2FC5AEE1D}"/>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6" name="Straight Arrow Connector 815">
                  <a:extLst>
                    <a:ext uri="{FF2B5EF4-FFF2-40B4-BE49-F238E27FC236}">
                      <a16:creationId xmlns:a16="http://schemas.microsoft.com/office/drawing/2014/main" id="{54816FDC-D1A7-4B90-BE25-88ADEAE7A1EC}"/>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33" name="Freeform: Shape 832">
              <a:extLst>
                <a:ext uri="{FF2B5EF4-FFF2-40B4-BE49-F238E27FC236}">
                  <a16:creationId xmlns:a16="http://schemas.microsoft.com/office/drawing/2014/main" id="{3D3BF2D7-71A9-4614-82E9-CCD25A4C4F86}"/>
                </a:ext>
              </a:extLst>
            </p:cNvPr>
            <p:cNvSpPr/>
            <p:nvPr/>
          </p:nvSpPr>
          <p:spPr>
            <a:xfrm rot="19860000" flipH="1">
              <a:off x="3944485" y="-2328535"/>
              <a:ext cx="991560" cy="8835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70AD47">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834" name="Group 833">
              <a:extLst>
                <a:ext uri="{FF2B5EF4-FFF2-40B4-BE49-F238E27FC236}">
                  <a16:creationId xmlns:a16="http://schemas.microsoft.com/office/drawing/2014/main" id="{FE23BA12-7597-4456-B0D8-6CECA04509D2}"/>
                </a:ext>
              </a:extLst>
            </p:cNvPr>
            <p:cNvGrpSpPr/>
            <p:nvPr/>
          </p:nvGrpSpPr>
          <p:grpSpPr>
            <a:xfrm>
              <a:off x="3737184" y="-2498724"/>
              <a:ext cx="1504106" cy="1003538"/>
              <a:chOff x="6861384" y="3307715"/>
              <a:chExt cx="1504106" cy="1003538"/>
            </a:xfrm>
          </p:grpSpPr>
          <p:grpSp>
            <p:nvGrpSpPr>
              <p:cNvPr id="835" name="Group 834">
                <a:extLst>
                  <a:ext uri="{FF2B5EF4-FFF2-40B4-BE49-F238E27FC236}">
                    <a16:creationId xmlns:a16="http://schemas.microsoft.com/office/drawing/2014/main" id="{D226DB13-667D-4085-B675-925D95742D63}"/>
                  </a:ext>
                </a:extLst>
              </p:cNvPr>
              <p:cNvGrpSpPr/>
              <p:nvPr/>
            </p:nvGrpSpPr>
            <p:grpSpPr>
              <a:xfrm>
                <a:off x="6861384" y="3307715"/>
                <a:ext cx="555800" cy="458707"/>
                <a:chOff x="6861384" y="3307715"/>
                <a:chExt cx="555800" cy="458707"/>
              </a:xfrm>
            </p:grpSpPr>
            <p:cxnSp>
              <p:nvCxnSpPr>
                <p:cNvPr id="856" name="Straight Arrow Connector 855">
                  <a:extLst>
                    <a:ext uri="{FF2B5EF4-FFF2-40B4-BE49-F238E27FC236}">
                      <a16:creationId xmlns:a16="http://schemas.microsoft.com/office/drawing/2014/main" id="{126B03D2-7CC5-4A22-B3FB-4CC063880EBE}"/>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7" name="Straight Arrow Connector 856">
                  <a:extLst>
                    <a:ext uri="{FF2B5EF4-FFF2-40B4-BE49-F238E27FC236}">
                      <a16:creationId xmlns:a16="http://schemas.microsoft.com/office/drawing/2014/main" id="{763EE6FB-78D1-4032-8A9D-232C126A96BB}"/>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8" name="Straight Arrow Connector 857">
                  <a:extLst>
                    <a:ext uri="{FF2B5EF4-FFF2-40B4-BE49-F238E27FC236}">
                      <a16:creationId xmlns:a16="http://schemas.microsoft.com/office/drawing/2014/main" id="{FFB9607D-A3F1-4089-A163-1CB417DA7B86}"/>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9" name="Straight Arrow Connector 858">
                  <a:extLst>
                    <a:ext uri="{FF2B5EF4-FFF2-40B4-BE49-F238E27FC236}">
                      <a16:creationId xmlns:a16="http://schemas.microsoft.com/office/drawing/2014/main" id="{E408D290-540E-4ED0-B848-CB31EEF1FB0A}"/>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6" name="Group 835">
                <a:extLst>
                  <a:ext uri="{FF2B5EF4-FFF2-40B4-BE49-F238E27FC236}">
                    <a16:creationId xmlns:a16="http://schemas.microsoft.com/office/drawing/2014/main" id="{51876944-43C5-44ED-9B24-D20BC9493E5D}"/>
                  </a:ext>
                </a:extLst>
              </p:cNvPr>
              <p:cNvGrpSpPr/>
              <p:nvPr/>
            </p:nvGrpSpPr>
            <p:grpSpPr>
              <a:xfrm>
                <a:off x="7685154" y="4033520"/>
                <a:ext cx="680336" cy="277733"/>
                <a:chOff x="7685154" y="4033520"/>
                <a:chExt cx="680336" cy="277733"/>
              </a:xfrm>
            </p:grpSpPr>
            <p:cxnSp>
              <p:nvCxnSpPr>
                <p:cNvPr id="852" name="Straight Arrow Connector 851">
                  <a:extLst>
                    <a:ext uri="{FF2B5EF4-FFF2-40B4-BE49-F238E27FC236}">
                      <a16:creationId xmlns:a16="http://schemas.microsoft.com/office/drawing/2014/main" id="{3923EFDF-4393-4181-B71D-77DA6BC2A88F}"/>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3" name="Straight Arrow Connector 852">
                  <a:extLst>
                    <a:ext uri="{FF2B5EF4-FFF2-40B4-BE49-F238E27FC236}">
                      <a16:creationId xmlns:a16="http://schemas.microsoft.com/office/drawing/2014/main" id="{EC824060-40E7-4829-9DE6-2BE4000EC206}"/>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4" name="Straight Arrow Connector 853">
                  <a:extLst>
                    <a:ext uri="{FF2B5EF4-FFF2-40B4-BE49-F238E27FC236}">
                      <a16:creationId xmlns:a16="http://schemas.microsoft.com/office/drawing/2014/main" id="{CDD45246-115C-436F-AC72-2B65817FDB8E}"/>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5" name="Straight Arrow Connector 854">
                  <a:extLst>
                    <a:ext uri="{FF2B5EF4-FFF2-40B4-BE49-F238E27FC236}">
                      <a16:creationId xmlns:a16="http://schemas.microsoft.com/office/drawing/2014/main" id="{31E525FE-61FC-489F-A9AA-A6B574FFB706}"/>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7" name="Group 836">
                <a:extLst>
                  <a:ext uri="{FF2B5EF4-FFF2-40B4-BE49-F238E27FC236}">
                    <a16:creationId xmlns:a16="http://schemas.microsoft.com/office/drawing/2014/main" id="{3D729DFE-25C9-4CD7-BAC1-D943F5050935}"/>
                  </a:ext>
                </a:extLst>
              </p:cNvPr>
              <p:cNvGrpSpPr/>
              <p:nvPr/>
            </p:nvGrpSpPr>
            <p:grpSpPr>
              <a:xfrm>
                <a:off x="7445124" y="3519170"/>
                <a:ext cx="604136" cy="414894"/>
                <a:chOff x="7445124" y="3519170"/>
                <a:chExt cx="604136" cy="414894"/>
              </a:xfrm>
            </p:grpSpPr>
            <p:cxnSp>
              <p:nvCxnSpPr>
                <p:cNvPr id="848" name="Straight Arrow Connector 847">
                  <a:extLst>
                    <a:ext uri="{FF2B5EF4-FFF2-40B4-BE49-F238E27FC236}">
                      <a16:creationId xmlns:a16="http://schemas.microsoft.com/office/drawing/2014/main" id="{1E31A75E-DA75-4125-977D-DADBED0D1428}"/>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9" name="Straight Arrow Connector 848">
                  <a:extLst>
                    <a:ext uri="{FF2B5EF4-FFF2-40B4-BE49-F238E27FC236}">
                      <a16:creationId xmlns:a16="http://schemas.microsoft.com/office/drawing/2014/main" id="{03D6E268-A0E5-4A39-B579-0CFED6CFACEF}"/>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0" name="Straight Arrow Connector 849">
                  <a:extLst>
                    <a:ext uri="{FF2B5EF4-FFF2-40B4-BE49-F238E27FC236}">
                      <a16:creationId xmlns:a16="http://schemas.microsoft.com/office/drawing/2014/main" id="{E03FF62F-FACE-4804-A996-F430F8ACB1A3}"/>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1" name="Straight Arrow Connector 850">
                  <a:extLst>
                    <a:ext uri="{FF2B5EF4-FFF2-40B4-BE49-F238E27FC236}">
                      <a16:creationId xmlns:a16="http://schemas.microsoft.com/office/drawing/2014/main" id="{47A002C8-5392-4002-B6B2-7EFEE76A11EC}"/>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8" name="Group 837">
                <a:extLst>
                  <a:ext uri="{FF2B5EF4-FFF2-40B4-BE49-F238E27FC236}">
                    <a16:creationId xmlns:a16="http://schemas.microsoft.com/office/drawing/2014/main" id="{6365BC81-2757-4288-A8FC-05EB0074C5AA}"/>
                  </a:ext>
                </a:extLst>
              </p:cNvPr>
              <p:cNvGrpSpPr/>
              <p:nvPr/>
            </p:nvGrpSpPr>
            <p:grpSpPr>
              <a:xfrm>
                <a:off x="7226049" y="3326765"/>
                <a:ext cx="524126" cy="464424"/>
                <a:chOff x="7226049" y="3326765"/>
                <a:chExt cx="524126" cy="464424"/>
              </a:xfrm>
            </p:grpSpPr>
            <p:cxnSp>
              <p:nvCxnSpPr>
                <p:cNvPr id="844" name="Straight Arrow Connector 843">
                  <a:extLst>
                    <a:ext uri="{FF2B5EF4-FFF2-40B4-BE49-F238E27FC236}">
                      <a16:creationId xmlns:a16="http://schemas.microsoft.com/office/drawing/2014/main" id="{3E7909AF-B27D-411C-B292-7A74E69B3FC5}"/>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5" name="Straight Arrow Connector 844">
                  <a:extLst>
                    <a:ext uri="{FF2B5EF4-FFF2-40B4-BE49-F238E27FC236}">
                      <a16:creationId xmlns:a16="http://schemas.microsoft.com/office/drawing/2014/main" id="{63B4EC8E-54CA-4AFA-B97A-0B0FF1836A35}"/>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6" name="Straight Arrow Connector 845">
                  <a:extLst>
                    <a:ext uri="{FF2B5EF4-FFF2-40B4-BE49-F238E27FC236}">
                      <a16:creationId xmlns:a16="http://schemas.microsoft.com/office/drawing/2014/main" id="{6371289B-BD71-409B-B234-F4F879672FBA}"/>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7" name="Straight Arrow Connector 846">
                  <a:extLst>
                    <a:ext uri="{FF2B5EF4-FFF2-40B4-BE49-F238E27FC236}">
                      <a16:creationId xmlns:a16="http://schemas.microsoft.com/office/drawing/2014/main" id="{AB69CF6A-B423-4DB1-BCB9-7C04DA4E11CB}"/>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9" name="Group 838">
                <a:extLst>
                  <a:ext uri="{FF2B5EF4-FFF2-40B4-BE49-F238E27FC236}">
                    <a16:creationId xmlns:a16="http://schemas.microsoft.com/office/drawing/2014/main" id="{A3D14571-91EF-4A68-A3DF-E2E9335F2B22}"/>
                  </a:ext>
                </a:extLst>
              </p:cNvPr>
              <p:cNvGrpSpPr/>
              <p:nvPr/>
            </p:nvGrpSpPr>
            <p:grpSpPr>
              <a:xfrm>
                <a:off x="7608954" y="3793490"/>
                <a:ext cx="661286" cy="342504"/>
                <a:chOff x="7608954" y="3793490"/>
                <a:chExt cx="661286" cy="342504"/>
              </a:xfrm>
            </p:grpSpPr>
            <p:cxnSp>
              <p:nvCxnSpPr>
                <p:cNvPr id="840" name="Straight Arrow Connector 839">
                  <a:extLst>
                    <a:ext uri="{FF2B5EF4-FFF2-40B4-BE49-F238E27FC236}">
                      <a16:creationId xmlns:a16="http://schemas.microsoft.com/office/drawing/2014/main" id="{4D72A247-54D0-4B5D-9F01-F95A9B72C1A4}"/>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1" name="Straight Arrow Connector 840">
                  <a:extLst>
                    <a:ext uri="{FF2B5EF4-FFF2-40B4-BE49-F238E27FC236}">
                      <a16:creationId xmlns:a16="http://schemas.microsoft.com/office/drawing/2014/main" id="{DEA344A2-0F46-4269-AD25-214B491D369C}"/>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2" name="Straight Arrow Connector 841">
                  <a:extLst>
                    <a:ext uri="{FF2B5EF4-FFF2-40B4-BE49-F238E27FC236}">
                      <a16:creationId xmlns:a16="http://schemas.microsoft.com/office/drawing/2014/main" id="{5C798121-6D91-4C58-92AF-1380B47D370B}"/>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3" name="Straight Arrow Connector 842">
                  <a:extLst>
                    <a:ext uri="{FF2B5EF4-FFF2-40B4-BE49-F238E27FC236}">
                      <a16:creationId xmlns:a16="http://schemas.microsoft.com/office/drawing/2014/main" id="{C6184300-3E5D-464A-808E-B344A4F334B6}"/>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60" name="Freeform: Shape 859">
              <a:extLst>
                <a:ext uri="{FF2B5EF4-FFF2-40B4-BE49-F238E27FC236}">
                  <a16:creationId xmlns:a16="http://schemas.microsoft.com/office/drawing/2014/main" id="{D51FB95F-1446-4E79-8D18-4847F54910A2}"/>
                </a:ext>
              </a:extLst>
            </p:cNvPr>
            <p:cNvSpPr/>
            <p:nvPr/>
          </p:nvSpPr>
          <p:spPr>
            <a:xfrm rot="19860000" flipH="1">
              <a:off x="3917055" y="-2773830"/>
              <a:ext cx="1475378" cy="13146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bg2">
                <a:lumMod val="75000"/>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861" name="Group 860">
              <a:extLst>
                <a:ext uri="{FF2B5EF4-FFF2-40B4-BE49-F238E27FC236}">
                  <a16:creationId xmlns:a16="http://schemas.microsoft.com/office/drawing/2014/main" id="{BB36A92D-CDF4-49A0-A94B-F3D9F6144195}"/>
                </a:ext>
              </a:extLst>
            </p:cNvPr>
            <p:cNvGrpSpPr/>
            <p:nvPr/>
          </p:nvGrpSpPr>
          <p:grpSpPr>
            <a:xfrm>
              <a:off x="3634314" y="-2801619"/>
              <a:ext cx="1888916" cy="1283573"/>
              <a:chOff x="6758514" y="3004820"/>
              <a:chExt cx="1888916" cy="1283573"/>
            </a:xfrm>
          </p:grpSpPr>
          <p:grpSp>
            <p:nvGrpSpPr>
              <p:cNvPr id="862" name="Group 861">
                <a:extLst>
                  <a:ext uri="{FF2B5EF4-FFF2-40B4-BE49-F238E27FC236}">
                    <a16:creationId xmlns:a16="http://schemas.microsoft.com/office/drawing/2014/main" id="{F7D71DB8-2D58-40CB-B3A5-4FDC63F495E5}"/>
                  </a:ext>
                </a:extLst>
              </p:cNvPr>
              <p:cNvGrpSpPr/>
              <p:nvPr/>
            </p:nvGrpSpPr>
            <p:grpSpPr>
              <a:xfrm>
                <a:off x="7282564" y="3030855"/>
                <a:ext cx="524126" cy="464424"/>
                <a:chOff x="7282564" y="3030855"/>
                <a:chExt cx="524126" cy="464424"/>
              </a:xfrm>
            </p:grpSpPr>
            <p:cxnSp>
              <p:nvCxnSpPr>
                <p:cNvPr id="883" name="Straight Arrow Connector 882">
                  <a:extLst>
                    <a:ext uri="{FF2B5EF4-FFF2-40B4-BE49-F238E27FC236}">
                      <a16:creationId xmlns:a16="http://schemas.microsoft.com/office/drawing/2014/main" id="{6A7E96C6-CF4D-40BD-B150-3C9BB0E68738}"/>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4" name="Straight Arrow Connector 883">
                  <a:extLst>
                    <a:ext uri="{FF2B5EF4-FFF2-40B4-BE49-F238E27FC236}">
                      <a16:creationId xmlns:a16="http://schemas.microsoft.com/office/drawing/2014/main" id="{8535AF68-8E15-48A0-81A6-6D7D5E2E294D}"/>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5" name="Straight Arrow Connector 884">
                  <a:extLst>
                    <a:ext uri="{FF2B5EF4-FFF2-40B4-BE49-F238E27FC236}">
                      <a16:creationId xmlns:a16="http://schemas.microsoft.com/office/drawing/2014/main" id="{F95C7681-F44C-4A53-9EFE-F0F49EDD7BAF}"/>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6" name="Straight Arrow Connector 885">
                  <a:extLst>
                    <a:ext uri="{FF2B5EF4-FFF2-40B4-BE49-F238E27FC236}">
                      <a16:creationId xmlns:a16="http://schemas.microsoft.com/office/drawing/2014/main" id="{53C5C213-13E7-49FD-895F-AD020B5B0CCA}"/>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3" name="Group 862">
                <a:extLst>
                  <a:ext uri="{FF2B5EF4-FFF2-40B4-BE49-F238E27FC236}">
                    <a16:creationId xmlns:a16="http://schemas.microsoft.com/office/drawing/2014/main" id="{537EB9D8-870A-4990-B4B0-3228717B9D1D}"/>
                  </a:ext>
                </a:extLst>
              </p:cNvPr>
              <p:cNvGrpSpPr/>
              <p:nvPr/>
            </p:nvGrpSpPr>
            <p:grpSpPr>
              <a:xfrm>
                <a:off x="6758514" y="3004820"/>
                <a:ext cx="555800" cy="458707"/>
                <a:chOff x="6758514" y="3004820"/>
                <a:chExt cx="555800" cy="458707"/>
              </a:xfrm>
            </p:grpSpPr>
            <p:cxnSp>
              <p:nvCxnSpPr>
                <p:cNvPr id="879" name="Straight Arrow Connector 878">
                  <a:extLst>
                    <a:ext uri="{FF2B5EF4-FFF2-40B4-BE49-F238E27FC236}">
                      <a16:creationId xmlns:a16="http://schemas.microsoft.com/office/drawing/2014/main" id="{23290054-63C3-4222-9850-268689444C68}"/>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0" name="Straight Arrow Connector 879">
                  <a:extLst>
                    <a:ext uri="{FF2B5EF4-FFF2-40B4-BE49-F238E27FC236}">
                      <a16:creationId xmlns:a16="http://schemas.microsoft.com/office/drawing/2014/main" id="{94F8998B-1AC5-4A24-B972-C8CA10C7DABA}"/>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1" name="Straight Arrow Connector 880">
                  <a:extLst>
                    <a:ext uri="{FF2B5EF4-FFF2-40B4-BE49-F238E27FC236}">
                      <a16:creationId xmlns:a16="http://schemas.microsoft.com/office/drawing/2014/main" id="{DFB25D96-8CF2-42CF-8CC2-028F7D3E688D}"/>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2" name="Straight Arrow Connector 881">
                  <a:extLst>
                    <a:ext uri="{FF2B5EF4-FFF2-40B4-BE49-F238E27FC236}">
                      <a16:creationId xmlns:a16="http://schemas.microsoft.com/office/drawing/2014/main" id="{AD5A5510-B301-4A9A-8337-762159E6448B}"/>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4" name="Group 863">
                <a:extLst>
                  <a:ext uri="{FF2B5EF4-FFF2-40B4-BE49-F238E27FC236}">
                    <a16:creationId xmlns:a16="http://schemas.microsoft.com/office/drawing/2014/main" id="{30C4D6A9-6805-4B17-8EBC-DB4317E1A122}"/>
                  </a:ext>
                </a:extLst>
              </p:cNvPr>
              <p:cNvGrpSpPr/>
              <p:nvPr/>
            </p:nvGrpSpPr>
            <p:grpSpPr>
              <a:xfrm>
                <a:off x="7607049" y="3303905"/>
                <a:ext cx="604136" cy="414894"/>
                <a:chOff x="7607049" y="3303905"/>
                <a:chExt cx="604136" cy="414894"/>
              </a:xfrm>
            </p:grpSpPr>
            <p:cxnSp>
              <p:nvCxnSpPr>
                <p:cNvPr id="875" name="Straight Arrow Connector 874">
                  <a:extLst>
                    <a:ext uri="{FF2B5EF4-FFF2-40B4-BE49-F238E27FC236}">
                      <a16:creationId xmlns:a16="http://schemas.microsoft.com/office/drawing/2014/main" id="{FB605ECD-E133-45A6-B409-D6BBCA87BB1C}"/>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6" name="Straight Arrow Connector 875">
                  <a:extLst>
                    <a:ext uri="{FF2B5EF4-FFF2-40B4-BE49-F238E27FC236}">
                      <a16:creationId xmlns:a16="http://schemas.microsoft.com/office/drawing/2014/main" id="{7E7E5C8C-F137-4B3F-8DB4-A0650125E239}"/>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7" name="Straight Arrow Connector 876">
                  <a:extLst>
                    <a:ext uri="{FF2B5EF4-FFF2-40B4-BE49-F238E27FC236}">
                      <a16:creationId xmlns:a16="http://schemas.microsoft.com/office/drawing/2014/main" id="{BC73367A-1A31-4FF2-91B7-442DE96249C1}"/>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8" name="Straight Arrow Connector 877">
                  <a:extLst>
                    <a:ext uri="{FF2B5EF4-FFF2-40B4-BE49-F238E27FC236}">
                      <a16:creationId xmlns:a16="http://schemas.microsoft.com/office/drawing/2014/main" id="{E8338813-CA4A-42CC-A79C-569B8390A130}"/>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5" name="Group 864">
                <a:extLst>
                  <a:ext uri="{FF2B5EF4-FFF2-40B4-BE49-F238E27FC236}">
                    <a16:creationId xmlns:a16="http://schemas.microsoft.com/office/drawing/2014/main" id="{EE153908-9960-4996-9CD2-97C9CF11F03B}"/>
                  </a:ext>
                </a:extLst>
              </p:cNvPr>
              <p:cNvGrpSpPr/>
              <p:nvPr/>
            </p:nvGrpSpPr>
            <p:grpSpPr>
              <a:xfrm>
                <a:off x="7848984" y="3686810"/>
                <a:ext cx="661286" cy="342504"/>
                <a:chOff x="7848984" y="3686810"/>
                <a:chExt cx="661286" cy="342504"/>
              </a:xfrm>
            </p:grpSpPr>
            <p:cxnSp>
              <p:nvCxnSpPr>
                <p:cNvPr id="871" name="Straight Arrow Connector 870">
                  <a:extLst>
                    <a:ext uri="{FF2B5EF4-FFF2-40B4-BE49-F238E27FC236}">
                      <a16:creationId xmlns:a16="http://schemas.microsoft.com/office/drawing/2014/main" id="{4645A1A2-25B5-4F4A-AF1A-5111BE2637F2}"/>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2" name="Straight Arrow Connector 871">
                  <a:extLst>
                    <a:ext uri="{FF2B5EF4-FFF2-40B4-BE49-F238E27FC236}">
                      <a16:creationId xmlns:a16="http://schemas.microsoft.com/office/drawing/2014/main" id="{B393F084-362A-46DE-BBD9-D05B2ED72FAE}"/>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3" name="Straight Arrow Connector 872">
                  <a:extLst>
                    <a:ext uri="{FF2B5EF4-FFF2-40B4-BE49-F238E27FC236}">
                      <a16:creationId xmlns:a16="http://schemas.microsoft.com/office/drawing/2014/main" id="{A1D93E53-5215-456B-A107-91D05BEA35CA}"/>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4" name="Straight Arrow Connector 873">
                  <a:extLst>
                    <a:ext uri="{FF2B5EF4-FFF2-40B4-BE49-F238E27FC236}">
                      <a16:creationId xmlns:a16="http://schemas.microsoft.com/office/drawing/2014/main" id="{C17365C5-CED4-4416-BB25-1744069EC906}"/>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6" name="Group 865">
                <a:extLst>
                  <a:ext uri="{FF2B5EF4-FFF2-40B4-BE49-F238E27FC236}">
                    <a16:creationId xmlns:a16="http://schemas.microsoft.com/office/drawing/2014/main" id="{A258D096-EEC9-45FD-9C72-43BCF49D80B5}"/>
                  </a:ext>
                </a:extLst>
              </p:cNvPr>
              <p:cNvGrpSpPr/>
              <p:nvPr/>
            </p:nvGrpSpPr>
            <p:grpSpPr>
              <a:xfrm>
                <a:off x="7967094" y="4010660"/>
                <a:ext cx="680336" cy="277733"/>
                <a:chOff x="7967094" y="4010660"/>
                <a:chExt cx="680336" cy="277733"/>
              </a:xfrm>
            </p:grpSpPr>
            <p:cxnSp>
              <p:nvCxnSpPr>
                <p:cNvPr id="867" name="Straight Arrow Connector 866">
                  <a:extLst>
                    <a:ext uri="{FF2B5EF4-FFF2-40B4-BE49-F238E27FC236}">
                      <a16:creationId xmlns:a16="http://schemas.microsoft.com/office/drawing/2014/main" id="{33F71F78-132B-42AD-B051-E280BC3F7C6A}"/>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68" name="Straight Arrow Connector 867">
                  <a:extLst>
                    <a:ext uri="{FF2B5EF4-FFF2-40B4-BE49-F238E27FC236}">
                      <a16:creationId xmlns:a16="http://schemas.microsoft.com/office/drawing/2014/main" id="{E57928C9-7352-4D38-A9CB-499763199838}"/>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69" name="Straight Arrow Connector 868">
                  <a:extLst>
                    <a:ext uri="{FF2B5EF4-FFF2-40B4-BE49-F238E27FC236}">
                      <a16:creationId xmlns:a16="http://schemas.microsoft.com/office/drawing/2014/main" id="{CA233E85-1C6D-40B7-9CEC-0E3045C77945}"/>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0" name="Straight Arrow Connector 869">
                  <a:extLst>
                    <a:ext uri="{FF2B5EF4-FFF2-40B4-BE49-F238E27FC236}">
                      <a16:creationId xmlns:a16="http://schemas.microsoft.com/office/drawing/2014/main" id="{B95651CA-8A62-4C39-A75C-C92E91EB08F7}"/>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88" name="Group 887">
              <a:extLst>
                <a:ext uri="{FF2B5EF4-FFF2-40B4-BE49-F238E27FC236}">
                  <a16:creationId xmlns:a16="http://schemas.microsoft.com/office/drawing/2014/main" id="{DEB8B00D-4AC9-49B9-A442-3D233777B339}"/>
                </a:ext>
              </a:extLst>
            </p:cNvPr>
            <p:cNvGrpSpPr/>
            <p:nvPr/>
          </p:nvGrpSpPr>
          <p:grpSpPr>
            <a:xfrm>
              <a:off x="3516204" y="-3157854"/>
              <a:ext cx="2370881" cy="1611233"/>
              <a:chOff x="6640404" y="2648585"/>
              <a:chExt cx="2370881" cy="1611233"/>
            </a:xfrm>
          </p:grpSpPr>
          <p:grpSp>
            <p:nvGrpSpPr>
              <p:cNvPr id="889" name="Group 888">
                <a:extLst>
                  <a:ext uri="{FF2B5EF4-FFF2-40B4-BE49-F238E27FC236}">
                    <a16:creationId xmlns:a16="http://schemas.microsoft.com/office/drawing/2014/main" id="{AD7FFA39-DE8B-41E8-9ABD-4F71CFB6BB12}"/>
                  </a:ext>
                </a:extLst>
              </p:cNvPr>
              <p:cNvGrpSpPr/>
              <p:nvPr/>
            </p:nvGrpSpPr>
            <p:grpSpPr>
              <a:xfrm>
                <a:off x="7345429" y="2703830"/>
                <a:ext cx="524126" cy="464424"/>
                <a:chOff x="7345429" y="2703830"/>
                <a:chExt cx="524126" cy="464424"/>
              </a:xfrm>
            </p:grpSpPr>
            <p:cxnSp>
              <p:nvCxnSpPr>
                <p:cNvPr id="910" name="Straight Arrow Connector 909">
                  <a:extLst>
                    <a:ext uri="{FF2B5EF4-FFF2-40B4-BE49-F238E27FC236}">
                      <a16:creationId xmlns:a16="http://schemas.microsoft.com/office/drawing/2014/main" id="{FF6065CB-F464-4801-A184-6C4CEF34CC43}"/>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11" name="Straight Arrow Connector 910">
                  <a:extLst>
                    <a:ext uri="{FF2B5EF4-FFF2-40B4-BE49-F238E27FC236}">
                      <a16:creationId xmlns:a16="http://schemas.microsoft.com/office/drawing/2014/main" id="{D36ED864-34C8-477E-9B70-57FCF85BBBE7}"/>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12" name="Straight Arrow Connector 911">
                  <a:extLst>
                    <a:ext uri="{FF2B5EF4-FFF2-40B4-BE49-F238E27FC236}">
                      <a16:creationId xmlns:a16="http://schemas.microsoft.com/office/drawing/2014/main" id="{7A93C634-494E-4ED1-BCEF-E91E3DD2B464}"/>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13" name="Straight Arrow Connector 912">
                  <a:extLst>
                    <a:ext uri="{FF2B5EF4-FFF2-40B4-BE49-F238E27FC236}">
                      <a16:creationId xmlns:a16="http://schemas.microsoft.com/office/drawing/2014/main" id="{BBB8350F-BC1B-4EF8-AA49-2834492FE016}"/>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0" name="Group 889">
                <a:extLst>
                  <a:ext uri="{FF2B5EF4-FFF2-40B4-BE49-F238E27FC236}">
                    <a16:creationId xmlns:a16="http://schemas.microsoft.com/office/drawing/2014/main" id="{81C9DED4-80AC-40D8-A25D-FAB0A829C082}"/>
                  </a:ext>
                </a:extLst>
              </p:cNvPr>
              <p:cNvGrpSpPr/>
              <p:nvPr/>
            </p:nvGrpSpPr>
            <p:grpSpPr>
              <a:xfrm>
                <a:off x="6640404" y="2648585"/>
                <a:ext cx="555800" cy="458707"/>
                <a:chOff x="6640404" y="2648585"/>
                <a:chExt cx="555800" cy="458707"/>
              </a:xfrm>
            </p:grpSpPr>
            <p:cxnSp>
              <p:nvCxnSpPr>
                <p:cNvPr id="906" name="Straight Arrow Connector 905">
                  <a:extLst>
                    <a:ext uri="{FF2B5EF4-FFF2-40B4-BE49-F238E27FC236}">
                      <a16:creationId xmlns:a16="http://schemas.microsoft.com/office/drawing/2014/main" id="{E8590E00-C0D2-40CC-A899-1C759DE7507E}"/>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7" name="Straight Arrow Connector 906">
                  <a:extLst>
                    <a:ext uri="{FF2B5EF4-FFF2-40B4-BE49-F238E27FC236}">
                      <a16:creationId xmlns:a16="http://schemas.microsoft.com/office/drawing/2014/main" id="{EB712EC8-6E46-4D5E-A3A4-D0144F6C0A03}"/>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8" name="Straight Arrow Connector 907">
                  <a:extLst>
                    <a:ext uri="{FF2B5EF4-FFF2-40B4-BE49-F238E27FC236}">
                      <a16:creationId xmlns:a16="http://schemas.microsoft.com/office/drawing/2014/main" id="{B3174DFE-8C86-4565-974E-9268DD392E18}"/>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9" name="Straight Arrow Connector 908">
                  <a:extLst>
                    <a:ext uri="{FF2B5EF4-FFF2-40B4-BE49-F238E27FC236}">
                      <a16:creationId xmlns:a16="http://schemas.microsoft.com/office/drawing/2014/main" id="{9AEE5D43-82B5-490A-BF71-846E5BB2E218}"/>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1" name="Group 890">
                <a:extLst>
                  <a:ext uri="{FF2B5EF4-FFF2-40B4-BE49-F238E27FC236}">
                    <a16:creationId xmlns:a16="http://schemas.microsoft.com/office/drawing/2014/main" id="{5775DC6B-32A6-4A1A-8AE6-A136B53B2C3D}"/>
                  </a:ext>
                </a:extLst>
              </p:cNvPr>
              <p:cNvGrpSpPr/>
              <p:nvPr/>
            </p:nvGrpSpPr>
            <p:grpSpPr>
              <a:xfrm>
                <a:off x="7801359" y="3046730"/>
                <a:ext cx="604136" cy="414894"/>
                <a:chOff x="7801359" y="3046730"/>
                <a:chExt cx="604136" cy="414894"/>
              </a:xfrm>
            </p:grpSpPr>
            <p:cxnSp>
              <p:nvCxnSpPr>
                <p:cNvPr id="902" name="Straight Arrow Connector 901">
                  <a:extLst>
                    <a:ext uri="{FF2B5EF4-FFF2-40B4-BE49-F238E27FC236}">
                      <a16:creationId xmlns:a16="http://schemas.microsoft.com/office/drawing/2014/main" id="{5BA34DE0-6DC1-403C-847F-4D9580889E82}"/>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3" name="Straight Arrow Connector 902">
                  <a:extLst>
                    <a:ext uri="{FF2B5EF4-FFF2-40B4-BE49-F238E27FC236}">
                      <a16:creationId xmlns:a16="http://schemas.microsoft.com/office/drawing/2014/main" id="{B8BA75E2-3B56-450F-AED7-116798A19F3A}"/>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4" name="Straight Arrow Connector 903">
                  <a:extLst>
                    <a:ext uri="{FF2B5EF4-FFF2-40B4-BE49-F238E27FC236}">
                      <a16:creationId xmlns:a16="http://schemas.microsoft.com/office/drawing/2014/main" id="{021A2274-7A2C-4277-AB47-DD95A6125CE0}"/>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5" name="Straight Arrow Connector 904">
                  <a:extLst>
                    <a:ext uri="{FF2B5EF4-FFF2-40B4-BE49-F238E27FC236}">
                      <a16:creationId xmlns:a16="http://schemas.microsoft.com/office/drawing/2014/main" id="{6C3A578A-F294-4C24-BD3B-761EA08931CA}"/>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2" name="Group 891">
                <a:extLst>
                  <a:ext uri="{FF2B5EF4-FFF2-40B4-BE49-F238E27FC236}">
                    <a16:creationId xmlns:a16="http://schemas.microsoft.com/office/drawing/2014/main" id="{1319ED64-A7C4-49A7-B669-14618FE2B724}"/>
                  </a:ext>
                </a:extLst>
              </p:cNvPr>
              <p:cNvGrpSpPr/>
              <p:nvPr/>
            </p:nvGrpSpPr>
            <p:grpSpPr>
              <a:xfrm>
                <a:off x="8138544" y="3557270"/>
                <a:ext cx="661286" cy="342504"/>
                <a:chOff x="8138544" y="3557270"/>
                <a:chExt cx="661286" cy="342504"/>
              </a:xfrm>
            </p:grpSpPr>
            <p:cxnSp>
              <p:nvCxnSpPr>
                <p:cNvPr id="898" name="Straight Arrow Connector 897">
                  <a:extLst>
                    <a:ext uri="{FF2B5EF4-FFF2-40B4-BE49-F238E27FC236}">
                      <a16:creationId xmlns:a16="http://schemas.microsoft.com/office/drawing/2014/main" id="{F52B3577-338A-4025-A5EA-C90C115659DE}"/>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9" name="Straight Arrow Connector 898">
                  <a:extLst>
                    <a:ext uri="{FF2B5EF4-FFF2-40B4-BE49-F238E27FC236}">
                      <a16:creationId xmlns:a16="http://schemas.microsoft.com/office/drawing/2014/main" id="{CE61FC29-2B83-4F23-90E5-1FB01B33DCD2}"/>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0" name="Straight Arrow Connector 899">
                  <a:extLst>
                    <a:ext uri="{FF2B5EF4-FFF2-40B4-BE49-F238E27FC236}">
                      <a16:creationId xmlns:a16="http://schemas.microsoft.com/office/drawing/2014/main" id="{7EFD203F-4E4F-4C6E-8F6F-D7B3A035FBB4}"/>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1" name="Straight Arrow Connector 900">
                  <a:extLst>
                    <a:ext uri="{FF2B5EF4-FFF2-40B4-BE49-F238E27FC236}">
                      <a16:creationId xmlns:a16="http://schemas.microsoft.com/office/drawing/2014/main" id="{F980F43C-CEA7-46EE-B232-1B65382124F6}"/>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3" name="Group 892">
                <a:extLst>
                  <a:ext uri="{FF2B5EF4-FFF2-40B4-BE49-F238E27FC236}">
                    <a16:creationId xmlns:a16="http://schemas.microsoft.com/office/drawing/2014/main" id="{EC0E3E72-C49D-4B5C-A1DC-DFB2ADCC1764}"/>
                  </a:ext>
                </a:extLst>
              </p:cNvPr>
              <p:cNvGrpSpPr/>
              <p:nvPr/>
            </p:nvGrpSpPr>
            <p:grpSpPr>
              <a:xfrm>
                <a:off x="8330949" y="3982085"/>
                <a:ext cx="680336" cy="277733"/>
                <a:chOff x="8330949" y="3982085"/>
                <a:chExt cx="680336" cy="277733"/>
              </a:xfrm>
            </p:grpSpPr>
            <p:cxnSp>
              <p:nvCxnSpPr>
                <p:cNvPr id="894" name="Straight Arrow Connector 893">
                  <a:extLst>
                    <a:ext uri="{FF2B5EF4-FFF2-40B4-BE49-F238E27FC236}">
                      <a16:creationId xmlns:a16="http://schemas.microsoft.com/office/drawing/2014/main" id="{44BAAAC8-44C7-4E6E-BCB4-FC688AA53405}"/>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5" name="Straight Arrow Connector 894">
                  <a:extLst>
                    <a:ext uri="{FF2B5EF4-FFF2-40B4-BE49-F238E27FC236}">
                      <a16:creationId xmlns:a16="http://schemas.microsoft.com/office/drawing/2014/main" id="{EC784E39-7F10-4001-92BC-15FB404863FC}"/>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6" name="Straight Arrow Connector 895">
                  <a:extLst>
                    <a:ext uri="{FF2B5EF4-FFF2-40B4-BE49-F238E27FC236}">
                      <a16:creationId xmlns:a16="http://schemas.microsoft.com/office/drawing/2014/main" id="{E7A7D56E-23F2-4CB7-B4B4-B36E62A233B9}"/>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7" name="Straight Arrow Connector 896">
                  <a:extLst>
                    <a:ext uri="{FF2B5EF4-FFF2-40B4-BE49-F238E27FC236}">
                      <a16:creationId xmlns:a16="http://schemas.microsoft.com/office/drawing/2014/main" id="{FE586617-B3E4-4A4D-ADAE-79BBA32866F5}"/>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9" name="Group 8">
            <a:extLst>
              <a:ext uri="{FF2B5EF4-FFF2-40B4-BE49-F238E27FC236}">
                <a16:creationId xmlns:a16="http://schemas.microsoft.com/office/drawing/2014/main" id="{E69BF223-411B-4976-96D2-B932779E5CB8}"/>
              </a:ext>
            </a:extLst>
          </p:cNvPr>
          <p:cNvGrpSpPr/>
          <p:nvPr/>
        </p:nvGrpSpPr>
        <p:grpSpPr>
          <a:xfrm>
            <a:off x="5375564" y="4287520"/>
            <a:ext cx="2144211" cy="1117612"/>
            <a:chOff x="5375564" y="4287520"/>
            <a:chExt cx="2144211" cy="1117612"/>
          </a:xfrm>
        </p:grpSpPr>
        <p:sp>
          <p:nvSpPr>
            <p:cNvPr id="739" name="TextBox 738">
              <a:extLst>
                <a:ext uri="{FF2B5EF4-FFF2-40B4-BE49-F238E27FC236}">
                  <a16:creationId xmlns:a16="http://schemas.microsoft.com/office/drawing/2014/main" id="{CEC940F8-5E98-4D33-9D9C-0FA438A292B8}"/>
                </a:ext>
              </a:extLst>
            </p:cNvPr>
            <p:cNvSpPr txBox="1"/>
            <p:nvPr/>
          </p:nvSpPr>
          <p:spPr>
            <a:xfrm>
              <a:off x="5375564" y="4758801"/>
              <a:ext cx="2144211" cy="646331"/>
            </a:xfrm>
            <a:prstGeom prst="rect">
              <a:avLst/>
            </a:prstGeom>
            <a:noFill/>
          </p:spPr>
          <p:txBody>
            <a:bodyPr wrap="square" rtlCol="0">
              <a:spAutoFit/>
            </a:bodyPr>
            <a:lstStyle/>
            <a:p>
              <a:pPr algn="ctr"/>
              <a:r>
                <a:rPr lang="en-US" dirty="0" err="1">
                  <a:solidFill>
                    <a:schemeClr val="bg1"/>
                  </a:solidFill>
                </a:rPr>
                <a:t>Isosurface</a:t>
              </a:r>
              <a:r>
                <a:rPr lang="en-US" dirty="0">
                  <a:solidFill>
                    <a:schemeClr val="bg1"/>
                  </a:solidFill>
                </a:rPr>
                <a:t>: Surface of constant value</a:t>
              </a:r>
            </a:p>
          </p:txBody>
        </p:sp>
        <p:cxnSp>
          <p:nvCxnSpPr>
            <p:cNvPr id="34" name="Straight Arrow Connector 33">
              <a:extLst>
                <a:ext uri="{FF2B5EF4-FFF2-40B4-BE49-F238E27FC236}">
                  <a16:creationId xmlns:a16="http://schemas.microsoft.com/office/drawing/2014/main" id="{2111EFAE-0089-49A6-A023-F890D15C7F6C}"/>
                </a:ext>
              </a:extLst>
            </p:cNvPr>
            <p:cNvCxnSpPr>
              <a:cxnSpLocks/>
            </p:cNvCxnSpPr>
            <p:nvPr/>
          </p:nvCxnSpPr>
          <p:spPr>
            <a:xfrm flipH="1" flipV="1">
              <a:off x="6316247" y="4297680"/>
              <a:ext cx="403860" cy="46228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43C674B-52B6-4B64-8D4E-149532269357}"/>
                </a:ext>
              </a:extLst>
            </p:cNvPr>
            <p:cNvCxnSpPr>
              <a:cxnSpLocks/>
            </p:cNvCxnSpPr>
            <p:nvPr/>
          </p:nvCxnSpPr>
          <p:spPr>
            <a:xfrm flipH="1" flipV="1">
              <a:off x="6547387" y="4287520"/>
              <a:ext cx="167640" cy="47752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1B7D3F17-48A7-4F6C-B8C9-29F42792341E}"/>
              </a:ext>
            </a:extLst>
          </p:cNvPr>
          <p:cNvGrpSpPr/>
          <p:nvPr/>
        </p:nvGrpSpPr>
        <p:grpSpPr>
          <a:xfrm>
            <a:off x="5610962" y="2458168"/>
            <a:ext cx="1523186" cy="1941474"/>
            <a:chOff x="6137758" y="2300688"/>
            <a:chExt cx="1523186" cy="1941474"/>
          </a:xfrm>
        </p:grpSpPr>
        <p:sp>
          <p:nvSpPr>
            <p:cNvPr id="724" name="Freeform: Shape 723">
              <a:extLst>
                <a:ext uri="{FF2B5EF4-FFF2-40B4-BE49-F238E27FC236}">
                  <a16:creationId xmlns:a16="http://schemas.microsoft.com/office/drawing/2014/main" id="{3FBE7474-AC81-4464-98C7-ECE27D74B113}"/>
                </a:ext>
              </a:extLst>
            </p:cNvPr>
            <p:cNvSpPr/>
            <p:nvPr/>
          </p:nvSpPr>
          <p:spPr>
            <a:xfrm rot="19860000" flipH="1">
              <a:off x="6137758" y="2413117"/>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no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725" name="Straight Connector 724">
              <a:extLst>
                <a:ext uri="{FF2B5EF4-FFF2-40B4-BE49-F238E27FC236}">
                  <a16:creationId xmlns:a16="http://schemas.microsoft.com/office/drawing/2014/main" id="{9F8B8105-E501-4D68-AE2F-7F13C4303016}"/>
                </a:ext>
              </a:extLst>
            </p:cNvPr>
            <p:cNvCxnSpPr>
              <a:cxnSpLocks/>
            </p:cNvCxnSpPr>
            <p:nvPr/>
          </p:nvCxnSpPr>
          <p:spPr>
            <a:xfrm flipV="1">
              <a:off x="6390386" y="2300688"/>
              <a:ext cx="436777" cy="239722"/>
            </a:xfrm>
            <a:prstGeom prst="line">
              <a:avLst/>
            </a:prstGeom>
            <a:ln w="76200" cap="rnd">
              <a:solidFill>
                <a:srgbClr val="1C1C1C"/>
              </a:solidFill>
              <a:headEnd type="none"/>
              <a:tailEnd type="none" w="lg" len="lg"/>
            </a:ln>
          </p:spPr>
          <p:style>
            <a:lnRef idx="1">
              <a:schemeClr val="accent1"/>
            </a:lnRef>
            <a:fillRef idx="0">
              <a:schemeClr val="accent1"/>
            </a:fillRef>
            <a:effectRef idx="0">
              <a:schemeClr val="accent1"/>
            </a:effectRef>
            <a:fontRef idx="minor">
              <a:schemeClr val="tx1"/>
            </a:fontRef>
          </p:style>
        </p:cxnSp>
      </p:grpSp>
      <p:grpSp>
        <p:nvGrpSpPr>
          <p:cNvPr id="722" name="Group 721">
            <a:extLst>
              <a:ext uri="{FF2B5EF4-FFF2-40B4-BE49-F238E27FC236}">
                <a16:creationId xmlns:a16="http://schemas.microsoft.com/office/drawing/2014/main" id="{884D39D3-8EAB-4167-8F4A-CB01FEF61EF4}"/>
              </a:ext>
            </a:extLst>
          </p:cNvPr>
          <p:cNvGrpSpPr/>
          <p:nvPr/>
        </p:nvGrpSpPr>
        <p:grpSpPr>
          <a:xfrm>
            <a:off x="11953933" y="1578386"/>
            <a:ext cx="968722" cy="833120"/>
            <a:chOff x="8238338" y="1302004"/>
            <a:chExt cx="3214925" cy="2764896"/>
          </a:xfrm>
          <a:solidFill>
            <a:srgbClr val="1C1C1C">
              <a:alpha val="50196"/>
            </a:srgbClr>
          </a:solidFill>
        </p:grpSpPr>
        <p:grpSp>
          <p:nvGrpSpPr>
            <p:cNvPr id="726" name="Group 725">
              <a:extLst>
                <a:ext uri="{FF2B5EF4-FFF2-40B4-BE49-F238E27FC236}">
                  <a16:creationId xmlns:a16="http://schemas.microsoft.com/office/drawing/2014/main" id="{B5F57A42-4942-4347-AE85-99C0B1CAECA5}"/>
                </a:ext>
              </a:extLst>
            </p:cNvPr>
            <p:cNvGrpSpPr/>
            <p:nvPr/>
          </p:nvGrpSpPr>
          <p:grpSpPr>
            <a:xfrm>
              <a:off x="8238338" y="1925945"/>
              <a:ext cx="2087066" cy="2140955"/>
              <a:chOff x="8576158" y="1953885"/>
              <a:chExt cx="2087066" cy="2140955"/>
            </a:xfrm>
            <a:grpFill/>
          </p:grpSpPr>
          <p:sp>
            <p:nvSpPr>
              <p:cNvPr id="730" name="Freeform: Shape 729">
                <a:extLst>
                  <a:ext uri="{FF2B5EF4-FFF2-40B4-BE49-F238E27FC236}">
                    <a16:creationId xmlns:a16="http://schemas.microsoft.com/office/drawing/2014/main" id="{7C30DC54-2B79-4B41-8985-C49726EC7222}"/>
                  </a:ext>
                </a:extLst>
              </p:cNvPr>
              <p:cNvSpPr/>
              <p:nvPr/>
            </p:nvSpPr>
            <p:spPr>
              <a:xfrm rot="19860000" flipH="1">
                <a:off x="8576158" y="2265795"/>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732" name="Freeform: Shape 731">
                <a:extLst>
                  <a:ext uri="{FF2B5EF4-FFF2-40B4-BE49-F238E27FC236}">
                    <a16:creationId xmlns:a16="http://schemas.microsoft.com/office/drawing/2014/main" id="{F624E7E1-B089-411D-8092-A15F0F6E4747}"/>
                  </a:ext>
                </a:extLst>
              </p:cNvPr>
              <p:cNvSpPr/>
              <p:nvPr/>
            </p:nvSpPr>
            <p:spPr>
              <a:xfrm rot="19860000" flipH="1">
                <a:off x="9140038" y="1953885"/>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grpSp>
          <p:nvGrpSpPr>
            <p:cNvPr id="727" name="Group 726">
              <a:extLst>
                <a:ext uri="{FF2B5EF4-FFF2-40B4-BE49-F238E27FC236}">
                  <a16:creationId xmlns:a16="http://schemas.microsoft.com/office/drawing/2014/main" id="{9FFC6B24-8EF4-44A7-8989-819BB5E40220}"/>
                </a:ext>
              </a:extLst>
            </p:cNvPr>
            <p:cNvGrpSpPr/>
            <p:nvPr/>
          </p:nvGrpSpPr>
          <p:grpSpPr>
            <a:xfrm>
              <a:off x="9366197" y="1302004"/>
              <a:ext cx="2087066" cy="2140955"/>
              <a:chOff x="9703919" y="1330313"/>
              <a:chExt cx="2087066" cy="2140955"/>
            </a:xfrm>
            <a:grpFill/>
          </p:grpSpPr>
          <p:sp>
            <p:nvSpPr>
              <p:cNvPr id="728" name="Freeform: Shape 727">
                <a:extLst>
                  <a:ext uri="{FF2B5EF4-FFF2-40B4-BE49-F238E27FC236}">
                    <a16:creationId xmlns:a16="http://schemas.microsoft.com/office/drawing/2014/main" id="{83323909-B133-4BCF-AACC-516033CF2E94}"/>
                  </a:ext>
                </a:extLst>
              </p:cNvPr>
              <p:cNvSpPr/>
              <p:nvPr/>
            </p:nvSpPr>
            <p:spPr>
              <a:xfrm rot="19860000" flipH="1">
                <a:off x="9703919" y="1642223"/>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729" name="Freeform: Shape 728">
                <a:extLst>
                  <a:ext uri="{FF2B5EF4-FFF2-40B4-BE49-F238E27FC236}">
                    <a16:creationId xmlns:a16="http://schemas.microsoft.com/office/drawing/2014/main" id="{F1587FDC-6111-4D2C-8BD1-8B825B3EAD4F}"/>
                  </a:ext>
                </a:extLst>
              </p:cNvPr>
              <p:cNvSpPr/>
              <p:nvPr/>
            </p:nvSpPr>
            <p:spPr>
              <a:xfrm rot="19860000" flipH="1">
                <a:off x="10267799" y="1330313"/>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grpSp>
      <p:sp>
        <p:nvSpPr>
          <p:cNvPr id="737" name="TextBox 736">
            <a:extLst>
              <a:ext uri="{FF2B5EF4-FFF2-40B4-BE49-F238E27FC236}">
                <a16:creationId xmlns:a16="http://schemas.microsoft.com/office/drawing/2014/main" id="{905B0A9C-489B-488C-84E3-F4683B5C6255}"/>
              </a:ext>
            </a:extLst>
          </p:cNvPr>
          <p:cNvSpPr txBox="1"/>
          <p:nvPr/>
        </p:nvSpPr>
        <p:spPr>
          <a:xfrm>
            <a:off x="4982731" y="1921450"/>
            <a:ext cx="1991811" cy="646331"/>
          </a:xfrm>
          <a:prstGeom prst="rect">
            <a:avLst/>
          </a:prstGeom>
          <a:noFill/>
        </p:spPr>
        <p:txBody>
          <a:bodyPr wrap="square" rtlCol="0">
            <a:spAutoFit/>
          </a:bodyPr>
          <a:lstStyle/>
          <a:p>
            <a:pPr algn="ctr"/>
            <a:r>
              <a:rPr lang="en-US" dirty="0">
                <a:solidFill>
                  <a:schemeClr val="bg1"/>
                </a:solidFill>
              </a:rPr>
              <a:t>Relative Signed Distance Function</a:t>
            </a:r>
          </a:p>
        </p:txBody>
      </p:sp>
      <p:sp>
        <p:nvSpPr>
          <p:cNvPr id="723" name="Freeform: Shape 722">
            <a:extLst>
              <a:ext uri="{FF2B5EF4-FFF2-40B4-BE49-F238E27FC236}">
                <a16:creationId xmlns:a16="http://schemas.microsoft.com/office/drawing/2014/main" id="{08A54FE0-B162-45EC-B38A-6B1EE32B6953}"/>
              </a:ext>
            </a:extLst>
          </p:cNvPr>
          <p:cNvSpPr/>
          <p:nvPr/>
        </p:nvSpPr>
        <p:spPr>
          <a:xfrm rot="19860000" flipH="1">
            <a:off x="5643745" y="3429644"/>
            <a:ext cx="991560" cy="8835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000000">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sp>
        <p:nvSpPr>
          <p:cNvPr id="733" name="!!B2">
            <a:extLst>
              <a:ext uri="{FF2B5EF4-FFF2-40B4-BE49-F238E27FC236}">
                <a16:creationId xmlns:a16="http://schemas.microsoft.com/office/drawing/2014/main" id="{F427C147-E864-4972-94D2-A9AD76EABBC6}"/>
              </a:ext>
            </a:extLst>
          </p:cNvPr>
          <p:cNvSpPr/>
          <p:nvPr/>
        </p:nvSpPr>
        <p:spPr>
          <a:xfrm rot="19860000" flipH="1">
            <a:off x="5630734" y="3040103"/>
            <a:ext cx="1245374" cy="1314618"/>
          </a:xfrm>
          <a:custGeom>
            <a:avLst/>
            <a:gdLst>
              <a:gd name="connsiteX0" fmla="*/ 336479 w 1245374"/>
              <a:gd name="connsiteY0" fmla="*/ 160268 h 1314618"/>
              <a:gd name="connsiteX1" fmla="*/ 287835 w 1245374"/>
              <a:gd name="connsiteY1" fmla="*/ 205063 h 1314618"/>
              <a:gd name="connsiteX2" fmla="*/ 60856 w 1245374"/>
              <a:gd name="connsiteY2" fmla="*/ 599037 h 1314618"/>
              <a:gd name="connsiteX3" fmla="*/ 6596 w 1245374"/>
              <a:gd name="connsiteY3" fmla="*/ 860463 h 1314618"/>
              <a:gd name="connsiteX4" fmla="*/ 5299 w 1245374"/>
              <a:gd name="connsiteY4" fmla="*/ 886827 h 1314618"/>
              <a:gd name="connsiteX5" fmla="*/ 409533 w 1245374"/>
              <a:gd name="connsiteY5" fmla="*/ 0 h 1314618"/>
              <a:gd name="connsiteX6" fmla="*/ 409294 w 1245374"/>
              <a:gd name="connsiteY6" fmla="*/ 525 h 1314618"/>
              <a:gd name="connsiteX7" fmla="*/ 631444 w 1245374"/>
              <a:gd name="connsiteY7" fmla="*/ 525 h 1314618"/>
              <a:gd name="connsiteX8" fmla="*/ 626915 w 1245374"/>
              <a:gd name="connsiteY8" fmla="*/ 10463 h 1314618"/>
              <a:gd name="connsiteX9" fmla="*/ 626462 w 1245374"/>
              <a:gd name="connsiteY9" fmla="*/ 6053 h 1314618"/>
              <a:gd name="connsiteX10" fmla="*/ 364285 w 1245374"/>
              <a:gd name="connsiteY10" fmla="*/ 134663 h 1314618"/>
              <a:gd name="connsiteX11" fmla="*/ 336480 w 1245374"/>
              <a:gd name="connsiteY11" fmla="*/ 160267 h 1314618"/>
              <a:gd name="connsiteX12" fmla="*/ 5299 w 1245374"/>
              <a:gd name="connsiteY12" fmla="*/ 886828 h 1314618"/>
              <a:gd name="connsiteX13" fmla="*/ 0 w 1245374"/>
              <a:gd name="connsiteY13" fmla="*/ 994625 h 1314618"/>
              <a:gd name="connsiteX14" fmla="*/ 7176 w 1245374"/>
              <a:gd name="connsiteY14" fmla="*/ 1128492 h 1314618"/>
              <a:gd name="connsiteX15" fmla="*/ 38108 w 1245374"/>
              <a:gd name="connsiteY15" fmla="*/ 1302215 h 1314618"/>
              <a:gd name="connsiteX16" fmla="*/ 32454 w 1245374"/>
              <a:gd name="connsiteY16" fmla="*/ 1314618 h 1314618"/>
              <a:gd name="connsiteX17" fmla="*/ 646145 w 1245374"/>
              <a:gd name="connsiteY17" fmla="*/ 1314618 h 1314618"/>
              <a:gd name="connsiteX18" fmla="*/ 652039 w 1245374"/>
              <a:gd name="connsiteY18" fmla="*/ 1301690 h 1314618"/>
              <a:gd name="connsiteX19" fmla="*/ 621106 w 1245374"/>
              <a:gd name="connsiteY19" fmla="*/ 1127967 h 1314618"/>
              <a:gd name="connsiteX20" fmla="*/ 674786 w 1245374"/>
              <a:gd name="connsiteY20" fmla="*/ 598512 h 1314618"/>
              <a:gd name="connsiteX21" fmla="*/ 1240392 w 1245374"/>
              <a:gd name="connsiteY21" fmla="*/ 5528 h 1314618"/>
              <a:gd name="connsiteX22" fmla="*/ 1240845 w 1245374"/>
              <a:gd name="connsiteY22" fmla="*/ 9938 h 1314618"/>
              <a:gd name="connsiteX23" fmla="*/ 1245374 w 1245374"/>
              <a:gd name="connsiteY23" fmla="*/ 0 h 131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5374" h="1314618">
                <a:moveTo>
                  <a:pt x="336479" y="160268"/>
                </a:moveTo>
                <a:lnTo>
                  <a:pt x="287835" y="205063"/>
                </a:lnTo>
                <a:cubicBezTo>
                  <a:pt x="190352" y="307264"/>
                  <a:pt x="111479" y="441959"/>
                  <a:pt x="60856" y="599037"/>
                </a:cubicBezTo>
                <a:cubicBezTo>
                  <a:pt x="33685" y="683349"/>
                  <a:pt x="15570" y="771356"/>
                  <a:pt x="6596" y="860463"/>
                </a:cubicBezTo>
                <a:lnTo>
                  <a:pt x="5299" y="886827"/>
                </a:lnTo>
                <a:close/>
                <a:moveTo>
                  <a:pt x="409533" y="0"/>
                </a:moveTo>
                <a:lnTo>
                  <a:pt x="409294" y="525"/>
                </a:lnTo>
                <a:lnTo>
                  <a:pt x="631444" y="525"/>
                </a:lnTo>
                <a:lnTo>
                  <a:pt x="626915" y="10463"/>
                </a:lnTo>
                <a:lnTo>
                  <a:pt x="626462" y="6053"/>
                </a:lnTo>
                <a:cubicBezTo>
                  <a:pt x="532671" y="26380"/>
                  <a:pt x="443922" y="70672"/>
                  <a:pt x="364285" y="134663"/>
                </a:cubicBezTo>
                <a:lnTo>
                  <a:pt x="336480" y="160267"/>
                </a:lnTo>
                <a:lnTo>
                  <a:pt x="5299" y="886828"/>
                </a:lnTo>
                <a:lnTo>
                  <a:pt x="0" y="994625"/>
                </a:lnTo>
                <a:cubicBezTo>
                  <a:pt x="92" y="1039404"/>
                  <a:pt x="2481" y="1084135"/>
                  <a:pt x="7176" y="1128492"/>
                </a:cubicBezTo>
                <a:lnTo>
                  <a:pt x="38108" y="1302215"/>
                </a:lnTo>
                <a:lnTo>
                  <a:pt x="32454" y="1314618"/>
                </a:lnTo>
                <a:lnTo>
                  <a:pt x="646145" y="1314618"/>
                </a:lnTo>
                <a:lnTo>
                  <a:pt x="652039" y="1301690"/>
                </a:lnTo>
                <a:lnTo>
                  <a:pt x="621106" y="1127967"/>
                </a:lnTo>
                <a:cubicBezTo>
                  <a:pt x="602328" y="950538"/>
                  <a:pt x="620444" y="767136"/>
                  <a:pt x="674786" y="598512"/>
                </a:cubicBezTo>
                <a:cubicBezTo>
                  <a:pt x="776031" y="284355"/>
                  <a:pt x="990282" y="59733"/>
                  <a:pt x="1240392" y="5528"/>
                </a:cubicBezTo>
                <a:lnTo>
                  <a:pt x="1240845" y="9938"/>
                </a:lnTo>
                <a:lnTo>
                  <a:pt x="1245374" y="0"/>
                </a:lnTo>
                <a:close/>
              </a:path>
            </a:pathLst>
          </a:custGeom>
          <a:solidFill>
            <a:srgbClr val="000000">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sp>
        <p:nvSpPr>
          <p:cNvPr id="738" name="Freeform: Shape 737">
            <a:extLst>
              <a:ext uri="{FF2B5EF4-FFF2-40B4-BE49-F238E27FC236}">
                <a16:creationId xmlns:a16="http://schemas.microsoft.com/office/drawing/2014/main" id="{9E376ECA-ACB0-49B0-BD94-9E3CD80C7402}"/>
              </a:ext>
            </a:extLst>
          </p:cNvPr>
          <p:cNvSpPr/>
          <p:nvPr/>
        </p:nvSpPr>
        <p:spPr>
          <a:xfrm rot="19860000" flipH="1">
            <a:off x="5611978" y="2588377"/>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000000">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741" name="!!B3">
            <a:extLst>
              <a:ext uri="{FF2B5EF4-FFF2-40B4-BE49-F238E27FC236}">
                <a16:creationId xmlns:a16="http://schemas.microsoft.com/office/drawing/2014/main" id="{332A2B29-936E-40BD-ACD5-504E56E05A6B}"/>
              </a:ext>
            </a:extLst>
          </p:cNvPr>
          <p:cNvSpPr/>
          <p:nvPr/>
        </p:nvSpPr>
        <p:spPr>
          <a:xfrm rot="19860000" flipH="1">
            <a:off x="8142793" y="3017242"/>
            <a:ext cx="1245374" cy="1314618"/>
          </a:xfrm>
          <a:custGeom>
            <a:avLst/>
            <a:gdLst>
              <a:gd name="connsiteX0" fmla="*/ 336479 w 1245374"/>
              <a:gd name="connsiteY0" fmla="*/ 160268 h 1314618"/>
              <a:gd name="connsiteX1" fmla="*/ 287835 w 1245374"/>
              <a:gd name="connsiteY1" fmla="*/ 205063 h 1314618"/>
              <a:gd name="connsiteX2" fmla="*/ 60856 w 1245374"/>
              <a:gd name="connsiteY2" fmla="*/ 599037 h 1314618"/>
              <a:gd name="connsiteX3" fmla="*/ 6596 w 1245374"/>
              <a:gd name="connsiteY3" fmla="*/ 860463 h 1314618"/>
              <a:gd name="connsiteX4" fmla="*/ 5299 w 1245374"/>
              <a:gd name="connsiteY4" fmla="*/ 886827 h 1314618"/>
              <a:gd name="connsiteX5" fmla="*/ 409533 w 1245374"/>
              <a:gd name="connsiteY5" fmla="*/ 0 h 1314618"/>
              <a:gd name="connsiteX6" fmla="*/ 409294 w 1245374"/>
              <a:gd name="connsiteY6" fmla="*/ 525 h 1314618"/>
              <a:gd name="connsiteX7" fmla="*/ 631444 w 1245374"/>
              <a:gd name="connsiteY7" fmla="*/ 525 h 1314618"/>
              <a:gd name="connsiteX8" fmla="*/ 626915 w 1245374"/>
              <a:gd name="connsiteY8" fmla="*/ 10463 h 1314618"/>
              <a:gd name="connsiteX9" fmla="*/ 626462 w 1245374"/>
              <a:gd name="connsiteY9" fmla="*/ 6053 h 1314618"/>
              <a:gd name="connsiteX10" fmla="*/ 364285 w 1245374"/>
              <a:gd name="connsiteY10" fmla="*/ 134663 h 1314618"/>
              <a:gd name="connsiteX11" fmla="*/ 336480 w 1245374"/>
              <a:gd name="connsiteY11" fmla="*/ 160267 h 1314618"/>
              <a:gd name="connsiteX12" fmla="*/ 5299 w 1245374"/>
              <a:gd name="connsiteY12" fmla="*/ 886828 h 1314618"/>
              <a:gd name="connsiteX13" fmla="*/ 0 w 1245374"/>
              <a:gd name="connsiteY13" fmla="*/ 994625 h 1314618"/>
              <a:gd name="connsiteX14" fmla="*/ 7176 w 1245374"/>
              <a:gd name="connsiteY14" fmla="*/ 1128492 h 1314618"/>
              <a:gd name="connsiteX15" fmla="*/ 38108 w 1245374"/>
              <a:gd name="connsiteY15" fmla="*/ 1302215 h 1314618"/>
              <a:gd name="connsiteX16" fmla="*/ 32454 w 1245374"/>
              <a:gd name="connsiteY16" fmla="*/ 1314618 h 1314618"/>
              <a:gd name="connsiteX17" fmla="*/ 646145 w 1245374"/>
              <a:gd name="connsiteY17" fmla="*/ 1314618 h 1314618"/>
              <a:gd name="connsiteX18" fmla="*/ 652039 w 1245374"/>
              <a:gd name="connsiteY18" fmla="*/ 1301690 h 1314618"/>
              <a:gd name="connsiteX19" fmla="*/ 621106 w 1245374"/>
              <a:gd name="connsiteY19" fmla="*/ 1127967 h 1314618"/>
              <a:gd name="connsiteX20" fmla="*/ 674786 w 1245374"/>
              <a:gd name="connsiteY20" fmla="*/ 598512 h 1314618"/>
              <a:gd name="connsiteX21" fmla="*/ 1240392 w 1245374"/>
              <a:gd name="connsiteY21" fmla="*/ 5528 h 1314618"/>
              <a:gd name="connsiteX22" fmla="*/ 1240845 w 1245374"/>
              <a:gd name="connsiteY22" fmla="*/ 9938 h 1314618"/>
              <a:gd name="connsiteX23" fmla="*/ 1245374 w 1245374"/>
              <a:gd name="connsiteY23" fmla="*/ 0 h 131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5374" h="1314618">
                <a:moveTo>
                  <a:pt x="336479" y="160268"/>
                </a:moveTo>
                <a:lnTo>
                  <a:pt x="287835" y="205063"/>
                </a:lnTo>
                <a:cubicBezTo>
                  <a:pt x="190352" y="307264"/>
                  <a:pt x="111479" y="441959"/>
                  <a:pt x="60856" y="599037"/>
                </a:cubicBezTo>
                <a:cubicBezTo>
                  <a:pt x="33685" y="683349"/>
                  <a:pt x="15570" y="771356"/>
                  <a:pt x="6596" y="860463"/>
                </a:cubicBezTo>
                <a:lnTo>
                  <a:pt x="5299" y="886827"/>
                </a:lnTo>
                <a:close/>
                <a:moveTo>
                  <a:pt x="409533" y="0"/>
                </a:moveTo>
                <a:lnTo>
                  <a:pt x="409294" y="525"/>
                </a:lnTo>
                <a:lnTo>
                  <a:pt x="631444" y="525"/>
                </a:lnTo>
                <a:lnTo>
                  <a:pt x="626915" y="10463"/>
                </a:lnTo>
                <a:lnTo>
                  <a:pt x="626462" y="6053"/>
                </a:lnTo>
                <a:cubicBezTo>
                  <a:pt x="532671" y="26380"/>
                  <a:pt x="443922" y="70672"/>
                  <a:pt x="364285" y="134663"/>
                </a:cubicBezTo>
                <a:lnTo>
                  <a:pt x="336480" y="160267"/>
                </a:lnTo>
                <a:lnTo>
                  <a:pt x="5299" y="886828"/>
                </a:lnTo>
                <a:lnTo>
                  <a:pt x="0" y="994625"/>
                </a:lnTo>
                <a:cubicBezTo>
                  <a:pt x="92" y="1039404"/>
                  <a:pt x="2481" y="1084135"/>
                  <a:pt x="7176" y="1128492"/>
                </a:cubicBezTo>
                <a:lnTo>
                  <a:pt x="38108" y="1302215"/>
                </a:lnTo>
                <a:lnTo>
                  <a:pt x="32454" y="1314618"/>
                </a:lnTo>
                <a:lnTo>
                  <a:pt x="646145" y="1314618"/>
                </a:lnTo>
                <a:lnTo>
                  <a:pt x="652039" y="1301690"/>
                </a:lnTo>
                <a:lnTo>
                  <a:pt x="621106" y="1127967"/>
                </a:lnTo>
                <a:cubicBezTo>
                  <a:pt x="602328" y="950538"/>
                  <a:pt x="620444" y="767136"/>
                  <a:pt x="674786" y="598512"/>
                </a:cubicBezTo>
                <a:cubicBezTo>
                  <a:pt x="776031" y="284355"/>
                  <a:pt x="990282" y="59733"/>
                  <a:pt x="1240392" y="5528"/>
                </a:cubicBezTo>
                <a:lnTo>
                  <a:pt x="1240845" y="9938"/>
                </a:lnTo>
                <a:lnTo>
                  <a:pt x="1245374" y="0"/>
                </a:lnTo>
                <a:close/>
              </a:path>
            </a:pathLst>
          </a:custGeom>
          <a:solidFill>
            <a:srgbClr val="FFFFFF"/>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742" name="Group 741">
            <a:extLst>
              <a:ext uri="{FF2B5EF4-FFF2-40B4-BE49-F238E27FC236}">
                <a16:creationId xmlns:a16="http://schemas.microsoft.com/office/drawing/2014/main" id="{8A8575B0-3F18-4EF6-84B6-25760858ECE0}"/>
              </a:ext>
            </a:extLst>
          </p:cNvPr>
          <p:cNvGrpSpPr/>
          <p:nvPr/>
        </p:nvGrpSpPr>
        <p:grpSpPr>
          <a:xfrm>
            <a:off x="7813964" y="4312920"/>
            <a:ext cx="2144211" cy="1084592"/>
            <a:chOff x="5375564" y="4320540"/>
            <a:chExt cx="2144211" cy="1084592"/>
          </a:xfrm>
        </p:grpSpPr>
        <p:sp>
          <p:nvSpPr>
            <p:cNvPr id="743" name="TextBox 742">
              <a:extLst>
                <a:ext uri="{FF2B5EF4-FFF2-40B4-BE49-F238E27FC236}">
                  <a16:creationId xmlns:a16="http://schemas.microsoft.com/office/drawing/2014/main" id="{BD184EC8-D0F4-4B31-A179-0BD3EA16999C}"/>
                </a:ext>
              </a:extLst>
            </p:cNvPr>
            <p:cNvSpPr txBox="1"/>
            <p:nvPr/>
          </p:nvSpPr>
          <p:spPr>
            <a:xfrm>
              <a:off x="5375564" y="4758801"/>
              <a:ext cx="2144211" cy="646331"/>
            </a:xfrm>
            <a:prstGeom prst="rect">
              <a:avLst/>
            </a:prstGeom>
            <a:noFill/>
          </p:spPr>
          <p:txBody>
            <a:bodyPr wrap="square" rtlCol="0">
              <a:spAutoFit/>
            </a:bodyPr>
            <a:lstStyle/>
            <a:p>
              <a:pPr algn="ctr"/>
              <a:r>
                <a:rPr lang="en-US" dirty="0">
                  <a:solidFill>
                    <a:schemeClr val="bg1"/>
                  </a:solidFill>
                </a:rPr>
                <a:t>Final Surface Estimate</a:t>
              </a:r>
            </a:p>
          </p:txBody>
        </p:sp>
        <p:cxnSp>
          <p:nvCxnSpPr>
            <p:cNvPr id="744" name="Straight Arrow Connector 743">
              <a:extLst>
                <a:ext uri="{FF2B5EF4-FFF2-40B4-BE49-F238E27FC236}">
                  <a16:creationId xmlns:a16="http://schemas.microsoft.com/office/drawing/2014/main" id="{0032C89B-7389-42A1-928C-882AEEE1ABCA}"/>
                </a:ext>
              </a:extLst>
            </p:cNvPr>
            <p:cNvCxnSpPr>
              <a:cxnSpLocks/>
            </p:cNvCxnSpPr>
            <p:nvPr/>
          </p:nvCxnSpPr>
          <p:spPr>
            <a:xfrm flipV="1">
              <a:off x="6667500" y="4320540"/>
              <a:ext cx="60960" cy="49530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36" name="Group 735">
            <a:extLst>
              <a:ext uri="{FF2B5EF4-FFF2-40B4-BE49-F238E27FC236}">
                <a16:creationId xmlns:a16="http://schemas.microsoft.com/office/drawing/2014/main" id="{FA181FFF-D649-474D-BEE2-0712C746BF2E}"/>
              </a:ext>
            </a:extLst>
          </p:cNvPr>
          <p:cNvGrpSpPr/>
          <p:nvPr/>
        </p:nvGrpSpPr>
        <p:grpSpPr>
          <a:xfrm>
            <a:off x="2980899" y="3605530"/>
            <a:ext cx="911016" cy="616189"/>
            <a:chOff x="7004259" y="3727450"/>
            <a:chExt cx="911016" cy="616189"/>
          </a:xfrm>
        </p:grpSpPr>
        <p:grpSp>
          <p:nvGrpSpPr>
            <p:cNvPr id="749" name="Group 748">
              <a:extLst>
                <a:ext uri="{FF2B5EF4-FFF2-40B4-BE49-F238E27FC236}">
                  <a16:creationId xmlns:a16="http://schemas.microsoft.com/office/drawing/2014/main" id="{3A7D3500-6C19-4DF6-B8AC-653AC7A19180}"/>
                </a:ext>
              </a:extLst>
            </p:cNvPr>
            <p:cNvGrpSpPr/>
            <p:nvPr/>
          </p:nvGrpSpPr>
          <p:grpSpPr>
            <a:xfrm>
              <a:off x="7004259" y="3727450"/>
              <a:ext cx="555800" cy="458707"/>
              <a:chOff x="7004259" y="3727450"/>
              <a:chExt cx="555800" cy="458707"/>
            </a:xfrm>
          </p:grpSpPr>
          <p:cxnSp>
            <p:nvCxnSpPr>
              <p:cNvPr id="771" name="Straight Arrow Connector 770">
                <a:extLst>
                  <a:ext uri="{FF2B5EF4-FFF2-40B4-BE49-F238E27FC236}">
                    <a16:creationId xmlns:a16="http://schemas.microsoft.com/office/drawing/2014/main" id="{75740EDC-3D88-47B6-BC61-D507613F82AB}"/>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72" name="Straight Arrow Connector 771">
                <a:extLst>
                  <a:ext uri="{FF2B5EF4-FFF2-40B4-BE49-F238E27FC236}">
                    <a16:creationId xmlns:a16="http://schemas.microsoft.com/office/drawing/2014/main" id="{DB7FC7B5-1B5D-4F8C-B318-30007E0D4168}"/>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73" name="Straight Arrow Connector 772">
                <a:extLst>
                  <a:ext uri="{FF2B5EF4-FFF2-40B4-BE49-F238E27FC236}">
                    <a16:creationId xmlns:a16="http://schemas.microsoft.com/office/drawing/2014/main" id="{11AB19B6-F943-4580-9620-F28AC2F97B66}"/>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74" name="Straight Arrow Connector 773">
                <a:extLst>
                  <a:ext uri="{FF2B5EF4-FFF2-40B4-BE49-F238E27FC236}">
                    <a16:creationId xmlns:a16="http://schemas.microsoft.com/office/drawing/2014/main" id="{85BDD603-55E5-453A-B31C-8A1F95777AFD}"/>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1" name="Group 750">
              <a:extLst>
                <a:ext uri="{FF2B5EF4-FFF2-40B4-BE49-F238E27FC236}">
                  <a16:creationId xmlns:a16="http://schemas.microsoft.com/office/drawing/2014/main" id="{46FBF8CB-2964-405B-97BF-C4740861DEB0}"/>
                </a:ext>
              </a:extLst>
            </p:cNvPr>
            <p:cNvGrpSpPr/>
            <p:nvPr/>
          </p:nvGrpSpPr>
          <p:grpSpPr>
            <a:xfrm>
              <a:off x="7234939" y="4065905"/>
              <a:ext cx="680336" cy="277734"/>
              <a:chOff x="7234939" y="4065905"/>
              <a:chExt cx="680336" cy="277734"/>
            </a:xfrm>
          </p:grpSpPr>
          <p:cxnSp>
            <p:nvCxnSpPr>
              <p:cNvPr id="767" name="Straight Arrow Connector 766">
                <a:extLst>
                  <a:ext uri="{FF2B5EF4-FFF2-40B4-BE49-F238E27FC236}">
                    <a16:creationId xmlns:a16="http://schemas.microsoft.com/office/drawing/2014/main" id="{3EB6346B-E199-4116-95EF-9D11A257EDE2}"/>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8" name="Straight Arrow Connector 767">
                <a:extLst>
                  <a:ext uri="{FF2B5EF4-FFF2-40B4-BE49-F238E27FC236}">
                    <a16:creationId xmlns:a16="http://schemas.microsoft.com/office/drawing/2014/main" id="{BE8381BC-D90F-4C81-BBAF-314C5BFA9086}"/>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9" name="Straight Arrow Connector 768">
                <a:extLst>
                  <a:ext uri="{FF2B5EF4-FFF2-40B4-BE49-F238E27FC236}">
                    <a16:creationId xmlns:a16="http://schemas.microsoft.com/office/drawing/2014/main" id="{7CEEE7CD-7368-4F36-A946-B2D0D110368F}"/>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70" name="Straight Arrow Connector 769">
                <a:extLst>
                  <a:ext uri="{FF2B5EF4-FFF2-40B4-BE49-F238E27FC236}">
                    <a16:creationId xmlns:a16="http://schemas.microsoft.com/office/drawing/2014/main" id="{6748DAB2-A0CA-46A5-BE36-371AE323C0BD}"/>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2" name="Group 751">
              <a:extLst>
                <a:ext uri="{FF2B5EF4-FFF2-40B4-BE49-F238E27FC236}">
                  <a16:creationId xmlns:a16="http://schemas.microsoft.com/office/drawing/2014/main" id="{51CA0E3B-BD3F-4119-8CE7-79210DECD4CC}"/>
                </a:ext>
              </a:extLst>
            </p:cNvPr>
            <p:cNvGrpSpPr/>
            <p:nvPr/>
          </p:nvGrpSpPr>
          <p:grpSpPr>
            <a:xfrm>
              <a:off x="7196839" y="3847465"/>
              <a:ext cx="604136" cy="414894"/>
              <a:chOff x="7196839" y="3847465"/>
              <a:chExt cx="604136" cy="414894"/>
            </a:xfrm>
          </p:grpSpPr>
          <p:cxnSp>
            <p:nvCxnSpPr>
              <p:cNvPr id="763" name="Straight Arrow Connector 762">
                <a:extLst>
                  <a:ext uri="{FF2B5EF4-FFF2-40B4-BE49-F238E27FC236}">
                    <a16:creationId xmlns:a16="http://schemas.microsoft.com/office/drawing/2014/main" id="{7511CCC4-00E8-4567-81C0-6CF7238E0B67}"/>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4" name="Straight Arrow Connector 763">
                <a:extLst>
                  <a:ext uri="{FF2B5EF4-FFF2-40B4-BE49-F238E27FC236}">
                    <a16:creationId xmlns:a16="http://schemas.microsoft.com/office/drawing/2014/main" id="{666E24E1-4D45-486F-B4C6-9B64B78F6DD8}"/>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5" name="Straight Arrow Connector 764">
                <a:extLst>
                  <a:ext uri="{FF2B5EF4-FFF2-40B4-BE49-F238E27FC236}">
                    <a16:creationId xmlns:a16="http://schemas.microsoft.com/office/drawing/2014/main" id="{A9D42407-513D-4300-A5D2-55FB78543DF7}"/>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6" name="Straight Arrow Connector 765">
                <a:extLst>
                  <a:ext uri="{FF2B5EF4-FFF2-40B4-BE49-F238E27FC236}">
                    <a16:creationId xmlns:a16="http://schemas.microsoft.com/office/drawing/2014/main" id="{3C1D81F8-FA48-4408-BE54-FAA06DC2B71E}"/>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3" name="Group 752">
              <a:extLst>
                <a:ext uri="{FF2B5EF4-FFF2-40B4-BE49-F238E27FC236}">
                  <a16:creationId xmlns:a16="http://schemas.microsoft.com/office/drawing/2014/main" id="{90E4A782-3243-4248-89E6-1CB5663A17F6}"/>
                </a:ext>
              </a:extLst>
            </p:cNvPr>
            <p:cNvGrpSpPr/>
            <p:nvPr/>
          </p:nvGrpSpPr>
          <p:grpSpPr>
            <a:xfrm>
              <a:off x="7148579" y="3754755"/>
              <a:ext cx="524126" cy="464424"/>
              <a:chOff x="7148579" y="3754755"/>
              <a:chExt cx="524126" cy="464424"/>
            </a:xfrm>
          </p:grpSpPr>
          <p:cxnSp>
            <p:nvCxnSpPr>
              <p:cNvPr id="759" name="Straight Arrow Connector 758">
                <a:extLst>
                  <a:ext uri="{FF2B5EF4-FFF2-40B4-BE49-F238E27FC236}">
                    <a16:creationId xmlns:a16="http://schemas.microsoft.com/office/drawing/2014/main" id="{6D3E9A1D-F8E9-4227-A7C4-F6E29B50EBA0}"/>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0" name="Straight Arrow Connector 759">
                <a:extLst>
                  <a:ext uri="{FF2B5EF4-FFF2-40B4-BE49-F238E27FC236}">
                    <a16:creationId xmlns:a16="http://schemas.microsoft.com/office/drawing/2014/main" id="{309AC935-0F12-49D9-B18D-743CFB56A057}"/>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1" name="Straight Arrow Connector 760">
                <a:extLst>
                  <a:ext uri="{FF2B5EF4-FFF2-40B4-BE49-F238E27FC236}">
                    <a16:creationId xmlns:a16="http://schemas.microsoft.com/office/drawing/2014/main" id="{F583E7F6-7626-49E1-8687-D95D8979D7C1}"/>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2" name="Straight Arrow Connector 761">
                <a:extLst>
                  <a:ext uri="{FF2B5EF4-FFF2-40B4-BE49-F238E27FC236}">
                    <a16:creationId xmlns:a16="http://schemas.microsoft.com/office/drawing/2014/main" id="{A19BF9B6-769C-41C2-8600-493E300C876C}"/>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4" name="Group 753">
              <a:extLst>
                <a:ext uri="{FF2B5EF4-FFF2-40B4-BE49-F238E27FC236}">
                  <a16:creationId xmlns:a16="http://schemas.microsoft.com/office/drawing/2014/main" id="{442D1AEC-6A3A-446A-8FC8-14000C26C582}"/>
                </a:ext>
              </a:extLst>
            </p:cNvPr>
            <p:cNvGrpSpPr/>
            <p:nvPr/>
          </p:nvGrpSpPr>
          <p:grpSpPr>
            <a:xfrm>
              <a:off x="7227319" y="3965575"/>
              <a:ext cx="661286" cy="342504"/>
              <a:chOff x="7227319" y="3965575"/>
              <a:chExt cx="661286" cy="342504"/>
            </a:xfrm>
          </p:grpSpPr>
          <p:cxnSp>
            <p:nvCxnSpPr>
              <p:cNvPr id="755" name="Straight Arrow Connector 754">
                <a:extLst>
                  <a:ext uri="{FF2B5EF4-FFF2-40B4-BE49-F238E27FC236}">
                    <a16:creationId xmlns:a16="http://schemas.microsoft.com/office/drawing/2014/main" id="{B906C7CC-709F-4767-807A-98AB78A166FB}"/>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56" name="Straight Arrow Connector 755">
                <a:extLst>
                  <a:ext uri="{FF2B5EF4-FFF2-40B4-BE49-F238E27FC236}">
                    <a16:creationId xmlns:a16="http://schemas.microsoft.com/office/drawing/2014/main" id="{F60E26FB-F01A-4DD9-979E-16E5E5910D85}"/>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57" name="Straight Arrow Connector 756">
                <a:extLst>
                  <a:ext uri="{FF2B5EF4-FFF2-40B4-BE49-F238E27FC236}">
                    <a16:creationId xmlns:a16="http://schemas.microsoft.com/office/drawing/2014/main" id="{DC9B7680-AF79-4F4F-BDE9-4C86E0C4581E}"/>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58" name="Straight Arrow Connector 757">
                <a:extLst>
                  <a:ext uri="{FF2B5EF4-FFF2-40B4-BE49-F238E27FC236}">
                    <a16:creationId xmlns:a16="http://schemas.microsoft.com/office/drawing/2014/main" id="{F56F94F1-B793-436B-AFFF-3CDDFE836A98}"/>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775" name="!!D1">
            <a:extLst>
              <a:ext uri="{FF2B5EF4-FFF2-40B4-BE49-F238E27FC236}">
                <a16:creationId xmlns:a16="http://schemas.microsoft.com/office/drawing/2014/main" id="{FB1DBC02-FA03-4F90-B9B5-119886EF68AB}"/>
              </a:ext>
            </a:extLst>
          </p:cNvPr>
          <p:cNvSpPr/>
          <p:nvPr/>
        </p:nvSpPr>
        <p:spPr>
          <a:xfrm rot="19860000" flipH="1">
            <a:off x="3031484" y="3628806"/>
            <a:ext cx="835839" cy="537831"/>
          </a:xfrm>
          <a:custGeom>
            <a:avLst/>
            <a:gdLst>
              <a:gd name="connsiteX0" fmla="*/ 182293 w 835839"/>
              <a:gd name="connsiteY0" fmla="*/ 30202 h 537831"/>
              <a:gd name="connsiteX1" fmla="*/ 24829 w 835839"/>
              <a:gd name="connsiteY1" fmla="*/ 243025 h 537831"/>
              <a:gd name="connsiteX2" fmla="*/ 2929 w 835839"/>
              <a:gd name="connsiteY2" fmla="*/ 459036 h 537831"/>
              <a:gd name="connsiteX3" fmla="*/ 15549 w 835839"/>
              <a:gd name="connsiteY3" fmla="*/ 529913 h 537831"/>
              <a:gd name="connsiteX4" fmla="*/ 13144 w 835839"/>
              <a:gd name="connsiteY4" fmla="*/ 535187 h 537831"/>
              <a:gd name="connsiteX5" fmla="*/ 10925 w 835839"/>
              <a:gd name="connsiteY5" fmla="*/ 535187 h 537831"/>
              <a:gd name="connsiteX6" fmla="*/ 11795 w 835839"/>
              <a:gd name="connsiteY6" fmla="*/ 536756 h 537831"/>
              <a:gd name="connsiteX7" fmla="*/ 109851 w 835839"/>
              <a:gd name="connsiteY7" fmla="*/ 536756 h 537831"/>
              <a:gd name="connsiteX8" fmla="*/ 110038 w 835839"/>
              <a:gd name="connsiteY8" fmla="*/ 536347 h 537831"/>
              <a:gd name="connsiteX9" fmla="*/ 204175 w 835839"/>
              <a:gd name="connsiteY9" fmla="*/ 536347 h 537831"/>
              <a:gd name="connsiteX10" fmla="*/ 204178 w 835839"/>
              <a:gd name="connsiteY10" fmla="*/ 537831 h 537831"/>
              <a:gd name="connsiteX11" fmla="*/ 223706 w 835839"/>
              <a:gd name="connsiteY11" fmla="*/ 537831 h 537831"/>
              <a:gd name="connsiteX12" fmla="*/ 223959 w 835839"/>
              <a:gd name="connsiteY12" fmla="*/ 537275 h 537831"/>
              <a:gd name="connsiteX13" fmla="*/ 378290 w 835839"/>
              <a:gd name="connsiteY13" fmla="*/ 537275 h 537831"/>
              <a:gd name="connsiteX14" fmla="*/ 378291 w 835839"/>
              <a:gd name="connsiteY14" fmla="*/ 537589 h 537831"/>
              <a:gd name="connsiteX15" fmla="*/ 397819 w 835839"/>
              <a:gd name="connsiteY15" fmla="*/ 537589 h 537831"/>
              <a:gd name="connsiteX16" fmla="*/ 397962 w 835839"/>
              <a:gd name="connsiteY16" fmla="*/ 537275 h 537831"/>
              <a:gd name="connsiteX17" fmla="*/ 417248 w 835839"/>
              <a:gd name="connsiteY17" fmla="*/ 537275 h 537831"/>
              <a:gd name="connsiteX18" fmla="*/ 417358 w 835839"/>
              <a:gd name="connsiteY18" fmla="*/ 537033 h 537831"/>
              <a:gd name="connsiteX19" fmla="*/ 591361 w 835839"/>
              <a:gd name="connsiteY19" fmla="*/ 537033 h 537831"/>
              <a:gd name="connsiteX20" fmla="*/ 593766 w 835839"/>
              <a:gd name="connsiteY20" fmla="*/ 531759 h 537831"/>
              <a:gd name="connsiteX21" fmla="*/ 581146 w 835839"/>
              <a:gd name="connsiteY21" fmla="*/ 460882 h 537831"/>
              <a:gd name="connsiteX22" fmla="*/ 603046 w 835839"/>
              <a:gd name="connsiteY22" fmla="*/ 244871 h 537831"/>
              <a:gd name="connsiteX23" fmla="*/ 833807 w 835839"/>
              <a:gd name="connsiteY23" fmla="*/ 2941 h 537831"/>
              <a:gd name="connsiteX24" fmla="*/ 833991 w 835839"/>
              <a:gd name="connsiteY24" fmla="*/ 4741 h 537831"/>
              <a:gd name="connsiteX25" fmla="*/ 835839 w 835839"/>
              <a:gd name="connsiteY25" fmla="*/ 686 h 537831"/>
              <a:gd name="connsiteX26" fmla="*/ 505356 w 835839"/>
              <a:gd name="connsiteY26" fmla="*/ 686 h 537831"/>
              <a:gd name="connsiteX27" fmla="*/ 505197 w 835839"/>
              <a:gd name="connsiteY27" fmla="*/ 928 h 537831"/>
              <a:gd name="connsiteX28" fmla="*/ 462581 w 835839"/>
              <a:gd name="connsiteY28" fmla="*/ 928 h 537831"/>
              <a:gd name="connsiteX29" fmla="*/ 463004 w 835839"/>
              <a:gd name="connsiteY29" fmla="*/ 0 h 537831"/>
              <a:gd name="connsiteX30" fmla="*/ 257093 w 835839"/>
              <a:gd name="connsiteY30" fmla="*/ 0 h 537831"/>
              <a:gd name="connsiteX31" fmla="*/ 255774 w 835839"/>
              <a:gd name="connsiteY31" fmla="*/ 2895 h 537831"/>
              <a:gd name="connsiteX32" fmla="*/ 255590 w 835839"/>
              <a:gd name="connsiteY32" fmla="*/ 1095 h 537831"/>
              <a:gd name="connsiteX33" fmla="*/ 182293 w 835839"/>
              <a:gd name="connsiteY33" fmla="*/ 30202 h 53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35839" h="537831">
                <a:moveTo>
                  <a:pt x="182293" y="30202"/>
                </a:moveTo>
                <a:cubicBezTo>
                  <a:pt x="112723" y="71314"/>
                  <a:pt x="55809" y="146896"/>
                  <a:pt x="24829" y="243025"/>
                </a:cubicBezTo>
                <a:cubicBezTo>
                  <a:pt x="2659" y="311822"/>
                  <a:pt x="-4732" y="386647"/>
                  <a:pt x="2929" y="459036"/>
                </a:cubicBezTo>
                <a:lnTo>
                  <a:pt x="15549" y="529913"/>
                </a:lnTo>
                <a:lnTo>
                  <a:pt x="13144" y="535187"/>
                </a:lnTo>
                <a:lnTo>
                  <a:pt x="10925" y="535187"/>
                </a:lnTo>
                <a:lnTo>
                  <a:pt x="11795" y="536756"/>
                </a:lnTo>
                <a:lnTo>
                  <a:pt x="109851" y="536756"/>
                </a:lnTo>
                <a:lnTo>
                  <a:pt x="110038" y="536347"/>
                </a:lnTo>
                <a:lnTo>
                  <a:pt x="204175" y="536347"/>
                </a:lnTo>
                <a:lnTo>
                  <a:pt x="204178" y="537831"/>
                </a:lnTo>
                <a:lnTo>
                  <a:pt x="223706" y="537831"/>
                </a:lnTo>
                <a:lnTo>
                  <a:pt x="223959" y="537275"/>
                </a:lnTo>
                <a:lnTo>
                  <a:pt x="378290" y="537275"/>
                </a:lnTo>
                <a:lnTo>
                  <a:pt x="378291" y="537589"/>
                </a:lnTo>
                <a:lnTo>
                  <a:pt x="397819" y="537589"/>
                </a:lnTo>
                <a:lnTo>
                  <a:pt x="397962" y="537275"/>
                </a:lnTo>
                <a:lnTo>
                  <a:pt x="417248" y="537275"/>
                </a:lnTo>
                <a:lnTo>
                  <a:pt x="417358" y="537033"/>
                </a:lnTo>
                <a:lnTo>
                  <a:pt x="591361" y="537033"/>
                </a:lnTo>
                <a:lnTo>
                  <a:pt x="593766" y="531759"/>
                </a:lnTo>
                <a:lnTo>
                  <a:pt x="581146" y="460882"/>
                </a:lnTo>
                <a:cubicBezTo>
                  <a:pt x="573485" y="388493"/>
                  <a:pt x="580876" y="313668"/>
                  <a:pt x="603046" y="244871"/>
                </a:cubicBezTo>
                <a:cubicBezTo>
                  <a:pt x="644353" y="116699"/>
                  <a:pt x="731765" y="25056"/>
                  <a:pt x="833807" y="2941"/>
                </a:cubicBezTo>
                <a:lnTo>
                  <a:pt x="833991" y="4741"/>
                </a:lnTo>
                <a:lnTo>
                  <a:pt x="835839" y="686"/>
                </a:lnTo>
                <a:lnTo>
                  <a:pt x="505356" y="686"/>
                </a:lnTo>
                <a:lnTo>
                  <a:pt x="505197" y="928"/>
                </a:lnTo>
                <a:lnTo>
                  <a:pt x="462581" y="928"/>
                </a:lnTo>
                <a:lnTo>
                  <a:pt x="463004" y="0"/>
                </a:lnTo>
                <a:lnTo>
                  <a:pt x="257093" y="0"/>
                </a:lnTo>
                <a:lnTo>
                  <a:pt x="255774" y="2895"/>
                </a:lnTo>
                <a:lnTo>
                  <a:pt x="255590" y="1095"/>
                </a:lnTo>
                <a:cubicBezTo>
                  <a:pt x="230079" y="6624"/>
                  <a:pt x="205483" y="16498"/>
                  <a:pt x="182293" y="30202"/>
                </a:cubicBezTo>
                <a:close/>
              </a:path>
            </a:pathLst>
          </a:custGeom>
          <a:solidFill>
            <a:srgbClr val="4484C4">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776" name="Group 775">
            <a:extLst>
              <a:ext uri="{FF2B5EF4-FFF2-40B4-BE49-F238E27FC236}">
                <a16:creationId xmlns:a16="http://schemas.microsoft.com/office/drawing/2014/main" id="{842188F3-41D1-483A-99FB-5DCD5D1C1FED}"/>
              </a:ext>
            </a:extLst>
          </p:cNvPr>
          <p:cNvGrpSpPr/>
          <p:nvPr/>
        </p:nvGrpSpPr>
        <p:grpSpPr>
          <a:xfrm>
            <a:off x="2911049" y="3399155"/>
            <a:ext cx="1202481" cy="805418"/>
            <a:chOff x="6934409" y="3521075"/>
            <a:chExt cx="1202481" cy="805418"/>
          </a:xfrm>
        </p:grpSpPr>
        <p:grpSp>
          <p:nvGrpSpPr>
            <p:cNvPr id="777" name="Group 776">
              <a:extLst>
                <a:ext uri="{FF2B5EF4-FFF2-40B4-BE49-F238E27FC236}">
                  <a16:creationId xmlns:a16="http://schemas.microsoft.com/office/drawing/2014/main" id="{06AAAAC5-1796-4C60-9571-5C83A4A9E688}"/>
                </a:ext>
              </a:extLst>
            </p:cNvPr>
            <p:cNvGrpSpPr/>
            <p:nvPr/>
          </p:nvGrpSpPr>
          <p:grpSpPr>
            <a:xfrm>
              <a:off x="6934409" y="3521075"/>
              <a:ext cx="555800" cy="458707"/>
              <a:chOff x="6934409" y="3521075"/>
              <a:chExt cx="555800" cy="458707"/>
            </a:xfrm>
          </p:grpSpPr>
          <p:cxnSp>
            <p:nvCxnSpPr>
              <p:cNvPr id="937" name="Straight Arrow Connector 936">
                <a:extLst>
                  <a:ext uri="{FF2B5EF4-FFF2-40B4-BE49-F238E27FC236}">
                    <a16:creationId xmlns:a16="http://schemas.microsoft.com/office/drawing/2014/main" id="{16934589-7FFB-4CE2-A4BF-4B51177201F8}"/>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8" name="Straight Arrow Connector 937">
                <a:extLst>
                  <a:ext uri="{FF2B5EF4-FFF2-40B4-BE49-F238E27FC236}">
                    <a16:creationId xmlns:a16="http://schemas.microsoft.com/office/drawing/2014/main" id="{CED75C5E-A3B7-42DF-8973-48EEAD2095C0}"/>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9" name="Straight Arrow Connector 938">
                <a:extLst>
                  <a:ext uri="{FF2B5EF4-FFF2-40B4-BE49-F238E27FC236}">
                    <a16:creationId xmlns:a16="http://schemas.microsoft.com/office/drawing/2014/main" id="{B08621CF-166E-472A-8947-A06FBE10882F}"/>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40" name="Straight Arrow Connector 939">
                <a:extLst>
                  <a:ext uri="{FF2B5EF4-FFF2-40B4-BE49-F238E27FC236}">
                    <a16:creationId xmlns:a16="http://schemas.microsoft.com/office/drawing/2014/main" id="{7BE1D984-82EA-4965-8AD8-BA05CE9A6018}"/>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14" name="Group 913">
              <a:extLst>
                <a:ext uri="{FF2B5EF4-FFF2-40B4-BE49-F238E27FC236}">
                  <a16:creationId xmlns:a16="http://schemas.microsoft.com/office/drawing/2014/main" id="{8ED03006-0EA3-4420-AF76-7D3D80EC817B}"/>
                </a:ext>
              </a:extLst>
            </p:cNvPr>
            <p:cNvGrpSpPr/>
            <p:nvPr/>
          </p:nvGrpSpPr>
          <p:grpSpPr>
            <a:xfrm>
              <a:off x="7456554" y="4048760"/>
              <a:ext cx="680336" cy="277733"/>
              <a:chOff x="7456554" y="4048760"/>
              <a:chExt cx="680336" cy="277733"/>
            </a:xfrm>
          </p:grpSpPr>
          <p:cxnSp>
            <p:nvCxnSpPr>
              <p:cNvPr id="933" name="Straight Arrow Connector 932">
                <a:extLst>
                  <a:ext uri="{FF2B5EF4-FFF2-40B4-BE49-F238E27FC236}">
                    <a16:creationId xmlns:a16="http://schemas.microsoft.com/office/drawing/2014/main" id="{603AF846-C838-4024-9AE9-CC37B6E09C43}"/>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4" name="Straight Arrow Connector 933">
                <a:extLst>
                  <a:ext uri="{FF2B5EF4-FFF2-40B4-BE49-F238E27FC236}">
                    <a16:creationId xmlns:a16="http://schemas.microsoft.com/office/drawing/2014/main" id="{DBF2B2DD-A11E-4D64-82CE-2365CB042A51}"/>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5" name="Straight Arrow Connector 934">
                <a:extLst>
                  <a:ext uri="{FF2B5EF4-FFF2-40B4-BE49-F238E27FC236}">
                    <a16:creationId xmlns:a16="http://schemas.microsoft.com/office/drawing/2014/main" id="{70EB2E6B-2753-460A-9011-90AD2686FB5D}"/>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6" name="Straight Arrow Connector 935">
                <a:extLst>
                  <a:ext uri="{FF2B5EF4-FFF2-40B4-BE49-F238E27FC236}">
                    <a16:creationId xmlns:a16="http://schemas.microsoft.com/office/drawing/2014/main" id="{FCCF61B9-840D-4211-A915-E76CD72D9593}"/>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15" name="Group 914">
              <a:extLst>
                <a:ext uri="{FF2B5EF4-FFF2-40B4-BE49-F238E27FC236}">
                  <a16:creationId xmlns:a16="http://schemas.microsoft.com/office/drawing/2014/main" id="{202AFAAB-42D3-4743-A01A-8D102674B20A}"/>
                </a:ext>
              </a:extLst>
            </p:cNvPr>
            <p:cNvGrpSpPr/>
            <p:nvPr/>
          </p:nvGrpSpPr>
          <p:grpSpPr>
            <a:xfrm>
              <a:off x="7316219" y="3686175"/>
              <a:ext cx="604136" cy="414894"/>
              <a:chOff x="7316219" y="3686175"/>
              <a:chExt cx="604136" cy="414894"/>
            </a:xfrm>
          </p:grpSpPr>
          <p:cxnSp>
            <p:nvCxnSpPr>
              <p:cNvPr id="929" name="Straight Arrow Connector 928">
                <a:extLst>
                  <a:ext uri="{FF2B5EF4-FFF2-40B4-BE49-F238E27FC236}">
                    <a16:creationId xmlns:a16="http://schemas.microsoft.com/office/drawing/2014/main" id="{EBA40016-9187-4742-BF59-D106EED17491}"/>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0" name="Straight Arrow Connector 929">
                <a:extLst>
                  <a:ext uri="{FF2B5EF4-FFF2-40B4-BE49-F238E27FC236}">
                    <a16:creationId xmlns:a16="http://schemas.microsoft.com/office/drawing/2014/main" id="{495A14D5-A21E-45A3-8966-F1C1639A3889}"/>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1" name="Straight Arrow Connector 930">
                <a:extLst>
                  <a:ext uri="{FF2B5EF4-FFF2-40B4-BE49-F238E27FC236}">
                    <a16:creationId xmlns:a16="http://schemas.microsoft.com/office/drawing/2014/main" id="{FD0A85C4-DBFF-4F38-AE98-40FB8E2541FC}"/>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2" name="Straight Arrow Connector 931">
                <a:extLst>
                  <a:ext uri="{FF2B5EF4-FFF2-40B4-BE49-F238E27FC236}">
                    <a16:creationId xmlns:a16="http://schemas.microsoft.com/office/drawing/2014/main" id="{A150FFFD-8459-4E7C-B737-898A693520F3}"/>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16" name="Group 915">
              <a:extLst>
                <a:ext uri="{FF2B5EF4-FFF2-40B4-BE49-F238E27FC236}">
                  <a16:creationId xmlns:a16="http://schemas.microsoft.com/office/drawing/2014/main" id="{17E6F0DA-0130-46A7-A5E4-0B98FDE7F53B}"/>
                </a:ext>
              </a:extLst>
            </p:cNvPr>
            <p:cNvGrpSpPr/>
            <p:nvPr/>
          </p:nvGrpSpPr>
          <p:grpSpPr>
            <a:xfrm>
              <a:off x="7187314" y="3540760"/>
              <a:ext cx="524126" cy="464424"/>
              <a:chOff x="7187314" y="3540760"/>
              <a:chExt cx="524126" cy="464424"/>
            </a:xfrm>
          </p:grpSpPr>
          <p:cxnSp>
            <p:nvCxnSpPr>
              <p:cNvPr id="923" name="Straight Arrow Connector 922">
                <a:extLst>
                  <a:ext uri="{FF2B5EF4-FFF2-40B4-BE49-F238E27FC236}">
                    <a16:creationId xmlns:a16="http://schemas.microsoft.com/office/drawing/2014/main" id="{C2146C6E-DE37-4374-8928-D2DF0C1CC08E}"/>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25" name="Straight Arrow Connector 924">
                <a:extLst>
                  <a:ext uri="{FF2B5EF4-FFF2-40B4-BE49-F238E27FC236}">
                    <a16:creationId xmlns:a16="http://schemas.microsoft.com/office/drawing/2014/main" id="{F5A3F4C1-97AE-4619-8889-46934ED01E93}"/>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27" name="Straight Arrow Connector 926">
                <a:extLst>
                  <a:ext uri="{FF2B5EF4-FFF2-40B4-BE49-F238E27FC236}">
                    <a16:creationId xmlns:a16="http://schemas.microsoft.com/office/drawing/2014/main" id="{5A78C1C6-6F44-4132-8B19-AF79622FE6E9}"/>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28" name="Straight Arrow Connector 927">
                <a:extLst>
                  <a:ext uri="{FF2B5EF4-FFF2-40B4-BE49-F238E27FC236}">
                    <a16:creationId xmlns:a16="http://schemas.microsoft.com/office/drawing/2014/main" id="{DA201DFC-DB1A-458B-AF44-8CA92E1A48E7}"/>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17" name="Group 916">
              <a:extLst>
                <a:ext uri="{FF2B5EF4-FFF2-40B4-BE49-F238E27FC236}">
                  <a16:creationId xmlns:a16="http://schemas.microsoft.com/office/drawing/2014/main" id="{09E019D5-8902-4B47-BDD1-9F848373C4D2}"/>
                </a:ext>
              </a:extLst>
            </p:cNvPr>
            <p:cNvGrpSpPr/>
            <p:nvPr/>
          </p:nvGrpSpPr>
          <p:grpSpPr>
            <a:xfrm>
              <a:off x="7398769" y="3885565"/>
              <a:ext cx="661286" cy="342504"/>
              <a:chOff x="7398769" y="3885565"/>
              <a:chExt cx="661286" cy="342504"/>
            </a:xfrm>
          </p:grpSpPr>
          <p:cxnSp>
            <p:nvCxnSpPr>
              <p:cNvPr id="918" name="Straight Arrow Connector 917">
                <a:extLst>
                  <a:ext uri="{FF2B5EF4-FFF2-40B4-BE49-F238E27FC236}">
                    <a16:creationId xmlns:a16="http://schemas.microsoft.com/office/drawing/2014/main" id="{56110D2F-EAD4-42EA-9859-7B4BC65AFB44}"/>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19" name="Straight Arrow Connector 918">
                <a:extLst>
                  <a:ext uri="{FF2B5EF4-FFF2-40B4-BE49-F238E27FC236}">
                    <a16:creationId xmlns:a16="http://schemas.microsoft.com/office/drawing/2014/main" id="{F3D36A07-584F-4923-9E1D-B4F398CC171B}"/>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20" name="Straight Arrow Connector 919">
                <a:extLst>
                  <a:ext uri="{FF2B5EF4-FFF2-40B4-BE49-F238E27FC236}">
                    <a16:creationId xmlns:a16="http://schemas.microsoft.com/office/drawing/2014/main" id="{5C9CEDC1-8591-426B-A4DD-1A4BBEF3C8C6}"/>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22" name="Straight Arrow Connector 921">
                <a:extLst>
                  <a:ext uri="{FF2B5EF4-FFF2-40B4-BE49-F238E27FC236}">
                    <a16:creationId xmlns:a16="http://schemas.microsoft.com/office/drawing/2014/main" id="{FF3F333B-FEBD-4F41-BAA9-D9F62412F45D}"/>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941" name="!!C1">
            <a:extLst>
              <a:ext uri="{FF2B5EF4-FFF2-40B4-BE49-F238E27FC236}">
                <a16:creationId xmlns:a16="http://schemas.microsoft.com/office/drawing/2014/main" id="{701169D9-B40D-4D99-98AA-36207B465EC7}"/>
              </a:ext>
            </a:extLst>
          </p:cNvPr>
          <p:cNvSpPr/>
          <p:nvPr/>
        </p:nvSpPr>
        <p:spPr>
          <a:xfrm rot="19860000" flipH="1">
            <a:off x="3045325" y="3355984"/>
            <a:ext cx="991560" cy="8835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449CC4">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942" name="Group 941">
            <a:extLst>
              <a:ext uri="{FF2B5EF4-FFF2-40B4-BE49-F238E27FC236}">
                <a16:creationId xmlns:a16="http://schemas.microsoft.com/office/drawing/2014/main" id="{B59EC40F-D875-41A6-8BC2-8A88D3A53AB5}"/>
              </a:ext>
            </a:extLst>
          </p:cNvPr>
          <p:cNvGrpSpPr/>
          <p:nvPr/>
        </p:nvGrpSpPr>
        <p:grpSpPr>
          <a:xfrm>
            <a:off x="2838024" y="3185795"/>
            <a:ext cx="1504106" cy="1003538"/>
            <a:chOff x="6861384" y="3307715"/>
            <a:chExt cx="1504106" cy="1003538"/>
          </a:xfrm>
        </p:grpSpPr>
        <p:grpSp>
          <p:nvGrpSpPr>
            <p:cNvPr id="943" name="Group 942">
              <a:extLst>
                <a:ext uri="{FF2B5EF4-FFF2-40B4-BE49-F238E27FC236}">
                  <a16:creationId xmlns:a16="http://schemas.microsoft.com/office/drawing/2014/main" id="{CB431ECD-FF70-448D-AF0E-C82319A5C08D}"/>
                </a:ext>
              </a:extLst>
            </p:cNvPr>
            <p:cNvGrpSpPr/>
            <p:nvPr/>
          </p:nvGrpSpPr>
          <p:grpSpPr>
            <a:xfrm>
              <a:off x="6861384" y="3307715"/>
              <a:ext cx="555800" cy="458707"/>
              <a:chOff x="6861384" y="3307715"/>
              <a:chExt cx="555800" cy="458707"/>
            </a:xfrm>
          </p:grpSpPr>
          <p:cxnSp>
            <p:nvCxnSpPr>
              <p:cNvPr id="965" name="Straight Arrow Connector 964">
                <a:extLst>
                  <a:ext uri="{FF2B5EF4-FFF2-40B4-BE49-F238E27FC236}">
                    <a16:creationId xmlns:a16="http://schemas.microsoft.com/office/drawing/2014/main" id="{927A372D-3F74-4DD8-B604-0BF8F3DD6CF3}"/>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6" name="Straight Arrow Connector 965">
                <a:extLst>
                  <a:ext uri="{FF2B5EF4-FFF2-40B4-BE49-F238E27FC236}">
                    <a16:creationId xmlns:a16="http://schemas.microsoft.com/office/drawing/2014/main" id="{FE6BA573-616A-47F3-BE0F-E5DDFE6073C1}"/>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7" name="Straight Arrow Connector 966">
                <a:extLst>
                  <a:ext uri="{FF2B5EF4-FFF2-40B4-BE49-F238E27FC236}">
                    <a16:creationId xmlns:a16="http://schemas.microsoft.com/office/drawing/2014/main" id="{983EA045-3D38-42F0-9FEE-9C835D2FB69E}"/>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8" name="Straight Arrow Connector 967">
                <a:extLst>
                  <a:ext uri="{FF2B5EF4-FFF2-40B4-BE49-F238E27FC236}">
                    <a16:creationId xmlns:a16="http://schemas.microsoft.com/office/drawing/2014/main" id="{D30C2922-B7F4-475F-9F9F-DE6D483B8DD4}"/>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4" name="Group 943">
              <a:extLst>
                <a:ext uri="{FF2B5EF4-FFF2-40B4-BE49-F238E27FC236}">
                  <a16:creationId xmlns:a16="http://schemas.microsoft.com/office/drawing/2014/main" id="{178DD81F-DE49-4676-9699-CBAB9CD98089}"/>
                </a:ext>
              </a:extLst>
            </p:cNvPr>
            <p:cNvGrpSpPr/>
            <p:nvPr/>
          </p:nvGrpSpPr>
          <p:grpSpPr>
            <a:xfrm>
              <a:off x="7685154" y="4033520"/>
              <a:ext cx="680336" cy="277733"/>
              <a:chOff x="7685154" y="4033520"/>
              <a:chExt cx="680336" cy="277733"/>
            </a:xfrm>
          </p:grpSpPr>
          <p:cxnSp>
            <p:nvCxnSpPr>
              <p:cNvPr id="960" name="Straight Arrow Connector 959">
                <a:extLst>
                  <a:ext uri="{FF2B5EF4-FFF2-40B4-BE49-F238E27FC236}">
                    <a16:creationId xmlns:a16="http://schemas.microsoft.com/office/drawing/2014/main" id="{4D0CEE78-43CB-470B-B524-5DCE83C88835}"/>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2" name="Straight Arrow Connector 961">
                <a:extLst>
                  <a:ext uri="{FF2B5EF4-FFF2-40B4-BE49-F238E27FC236}">
                    <a16:creationId xmlns:a16="http://schemas.microsoft.com/office/drawing/2014/main" id="{AD493237-565A-45F0-93F9-D1DF6E4DBF4F}"/>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3" name="Straight Arrow Connector 962">
                <a:extLst>
                  <a:ext uri="{FF2B5EF4-FFF2-40B4-BE49-F238E27FC236}">
                    <a16:creationId xmlns:a16="http://schemas.microsoft.com/office/drawing/2014/main" id="{D80F546A-9345-4C3D-8328-EDE827F258ED}"/>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4" name="Straight Arrow Connector 963">
                <a:extLst>
                  <a:ext uri="{FF2B5EF4-FFF2-40B4-BE49-F238E27FC236}">
                    <a16:creationId xmlns:a16="http://schemas.microsoft.com/office/drawing/2014/main" id="{B0A32F5E-6680-4054-AF1E-3F970480F49F}"/>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5" name="Group 944">
              <a:extLst>
                <a:ext uri="{FF2B5EF4-FFF2-40B4-BE49-F238E27FC236}">
                  <a16:creationId xmlns:a16="http://schemas.microsoft.com/office/drawing/2014/main" id="{35CE2CD9-FE96-4D3E-959E-44915DFDA843}"/>
                </a:ext>
              </a:extLst>
            </p:cNvPr>
            <p:cNvGrpSpPr/>
            <p:nvPr/>
          </p:nvGrpSpPr>
          <p:grpSpPr>
            <a:xfrm>
              <a:off x="7445124" y="3519170"/>
              <a:ext cx="604136" cy="414894"/>
              <a:chOff x="7445124" y="3519170"/>
              <a:chExt cx="604136" cy="414894"/>
            </a:xfrm>
          </p:grpSpPr>
          <p:cxnSp>
            <p:nvCxnSpPr>
              <p:cNvPr id="956" name="Straight Arrow Connector 955">
                <a:extLst>
                  <a:ext uri="{FF2B5EF4-FFF2-40B4-BE49-F238E27FC236}">
                    <a16:creationId xmlns:a16="http://schemas.microsoft.com/office/drawing/2014/main" id="{05FD32D8-F8E4-4B7A-875E-50011078C13F}"/>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7" name="Straight Arrow Connector 956">
                <a:extLst>
                  <a:ext uri="{FF2B5EF4-FFF2-40B4-BE49-F238E27FC236}">
                    <a16:creationId xmlns:a16="http://schemas.microsoft.com/office/drawing/2014/main" id="{34666F81-7C85-4162-93B2-869305F0246A}"/>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8" name="Straight Arrow Connector 957">
                <a:extLst>
                  <a:ext uri="{FF2B5EF4-FFF2-40B4-BE49-F238E27FC236}">
                    <a16:creationId xmlns:a16="http://schemas.microsoft.com/office/drawing/2014/main" id="{A93E1E8D-9F51-42FF-98B0-12F1BBEE3F00}"/>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9" name="Straight Arrow Connector 958">
                <a:extLst>
                  <a:ext uri="{FF2B5EF4-FFF2-40B4-BE49-F238E27FC236}">
                    <a16:creationId xmlns:a16="http://schemas.microsoft.com/office/drawing/2014/main" id="{B8403FCD-E218-4626-88D8-F2684C525667}"/>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6" name="Group 945">
              <a:extLst>
                <a:ext uri="{FF2B5EF4-FFF2-40B4-BE49-F238E27FC236}">
                  <a16:creationId xmlns:a16="http://schemas.microsoft.com/office/drawing/2014/main" id="{785637EF-66D2-408C-BB42-5DAD8BD089C6}"/>
                </a:ext>
              </a:extLst>
            </p:cNvPr>
            <p:cNvGrpSpPr/>
            <p:nvPr/>
          </p:nvGrpSpPr>
          <p:grpSpPr>
            <a:xfrm>
              <a:off x="7226049" y="3326765"/>
              <a:ext cx="524126" cy="464424"/>
              <a:chOff x="7226049" y="3326765"/>
              <a:chExt cx="524126" cy="464424"/>
            </a:xfrm>
          </p:grpSpPr>
          <p:cxnSp>
            <p:nvCxnSpPr>
              <p:cNvPr id="952" name="Straight Arrow Connector 951">
                <a:extLst>
                  <a:ext uri="{FF2B5EF4-FFF2-40B4-BE49-F238E27FC236}">
                    <a16:creationId xmlns:a16="http://schemas.microsoft.com/office/drawing/2014/main" id="{04EC9F22-6827-4FF8-8701-FF4DC805A3D5}"/>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3" name="Straight Arrow Connector 952">
                <a:extLst>
                  <a:ext uri="{FF2B5EF4-FFF2-40B4-BE49-F238E27FC236}">
                    <a16:creationId xmlns:a16="http://schemas.microsoft.com/office/drawing/2014/main" id="{1D2791C8-7A69-417A-8AD5-A17D94A3D0A4}"/>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4" name="Straight Arrow Connector 953">
                <a:extLst>
                  <a:ext uri="{FF2B5EF4-FFF2-40B4-BE49-F238E27FC236}">
                    <a16:creationId xmlns:a16="http://schemas.microsoft.com/office/drawing/2014/main" id="{D233AB0C-BB21-429B-8A4F-B402FA0F02B5}"/>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5" name="Straight Arrow Connector 954">
                <a:extLst>
                  <a:ext uri="{FF2B5EF4-FFF2-40B4-BE49-F238E27FC236}">
                    <a16:creationId xmlns:a16="http://schemas.microsoft.com/office/drawing/2014/main" id="{362E5539-61A0-43A4-B421-E99434B7B162}"/>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7" name="Group 946">
              <a:extLst>
                <a:ext uri="{FF2B5EF4-FFF2-40B4-BE49-F238E27FC236}">
                  <a16:creationId xmlns:a16="http://schemas.microsoft.com/office/drawing/2014/main" id="{3A2EE283-48A7-4D83-94B2-DA791059D406}"/>
                </a:ext>
              </a:extLst>
            </p:cNvPr>
            <p:cNvGrpSpPr/>
            <p:nvPr/>
          </p:nvGrpSpPr>
          <p:grpSpPr>
            <a:xfrm>
              <a:off x="7608954" y="3793490"/>
              <a:ext cx="661286" cy="342504"/>
              <a:chOff x="7608954" y="3793490"/>
              <a:chExt cx="661286" cy="342504"/>
            </a:xfrm>
          </p:grpSpPr>
          <p:cxnSp>
            <p:nvCxnSpPr>
              <p:cNvPr id="948" name="Straight Arrow Connector 947">
                <a:extLst>
                  <a:ext uri="{FF2B5EF4-FFF2-40B4-BE49-F238E27FC236}">
                    <a16:creationId xmlns:a16="http://schemas.microsoft.com/office/drawing/2014/main" id="{A683F53F-5A6B-4BD5-B79D-750677664908}"/>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49" name="Straight Arrow Connector 948">
                <a:extLst>
                  <a:ext uri="{FF2B5EF4-FFF2-40B4-BE49-F238E27FC236}">
                    <a16:creationId xmlns:a16="http://schemas.microsoft.com/office/drawing/2014/main" id="{A52EF49E-0E26-418E-A84B-A81F11E2B348}"/>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0" name="Straight Arrow Connector 949">
                <a:extLst>
                  <a:ext uri="{FF2B5EF4-FFF2-40B4-BE49-F238E27FC236}">
                    <a16:creationId xmlns:a16="http://schemas.microsoft.com/office/drawing/2014/main" id="{409F0AB5-7069-4C6B-95CB-A9BFC6387594}"/>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1" name="Straight Arrow Connector 950">
                <a:extLst>
                  <a:ext uri="{FF2B5EF4-FFF2-40B4-BE49-F238E27FC236}">
                    <a16:creationId xmlns:a16="http://schemas.microsoft.com/office/drawing/2014/main" id="{D322D533-95EB-4A47-8F31-29FB3380ADF6}"/>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969" name="!!B1">
            <a:extLst>
              <a:ext uri="{FF2B5EF4-FFF2-40B4-BE49-F238E27FC236}">
                <a16:creationId xmlns:a16="http://schemas.microsoft.com/office/drawing/2014/main" id="{AC751438-9D3F-4FBE-B138-D4139E304E22}"/>
              </a:ext>
            </a:extLst>
          </p:cNvPr>
          <p:cNvSpPr/>
          <p:nvPr/>
        </p:nvSpPr>
        <p:spPr>
          <a:xfrm rot="19860000" flipH="1">
            <a:off x="3032314" y="2966443"/>
            <a:ext cx="1245374" cy="1314618"/>
          </a:xfrm>
          <a:custGeom>
            <a:avLst/>
            <a:gdLst>
              <a:gd name="connsiteX0" fmla="*/ 336479 w 1245374"/>
              <a:gd name="connsiteY0" fmla="*/ 160268 h 1314618"/>
              <a:gd name="connsiteX1" fmla="*/ 287835 w 1245374"/>
              <a:gd name="connsiteY1" fmla="*/ 205063 h 1314618"/>
              <a:gd name="connsiteX2" fmla="*/ 60856 w 1245374"/>
              <a:gd name="connsiteY2" fmla="*/ 599037 h 1314618"/>
              <a:gd name="connsiteX3" fmla="*/ 6596 w 1245374"/>
              <a:gd name="connsiteY3" fmla="*/ 860463 h 1314618"/>
              <a:gd name="connsiteX4" fmla="*/ 5299 w 1245374"/>
              <a:gd name="connsiteY4" fmla="*/ 886827 h 1314618"/>
              <a:gd name="connsiteX5" fmla="*/ 409533 w 1245374"/>
              <a:gd name="connsiteY5" fmla="*/ 0 h 1314618"/>
              <a:gd name="connsiteX6" fmla="*/ 409294 w 1245374"/>
              <a:gd name="connsiteY6" fmla="*/ 525 h 1314618"/>
              <a:gd name="connsiteX7" fmla="*/ 631444 w 1245374"/>
              <a:gd name="connsiteY7" fmla="*/ 525 h 1314618"/>
              <a:gd name="connsiteX8" fmla="*/ 626915 w 1245374"/>
              <a:gd name="connsiteY8" fmla="*/ 10463 h 1314618"/>
              <a:gd name="connsiteX9" fmla="*/ 626462 w 1245374"/>
              <a:gd name="connsiteY9" fmla="*/ 6053 h 1314618"/>
              <a:gd name="connsiteX10" fmla="*/ 364285 w 1245374"/>
              <a:gd name="connsiteY10" fmla="*/ 134663 h 1314618"/>
              <a:gd name="connsiteX11" fmla="*/ 336480 w 1245374"/>
              <a:gd name="connsiteY11" fmla="*/ 160267 h 1314618"/>
              <a:gd name="connsiteX12" fmla="*/ 5299 w 1245374"/>
              <a:gd name="connsiteY12" fmla="*/ 886828 h 1314618"/>
              <a:gd name="connsiteX13" fmla="*/ 0 w 1245374"/>
              <a:gd name="connsiteY13" fmla="*/ 994625 h 1314618"/>
              <a:gd name="connsiteX14" fmla="*/ 7176 w 1245374"/>
              <a:gd name="connsiteY14" fmla="*/ 1128492 h 1314618"/>
              <a:gd name="connsiteX15" fmla="*/ 38108 w 1245374"/>
              <a:gd name="connsiteY15" fmla="*/ 1302215 h 1314618"/>
              <a:gd name="connsiteX16" fmla="*/ 32454 w 1245374"/>
              <a:gd name="connsiteY16" fmla="*/ 1314618 h 1314618"/>
              <a:gd name="connsiteX17" fmla="*/ 646145 w 1245374"/>
              <a:gd name="connsiteY17" fmla="*/ 1314618 h 1314618"/>
              <a:gd name="connsiteX18" fmla="*/ 652039 w 1245374"/>
              <a:gd name="connsiteY18" fmla="*/ 1301690 h 1314618"/>
              <a:gd name="connsiteX19" fmla="*/ 621106 w 1245374"/>
              <a:gd name="connsiteY19" fmla="*/ 1127967 h 1314618"/>
              <a:gd name="connsiteX20" fmla="*/ 674786 w 1245374"/>
              <a:gd name="connsiteY20" fmla="*/ 598512 h 1314618"/>
              <a:gd name="connsiteX21" fmla="*/ 1240392 w 1245374"/>
              <a:gd name="connsiteY21" fmla="*/ 5528 h 1314618"/>
              <a:gd name="connsiteX22" fmla="*/ 1240845 w 1245374"/>
              <a:gd name="connsiteY22" fmla="*/ 9938 h 1314618"/>
              <a:gd name="connsiteX23" fmla="*/ 1245374 w 1245374"/>
              <a:gd name="connsiteY23" fmla="*/ 0 h 131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5374" h="1314618">
                <a:moveTo>
                  <a:pt x="336479" y="160268"/>
                </a:moveTo>
                <a:lnTo>
                  <a:pt x="287835" y="205063"/>
                </a:lnTo>
                <a:cubicBezTo>
                  <a:pt x="190352" y="307264"/>
                  <a:pt x="111479" y="441959"/>
                  <a:pt x="60856" y="599037"/>
                </a:cubicBezTo>
                <a:cubicBezTo>
                  <a:pt x="33685" y="683349"/>
                  <a:pt x="15570" y="771356"/>
                  <a:pt x="6596" y="860463"/>
                </a:cubicBezTo>
                <a:lnTo>
                  <a:pt x="5299" y="886827"/>
                </a:lnTo>
                <a:close/>
                <a:moveTo>
                  <a:pt x="409533" y="0"/>
                </a:moveTo>
                <a:lnTo>
                  <a:pt x="409294" y="525"/>
                </a:lnTo>
                <a:lnTo>
                  <a:pt x="631444" y="525"/>
                </a:lnTo>
                <a:lnTo>
                  <a:pt x="626915" y="10463"/>
                </a:lnTo>
                <a:lnTo>
                  <a:pt x="626462" y="6053"/>
                </a:lnTo>
                <a:cubicBezTo>
                  <a:pt x="532671" y="26380"/>
                  <a:pt x="443922" y="70672"/>
                  <a:pt x="364285" y="134663"/>
                </a:cubicBezTo>
                <a:lnTo>
                  <a:pt x="336480" y="160267"/>
                </a:lnTo>
                <a:lnTo>
                  <a:pt x="5299" y="886828"/>
                </a:lnTo>
                <a:lnTo>
                  <a:pt x="0" y="994625"/>
                </a:lnTo>
                <a:cubicBezTo>
                  <a:pt x="92" y="1039404"/>
                  <a:pt x="2481" y="1084135"/>
                  <a:pt x="7176" y="1128492"/>
                </a:cubicBezTo>
                <a:lnTo>
                  <a:pt x="38108" y="1302215"/>
                </a:lnTo>
                <a:lnTo>
                  <a:pt x="32454" y="1314618"/>
                </a:lnTo>
                <a:lnTo>
                  <a:pt x="646145" y="1314618"/>
                </a:lnTo>
                <a:lnTo>
                  <a:pt x="652039" y="1301690"/>
                </a:lnTo>
                <a:lnTo>
                  <a:pt x="621106" y="1127967"/>
                </a:lnTo>
                <a:cubicBezTo>
                  <a:pt x="602328" y="950538"/>
                  <a:pt x="620444" y="767136"/>
                  <a:pt x="674786" y="598512"/>
                </a:cubicBezTo>
                <a:cubicBezTo>
                  <a:pt x="776031" y="284355"/>
                  <a:pt x="990282" y="59733"/>
                  <a:pt x="1240392" y="5528"/>
                </a:cubicBezTo>
                <a:lnTo>
                  <a:pt x="1240845" y="9938"/>
                </a:lnTo>
                <a:lnTo>
                  <a:pt x="1245374" y="0"/>
                </a:lnTo>
                <a:close/>
              </a:path>
            </a:pathLst>
          </a:custGeom>
          <a:solidFill>
            <a:srgbClr val="5944C4">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970" name="Group 969">
            <a:extLst>
              <a:ext uri="{FF2B5EF4-FFF2-40B4-BE49-F238E27FC236}">
                <a16:creationId xmlns:a16="http://schemas.microsoft.com/office/drawing/2014/main" id="{29270AFE-5B29-4A6B-89ED-003284548BE4}"/>
              </a:ext>
            </a:extLst>
          </p:cNvPr>
          <p:cNvGrpSpPr/>
          <p:nvPr/>
        </p:nvGrpSpPr>
        <p:grpSpPr>
          <a:xfrm>
            <a:off x="2735154" y="2882900"/>
            <a:ext cx="1888916" cy="1283573"/>
            <a:chOff x="6758514" y="3004820"/>
            <a:chExt cx="1888916" cy="1283573"/>
          </a:xfrm>
        </p:grpSpPr>
        <p:grpSp>
          <p:nvGrpSpPr>
            <p:cNvPr id="971" name="Group 970">
              <a:extLst>
                <a:ext uri="{FF2B5EF4-FFF2-40B4-BE49-F238E27FC236}">
                  <a16:creationId xmlns:a16="http://schemas.microsoft.com/office/drawing/2014/main" id="{B6C23F50-234B-4023-B30B-E5E45104C696}"/>
                </a:ext>
              </a:extLst>
            </p:cNvPr>
            <p:cNvGrpSpPr/>
            <p:nvPr/>
          </p:nvGrpSpPr>
          <p:grpSpPr>
            <a:xfrm>
              <a:off x="7282564" y="3030855"/>
              <a:ext cx="524126" cy="464424"/>
              <a:chOff x="7282564" y="3030855"/>
              <a:chExt cx="524126" cy="464424"/>
            </a:xfrm>
          </p:grpSpPr>
          <p:cxnSp>
            <p:nvCxnSpPr>
              <p:cNvPr id="992" name="Straight Arrow Connector 991">
                <a:extLst>
                  <a:ext uri="{FF2B5EF4-FFF2-40B4-BE49-F238E27FC236}">
                    <a16:creationId xmlns:a16="http://schemas.microsoft.com/office/drawing/2014/main" id="{B82D064A-9970-43F2-9BDA-DD164384D7FF}"/>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93" name="Straight Arrow Connector 992">
                <a:extLst>
                  <a:ext uri="{FF2B5EF4-FFF2-40B4-BE49-F238E27FC236}">
                    <a16:creationId xmlns:a16="http://schemas.microsoft.com/office/drawing/2014/main" id="{CE08EC2A-1370-4315-B02B-D45F83CF24D0}"/>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94" name="Straight Arrow Connector 993">
                <a:extLst>
                  <a:ext uri="{FF2B5EF4-FFF2-40B4-BE49-F238E27FC236}">
                    <a16:creationId xmlns:a16="http://schemas.microsoft.com/office/drawing/2014/main" id="{07D944AA-8B07-49C5-820F-22F12FEB8023}"/>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95" name="Straight Arrow Connector 994">
                <a:extLst>
                  <a:ext uri="{FF2B5EF4-FFF2-40B4-BE49-F238E27FC236}">
                    <a16:creationId xmlns:a16="http://schemas.microsoft.com/office/drawing/2014/main" id="{26F840E4-2977-46FB-B3FE-616CD2C08AF2}"/>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72" name="Group 971">
              <a:extLst>
                <a:ext uri="{FF2B5EF4-FFF2-40B4-BE49-F238E27FC236}">
                  <a16:creationId xmlns:a16="http://schemas.microsoft.com/office/drawing/2014/main" id="{BAE150F4-1BC8-47D6-BE8F-4A7F62F15F21}"/>
                </a:ext>
              </a:extLst>
            </p:cNvPr>
            <p:cNvGrpSpPr/>
            <p:nvPr/>
          </p:nvGrpSpPr>
          <p:grpSpPr>
            <a:xfrm>
              <a:off x="6758514" y="3004820"/>
              <a:ext cx="555800" cy="458707"/>
              <a:chOff x="6758514" y="3004820"/>
              <a:chExt cx="555800" cy="458707"/>
            </a:xfrm>
          </p:grpSpPr>
          <p:cxnSp>
            <p:nvCxnSpPr>
              <p:cNvPr id="988" name="Straight Arrow Connector 987">
                <a:extLst>
                  <a:ext uri="{FF2B5EF4-FFF2-40B4-BE49-F238E27FC236}">
                    <a16:creationId xmlns:a16="http://schemas.microsoft.com/office/drawing/2014/main" id="{C5E340D7-A4B7-4089-B9F4-31C4EFD5EE2D}"/>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9" name="Straight Arrow Connector 988">
                <a:extLst>
                  <a:ext uri="{FF2B5EF4-FFF2-40B4-BE49-F238E27FC236}">
                    <a16:creationId xmlns:a16="http://schemas.microsoft.com/office/drawing/2014/main" id="{3CD35CEF-9A9A-41B0-B807-33CA49B8239E}"/>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90" name="Straight Arrow Connector 989">
                <a:extLst>
                  <a:ext uri="{FF2B5EF4-FFF2-40B4-BE49-F238E27FC236}">
                    <a16:creationId xmlns:a16="http://schemas.microsoft.com/office/drawing/2014/main" id="{8BC49C00-B18B-4CFD-A36C-59C18DF7BFE3}"/>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91" name="Straight Arrow Connector 990">
                <a:extLst>
                  <a:ext uri="{FF2B5EF4-FFF2-40B4-BE49-F238E27FC236}">
                    <a16:creationId xmlns:a16="http://schemas.microsoft.com/office/drawing/2014/main" id="{C07440A8-DEF6-4B0E-99D8-91E117DE775D}"/>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73" name="Group 972">
              <a:extLst>
                <a:ext uri="{FF2B5EF4-FFF2-40B4-BE49-F238E27FC236}">
                  <a16:creationId xmlns:a16="http://schemas.microsoft.com/office/drawing/2014/main" id="{3AB211CB-357D-4446-B4E0-25FC225C49E5}"/>
                </a:ext>
              </a:extLst>
            </p:cNvPr>
            <p:cNvGrpSpPr/>
            <p:nvPr/>
          </p:nvGrpSpPr>
          <p:grpSpPr>
            <a:xfrm>
              <a:off x="7607049" y="3303905"/>
              <a:ext cx="604136" cy="414894"/>
              <a:chOff x="7607049" y="3303905"/>
              <a:chExt cx="604136" cy="414894"/>
            </a:xfrm>
          </p:grpSpPr>
          <p:cxnSp>
            <p:nvCxnSpPr>
              <p:cNvPr id="984" name="Straight Arrow Connector 983">
                <a:extLst>
                  <a:ext uri="{FF2B5EF4-FFF2-40B4-BE49-F238E27FC236}">
                    <a16:creationId xmlns:a16="http://schemas.microsoft.com/office/drawing/2014/main" id="{A01AA9FE-C54F-450B-BCB3-60805A7A86BD}"/>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5" name="Straight Arrow Connector 984">
                <a:extLst>
                  <a:ext uri="{FF2B5EF4-FFF2-40B4-BE49-F238E27FC236}">
                    <a16:creationId xmlns:a16="http://schemas.microsoft.com/office/drawing/2014/main" id="{46774EE2-E4C2-480A-858B-A22A9E928430}"/>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6" name="Straight Arrow Connector 985">
                <a:extLst>
                  <a:ext uri="{FF2B5EF4-FFF2-40B4-BE49-F238E27FC236}">
                    <a16:creationId xmlns:a16="http://schemas.microsoft.com/office/drawing/2014/main" id="{366A1CEA-F86D-40E8-AB14-94E9B3274A9E}"/>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7" name="Straight Arrow Connector 986">
                <a:extLst>
                  <a:ext uri="{FF2B5EF4-FFF2-40B4-BE49-F238E27FC236}">
                    <a16:creationId xmlns:a16="http://schemas.microsoft.com/office/drawing/2014/main" id="{431929DA-8B2A-4169-B6F7-090F2B4D0D96}"/>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74" name="Group 973">
              <a:extLst>
                <a:ext uri="{FF2B5EF4-FFF2-40B4-BE49-F238E27FC236}">
                  <a16:creationId xmlns:a16="http://schemas.microsoft.com/office/drawing/2014/main" id="{DD89D7D6-FF7B-4684-B6EC-80C6466A6311}"/>
                </a:ext>
              </a:extLst>
            </p:cNvPr>
            <p:cNvGrpSpPr/>
            <p:nvPr/>
          </p:nvGrpSpPr>
          <p:grpSpPr>
            <a:xfrm>
              <a:off x="7848984" y="3686810"/>
              <a:ext cx="661286" cy="342504"/>
              <a:chOff x="7848984" y="3686810"/>
              <a:chExt cx="661286" cy="342504"/>
            </a:xfrm>
          </p:grpSpPr>
          <p:cxnSp>
            <p:nvCxnSpPr>
              <p:cNvPr id="980" name="Straight Arrow Connector 979">
                <a:extLst>
                  <a:ext uri="{FF2B5EF4-FFF2-40B4-BE49-F238E27FC236}">
                    <a16:creationId xmlns:a16="http://schemas.microsoft.com/office/drawing/2014/main" id="{90574608-A53A-4EA8-B9B3-22581CB20EBE}"/>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1" name="Straight Arrow Connector 980">
                <a:extLst>
                  <a:ext uri="{FF2B5EF4-FFF2-40B4-BE49-F238E27FC236}">
                    <a16:creationId xmlns:a16="http://schemas.microsoft.com/office/drawing/2014/main" id="{817AC5AF-19A4-429E-969A-91CF40C2721A}"/>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2" name="Straight Arrow Connector 981">
                <a:extLst>
                  <a:ext uri="{FF2B5EF4-FFF2-40B4-BE49-F238E27FC236}">
                    <a16:creationId xmlns:a16="http://schemas.microsoft.com/office/drawing/2014/main" id="{B394F152-DC8B-4E84-B566-0FEBAAE7E462}"/>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3" name="Straight Arrow Connector 982">
                <a:extLst>
                  <a:ext uri="{FF2B5EF4-FFF2-40B4-BE49-F238E27FC236}">
                    <a16:creationId xmlns:a16="http://schemas.microsoft.com/office/drawing/2014/main" id="{22A5C85C-F96B-44C8-A4DA-C186F6C3E8C3}"/>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75" name="Group 974">
              <a:extLst>
                <a:ext uri="{FF2B5EF4-FFF2-40B4-BE49-F238E27FC236}">
                  <a16:creationId xmlns:a16="http://schemas.microsoft.com/office/drawing/2014/main" id="{DEFC0433-FD21-4D85-A5D1-5E7E992E83E1}"/>
                </a:ext>
              </a:extLst>
            </p:cNvPr>
            <p:cNvGrpSpPr/>
            <p:nvPr/>
          </p:nvGrpSpPr>
          <p:grpSpPr>
            <a:xfrm>
              <a:off x="7967094" y="4010660"/>
              <a:ext cx="680336" cy="277733"/>
              <a:chOff x="7967094" y="4010660"/>
              <a:chExt cx="680336" cy="277733"/>
            </a:xfrm>
          </p:grpSpPr>
          <p:cxnSp>
            <p:nvCxnSpPr>
              <p:cNvPr id="976" name="Straight Arrow Connector 975">
                <a:extLst>
                  <a:ext uri="{FF2B5EF4-FFF2-40B4-BE49-F238E27FC236}">
                    <a16:creationId xmlns:a16="http://schemas.microsoft.com/office/drawing/2014/main" id="{FFA320B8-1F6B-4F3A-AAEE-96DE5EA4BDE2}"/>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77" name="Straight Arrow Connector 976">
                <a:extLst>
                  <a:ext uri="{FF2B5EF4-FFF2-40B4-BE49-F238E27FC236}">
                    <a16:creationId xmlns:a16="http://schemas.microsoft.com/office/drawing/2014/main" id="{111C7244-8368-4E13-A6F7-36AFA2F1539A}"/>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78" name="Straight Arrow Connector 977">
                <a:extLst>
                  <a:ext uri="{FF2B5EF4-FFF2-40B4-BE49-F238E27FC236}">
                    <a16:creationId xmlns:a16="http://schemas.microsoft.com/office/drawing/2014/main" id="{2A42659C-37FE-469D-8199-ADD1BE84CC50}"/>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79" name="Straight Arrow Connector 978">
                <a:extLst>
                  <a:ext uri="{FF2B5EF4-FFF2-40B4-BE49-F238E27FC236}">
                    <a16:creationId xmlns:a16="http://schemas.microsoft.com/office/drawing/2014/main" id="{7291F31C-B044-4197-8BC0-3F42C24EB2D5}"/>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996" name="!!A1">
            <a:extLst>
              <a:ext uri="{FF2B5EF4-FFF2-40B4-BE49-F238E27FC236}">
                <a16:creationId xmlns:a16="http://schemas.microsoft.com/office/drawing/2014/main" id="{5E834A45-1748-4A23-BC60-0D465D7EB372}"/>
              </a:ext>
            </a:extLst>
          </p:cNvPr>
          <p:cNvSpPr/>
          <p:nvPr/>
        </p:nvSpPr>
        <p:spPr>
          <a:xfrm rot="19860000" flipH="1">
            <a:off x="3013558" y="2514717"/>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9148C8">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997" name="Group 996">
            <a:extLst>
              <a:ext uri="{FF2B5EF4-FFF2-40B4-BE49-F238E27FC236}">
                <a16:creationId xmlns:a16="http://schemas.microsoft.com/office/drawing/2014/main" id="{08C3AF7C-A7BD-4C6F-B310-36FA88E9499F}"/>
              </a:ext>
            </a:extLst>
          </p:cNvPr>
          <p:cNvGrpSpPr/>
          <p:nvPr/>
        </p:nvGrpSpPr>
        <p:grpSpPr>
          <a:xfrm>
            <a:off x="2617044" y="2526665"/>
            <a:ext cx="2370881" cy="1611233"/>
            <a:chOff x="6640404" y="2648585"/>
            <a:chExt cx="2370881" cy="1611233"/>
          </a:xfrm>
        </p:grpSpPr>
        <p:grpSp>
          <p:nvGrpSpPr>
            <p:cNvPr id="998" name="Group 997">
              <a:extLst>
                <a:ext uri="{FF2B5EF4-FFF2-40B4-BE49-F238E27FC236}">
                  <a16:creationId xmlns:a16="http://schemas.microsoft.com/office/drawing/2014/main" id="{760952AE-9EB4-4AC1-BC57-4E75D699E54D}"/>
                </a:ext>
              </a:extLst>
            </p:cNvPr>
            <p:cNvGrpSpPr/>
            <p:nvPr/>
          </p:nvGrpSpPr>
          <p:grpSpPr>
            <a:xfrm>
              <a:off x="7345429" y="2703830"/>
              <a:ext cx="524126" cy="464424"/>
              <a:chOff x="7345429" y="2703830"/>
              <a:chExt cx="524126" cy="464424"/>
            </a:xfrm>
          </p:grpSpPr>
          <p:cxnSp>
            <p:nvCxnSpPr>
              <p:cNvPr id="1019" name="Straight Arrow Connector 1018">
                <a:extLst>
                  <a:ext uri="{FF2B5EF4-FFF2-40B4-BE49-F238E27FC236}">
                    <a16:creationId xmlns:a16="http://schemas.microsoft.com/office/drawing/2014/main" id="{F880BD63-CCE0-4096-8CDB-602EB8DF8C44}"/>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20" name="Straight Arrow Connector 1019">
                <a:extLst>
                  <a:ext uri="{FF2B5EF4-FFF2-40B4-BE49-F238E27FC236}">
                    <a16:creationId xmlns:a16="http://schemas.microsoft.com/office/drawing/2014/main" id="{D53641BA-6C27-44A3-BC74-D8D5E5A4D95A}"/>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21" name="Straight Arrow Connector 1020">
                <a:extLst>
                  <a:ext uri="{FF2B5EF4-FFF2-40B4-BE49-F238E27FC236}">
                    <a16:creationId xmlns:a16="http://schemas.microsoft.com/office/drawing/2014/main" id="{7D3CFA61-8E6A-4483-A589-633BA4704E8A}"/>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22" name="Straight Arrow Connector 1021">
                <a:extLst>
                  <a:ext uri="{FF2B5EF4-FFF2-40B4-BE49-F238E27FC236}">
                    <a16:creationId xmlns:a16="http://schemas.microsoft.com/office/drawing/2014/main" id="{E5C11584-754C-4E73-9406-6976B8D70FE1}"/>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9" name="Group 998">
              <a:extLst>
                <a:ext uri="{FF2B5EF4-FFF2-40B4-BE49-F238E27FC236}">
                  <a16:creationId xmlns:a16="http://schemas.microsoft.com/office/drawing/2014/main" id="{32AC2D47-5281-4E5F-ABA6-A40EC79E152A}"/>
                </a:ext>
              </a:extLst>
            </p:cNvPr>
            <p:cNvGrpSpPr/>
            <p:nvPr/>
          </p:nvGrpSpPr>
          <p:grpSpPr>
            <a:xfrm>
              <a:off x="6640404" y="2648585"/>
              <a:ext cx="555800" cy="458707"/>
              <a:chOff x="6640404" y="2648585"/>
              <a:chExt cx="555800" cy="458707"/>
            </a:xfrm>
          </p:grpSpPr>
          <p:cxnSp>
            <p:nvCxnSpPr>
              <p:cNvPr id="1015" name="Straight Arrow Connector 1014">
                <a:extLst>
                  <a:ext uri="{FF2B5EF4-FFF2-40B4-BE49-F238E27FC236}">
                    <a16:creationId xmlns:a16="http://schemas.microsoft.com/office/drawing/2014/main" id="{821ECB6A-54D5-465B-9315-15B554B2ABB8}"/>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6" name="Straight Arrow Connector 1015">
                <a:extLst>
                  <a:ext uri="{FF2B5EF4-FFF2-40B4-BE49-F238E27FC236}">
                    <a16:creationId xmlns:a16="http://schemas.microsoft.com/office/drawing/2014/main" id="{71C651F3-A070-4150-A3C1-984A79FEEFB1}"/>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7" name="Straight Arrow Connector 1016">
                <a:extLst>
                  <a:ext uri="{FF2B5EF4-FFF2-40B4-BE49-F238E27FC236}">
                    <a16:creationId xmlns:a16="http://schemas.microsoft.com/office/drawing/2014/main" id="{9AC58369-50BA-4A38-9DED-021F0A98BE3E}"/>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8" name="Straight Arrow Connector 1017">
                <a:extLst>
                  <a:ext uri="{FF2B5EF4-FFF2-40B4-BE49-F238E27FC236}">
                    <a16:creationId xmlns:a16="http://schemas.microsoft.com/office/drawing/2014/main" id="{0BA3E39B-6E41-40A8-8583-9A30E0729567}"/>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00" name="Group 999">
              <a:extLst>
                <a:ext uri="{FF2B5EF4-FFF2-40B4-BE49-F238E27FC236}">
                  <a16:creationId xmlns:a16="http://schemas.microsoft.com/office/drawing/2014/main" id="{6A35E0B2-DEB8-4ACF-A90A-D92B9B3A6927}"/>
                </a:ext>
              </a:extLst>
            </p:cNvPr>
            <p:cNvGrpSpPr/>
            <p:nvPr/>
          </p:nvGrpSpPr>
          <p:grpSpPr>
            <a:xfrm>
              <a:off x="7801359" y="3046730"/>
              <a:ext cx="604136" cy="414894"/>
              <a:chOff x="7801359" y="3046730"/>
              <a:chExt cx="604136" cy="414894"/>
            </a:xfrm>
          </p:grpSpPr>
          <p:cxnSp>
            <p:nvCxnSpPr>
              <p:cNvPr id="1011" name="Straight Arrow Connector 1010">
                <a:extLst>
                  <a:ext uri="{FF2B5EF4-FFF2-40B4-BE49-F238E27FC236}">
                    <a16:creationId xmlns:a16="http://schemas.microsoft.com/office/drawing/2014/main" id="{8231E9F0-8126-41ED-B519-6A9353D70685}"/>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2" name="Straight Arrow Connector 1011">
                <a:extLst>
                  <a:ext uri="{FF2B5EF4-FFF2-40B4-BE49-F238E27FC236}">
                    <a16:creationId xmlns:a16="http://schemas.microsoft.com/office/drawing/2014/main" id="{DEEDAC2E-C6B1-4CF7-ADAD-21013744D32A}"/>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3" name="Straight Arrow Connector 1012">
                <a:extLst>
                  <a:ext uri="{FF2B5EF4-FFF2-40B4-BE49-F238E27FC236}">
                    <a16:creationId xmlns:a16="http://schemas.microsoft.com/office/drawing/2014/main" id="{9D3AA005-C0C4-40C6-9081-82B97B65E0AB}"/>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4" name="Straight Arrow Connector 1013">
                <a:extLst>
                  <a:ext uri="{FF2B5EF4-FFF2-40B4-BE49-F238E27FC236}">
                    <a16:creationId xmlns:a16="http://schemas.microsoft.com/office/drawing/2014/main" id="{8EF1C756-51AC-483D-9B5D-CA39CA6906B9}"/>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01" name="Group 1000">
              <a:extLst>
                <a:ext uri="{FF2B5EF4-FFF2-40B4-BE49-F238E27FC236}">
                  <a16:creationId xmlns:a16="http://schemas.microsoft.com/office/drawing/2014/main" id="{43798066-96CD-49C1-9BC6-49835E052F81}"/>
                </a:ext>
              </a:extLst>
            </p:cNvPr>
            <p:cNvGrpSpPr/>
            <p:nvPr/>
          </p:nvGrpSpPr>
          <p:grpSpPr>
            <a:xfrm>
              <a:off x="8138544" y="3557270"/>
              <a:ext cx="661286" cy="342504"/>
              <a:chOff x="8138544" y="3557270"/>
              <a:chExt cx="661286" cy="342504"/>
            </a:xfrm>
          </p:grpSpPr>
          <p:cxnSp>
            <p:nvCxnSpPr>
              <p:cNvPr id="1007" name="Straight Arrow Connector 1006">
                <a:extLst>
                  <a:ext uri="{FF2B5EF4-FFF2-40B4-BE49-F238E27FC236}">
                    <a16:creationId xmlns:a16="http://schemas.microsoft.com/office/drawing/2014/main" id="{11FE64D2-67C8-4E67-9514-743A643675A8}"/>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8" name="Straight Arrow Connector 1007">
                <a:extLst>
                  <a:ext uri="{FF2B5EF4-FFF2-40B4-BE49-F238E27FC236}">
                    <a16:creationId xmlns:a16="http://schemas.microsoft.com/office/drawing/2014/main" id="{3E4C7E43-3C59-48CF-9238-46B2B033535F}"/>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9" name="Straight Arrow Connector 1008">
                <a:extLst>
                  <a:ext uri="{FF2B5EF4-FFF2-40B4-BE49-F238E27FC236}">
                    <a16:creationId xmlns:a16="http://schemas.microsoft.com/office/drawing/2014/main" id="{C70358EF-9523-41B3-B36E-A01DEDCC8F5C}"/>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0" name="Straight Arrow Connector 1009">
                <a:extLst>
                  <a:ext uri="{FF2B5EF4-FFF2-40B4-BE49-F238E27FC236}">
                    <a16:creationId xmlns:a16="http://schemas.microsoft.com/office/drawing/2014/main" id="{246217C8-6D03-4265-813B-6FF38CF39A62}"/>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02" name="Group 1001">
              <a:extLst>
                <a:ext uri="{FF2B5EF4-FFF2-40B4-BE49-F238E27FC236}">
                  <a16:creationId xmlns:a16="http://schemas.microsoft.com/office/drawing/2014/main" id="{BFA112E4-5759-406E-B235-83301447F316}"/>
                </a:ext>
              </a:extLst>
            </p:cNvPr>
            <p:cNvGrpSpPr/>
            <p:nvPr/>
          </p:nvGrpSpPr>
          <p:grpSpPr>
            <a:xfrm>
              <a:off x="8330949" y="3982085"/>
              <a:ext cx="680336" cy="277733"/>
              <a:chOff x="8330949" y="3982085"/>
              <a:chExt cx="680336" cy="277733"/>
            </a:xfrm>
          </p:grpSpPr>
          <p:cxnSp>
            <p:nvCxnSpPr>
              <p:cNvPr id="1003" name="Straight Arrow Connector 1002">
                <a:extLst>
                  <a:ext uri="{FF2B5EF4-FFF2-40B4-BE49-F238E27FC236}">
                    <a16:creationId xmlns:a16="http://schemas.microsoft.com/office/drawing/2014/main" id="{BC07EC78-04B0-4810-92C8-5B78BABD3451}"/>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4" name="Straight Arrow Connector 1003">
                <a:extLst>
                  <a:ext uri="{FF2B5EF4-FFF2-40B4-BE49-F238E27FC236}">
                    <a16:creationId xmlns:a16="http://schemas.microsoft.com/office/drawing/2014/main" id="{4100617F-9ADD-45D2-94B9-9C3D3109020C}"/>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5" name="Straight Arrow Connector 1004">
                <a:extLst>
                  <a:ext uri="{FF2B5EF4-FFF2-40B4-BE49-F238E27FC236}">
                    <a16:creationId xmlns:a16="http://schemas.microsoft.com/office/drawing/2014/main" id="{D460EB24-7E0C-4188-AE1C-AD2B3229C821}"/>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6" name="Straight Arrow Connector 1005">
                <a:extLst>
                  <a:ext uri="{FF2B5EF4-FFF2-40B4-BE49-F238E27FC236}">
                    <a16:creationId xmlns:a16="http://schemas.microsoft.com/office/drawing/2014/main" id="{5A8C5173-D7B1-4A47-AF3F-195849FC786B}"/>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721" name="Group 720">
            <a:extLst>
              <a:ext uri="{FF2B5EF4-FFF2-40B4-BE49-F238E27FC236}">
                <a16:creationId xmlns:a16="http://schemas.microsoft.com/office/drawing/2014/main" id="{2447B06B-F98D-4A73-AEF9-5ADE20DF1724}"/>
              </a:ext>
            </a:extLst>
          </p:cNvPr>
          <p:cNvGrpSpPr/>
          <p:nvPr/>
        </p:nvGrpSpPr>
        <p:grpSpPr>
          <a:xfrm>
            <a:off x="5606823" y="2480162"/>
            <a:ext cx="1523186" cy="1919026"/>
            <a:chOff x="7735343" y="1306682"/>
            <a:chExt cx="1523186" cy="1919026"/>
          </a:xfrm>
        </p:grpSpPr>
        <p:sp>
          <p:nvSpPr>
            <p:cNvPr id="734" name="Freeform: Shape 733">
              <a:extLst>
                <a:ext uri="{FF2B5EF4-FFF2-40B4-BE49-F238E27FC236}">
                  <a16:creationId xmlns:a16="http://schemas.microsoft.com/office/drawing/2014/main" id="{2E8A5A71-28C9-4F20-9D12-40239FB16E4B}"/>
                </a:ext>
              </a:extLst>
            </p:cNvPr>
            <p:cNvSpPr/>
            <p:nvPr/>
          </p:nvSpPr>
          <p:spPr>
            <a:xfrm rot="19860000" flipH="1">
              <a:off x="7735343" y="1396663"/>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no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921" name="Straight Connector 920">
              <a:extLst>
                <a:ext uri="{FF2B5EF4-FFF2-40B4-BE49-F238E27FC236}">
                  <a16:creationId xmlns:a16="http://schemas.microsoft.com/office/drawing/2014/main" id="{604C6A86-5196-47E4-80A8-55C3ED7E280A}"/>
                </a:ext>
              </a:extLst>
            </p:cNvPr>
            <p:cNvCxnSpPr>
              <a:cxnSpLocks/>
            </p:cNvCxnSpPr>
            <p:nvPr/>
          </p:nvCxnSpPr>
          <p:spPr>
            <a:xfrm flipV="1">
              <a:off x="7970446" y="1306682"/>
              <a:ext cx="436777" cy="239722"/>
            </a:xfrm>
            <a:prstGeom prst="line">
              <a:avLst/>
            </a:prstGeom>
            <a:ln w="28575" cap="rnd">
              <a:solidFill>
                <a:srgbClr val="1C1C1C"/>
              </a:solidFill>
              <a:headEnd type="none"/>
              <a:tailEnd type="none" w="lg" len="lg"/>
            </a:ln>
          </p:spPr>
          <p:style>
            <a:lnRef idx="1">
              <a:schemeClr val="accent1"/>
            </a:lnRef>
            <a:fillRef idx="0">
              <a:schemeClr val="accent1"/>
            </a:fillRef>
            <a:effectRef idx="0">
              <a:schemeClr val="accent1"/>
            </a:effectRef>
            <a:fontRef idx="minor">
              <a:schemeClr val="tx1"/>
            </a:fontRef>
          </p:style>
        </p:cxnSp>
      </p:grpSp>
      <p:sp>
        <p:nvSpPr>
          <p:cNvPr id="924" name="Rectangle 923">
            <a:extLst>
              <a:ext uri="{FF2B5EF4-FFF2-40B4-BE49-F238E27FC236}">
                <a16:creationId xmlns:a16="http://schemas.microsoft.com/office/drawing/2014/main" id="{17FB834A-6826-4486-9487-B4A0D3F54A25}"/>
              </a:ext>
            </a:extLst>
          </p:cNvPr>
          <p:cNvSpPr/>
          <p:nvPr/>
        </p:nvSpPr>
        <p:spPr>
          <a:xfrm>
            <a:off x="71120" y="1062507"/>
            <a:ext cx="2447364" cy="4254445"/>
          </a:xfrm>
          <a:prstGeom prst="rect">
            <a:avLst/>
          </a:prstGeom>
          <a:solidFill>
            <a:srgbClr val="1C1C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6" name="Rectangle 925">
            <a:extLst>
              <a:ext uri="{FF2B5EF4-FFF2-40B4-BE49-F238E27FC236}">
                <a16:creationId xmlns:a16="http://schemas.microsoft.com/office/drawing/2014/main" id="{5469EF8E-81EC-4956-AAC2-12118B7D37C8}"/>
              </a:ext>
            </a:extLst>
          </p:cNvPr>
          <p:cNvSpPr/>
          <p:nvPr/>
        </p:nvSpPr>
        <p:spPr>
          <a:xfrm>
            <a:off x="7630086" y="960253"/>
            <a:ext cx="2447364" cy="4673882"/>
          </a:xfrm>
          <a:prstGeom prst="rect">
            <a:avLst/>
          </a:prstGeom>
          <a:solidFill>
            <a:srgbClr val="1C1C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3" name="Rectangle 1022">
            <a:extLst>
              <a:ext uri="{FF2B5EF4-FFF2-40B4-BE49-F238E27FC236}">
                <a16:creationId xmlns:a16="http://schemas.microsoft.com/office/drawing/2014/main" id="{9A79AACE-D596-47B4-8195-065F58C688A8}"/>
              </a:ext>
            </a:extLst>
          </p:cNvPr>
          <p:cNvSpPr/>
          <p:nvPr/>
        </p:nvSpPr>
        <p:spPr>
          <a:xfrm>
            <a:off x="2537197" y="916041"/>
            <a:ext cx="2556062" cy="4338919"/>
          </a:xfrm>
          <a:prstGeom prst="rect">
            <a:avLst/>
          </a:prstGeom>
          <a:solidFill>
            <a:srgbClr val="1C1C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45" name="TextBox 744">
                <a:extLst>
                  <a:ext uri="{FF2B5EF4-FFF2-40B4-BE49-F238E27FC236}">
                    <a16:creationId xmlns:a16="http://schemas.microsoft.com/office/drawing/2014/main" id="{5A4630F3-DE05-4069-85CF-389044BEB220}"/>
                  </a:ext>
                </a:extLst>
              </p:cNvPr>
              <p:cNvSpPr txBox="1"/>
              <p:nvPr/>
            </p:nvSpPr>
            <p:spPr>
              <a:xfrm>
                <a:off x="7590896" y="2075399"/>
                <a:ext cx="2439899" cy="6058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chemeClr val="bg1"/>
                          </a:solidFill>
                          <a:latin typeface="Cambria Math" panose="02040503050406030204" pitchFamily="18" charset="0"/>
                        </a:rPr>
                        <m:t>𝐿</m:t>
                      </m:r>
                      <m:d>
                        <m:dPr>
                          <m:ctrlPr>
                            <a:rPr lang="en-US" sz="1400" b="0" i="1" smtClean="0">
                              <a:solidFill>
                                <a:schemeClr val="bg1"/>
                              </a:solidFill>
                              <a:latin typeface="Cambria Math" panose="02040503050406030204" pitchFamily="18" charset="0"/>
                            </a:rPr>
                          </m:ctrlPr>
                        </m:dPr>
                        <m:e>
                          <m:r>
                            <a:rPr lang="en-US" sz="1400" b="0" i="1" smtClean="0">
                              <a:solidFill>
                                <a:schemeClr val="bg1"/>
                              </a:solidFill>
                              <a:latin typeface="Cambria Math" panose="02040503050406030204" pitchFamily="18" charset="0"/>
                            </a:rPr>
                            <m:t>𝐶</m:t>
                          </m:r>
                        </m:e>
                      </m:d>
                      <m:r>
                        <a:rPr lang="en-US" sz="1400" b="0" i="1" smtClean="0">
                          <a:solidFill>
                            <a:schemeClr val="bg1"/>
                          </a:solidFill>
                          <a:latin typeface="Cambria Math" panose="02040503050406030204" pitchFamily="18" charset="0"/>
                        </a:rPr>
                        <m:t>=</m:t>
                      </m:r>
                      <m:nary>
                        <m:naryPr>
                          <m:chr m:val="∑"/>
                          <m:ctrlPr>
                            <a:rPr lang="en-US" sz="1400" b="0" i="1" smtClean="0">
                              <a:solidFill>
                                <a:schemeClr val="bg1"/>
                              </a:solidFill>
                              <a:latin typeface="Cambria Math" panose="02040503050406030204" pitchFamily="18" charset="0"/>
                            </a:rPr>
                          </m:ctrlPr>
                        </m:naryPr>
                        <m:sub>
                          <m:r>
                            <m:rPr>
                              <m:brk m:alnAt="23"/>
                            </m:rPr>
                            <a:rPr lang="en-US" sz="1400" b="0" i="1" smtClean="0">
                              <a:solidFill>
                                <a:schemeClr val="bg1"/>
                              </a:solidFill>
                              <a:latin typeface="Cambria Math" panose="02040503050406030204" pitchFamily="18" charset="0"/>
                            </a:rPr>
                            <m:t>𝑘</m:t>
                          </m:r>
                          <m:r>
                            <a:rPr lang="en-US" sz="1400" b="0" i="1" smtClean="0">
                              <a:solidFill>
                                <a:schemeClr val="bg1"/>
                              </a:solidFill>
                              <a:latin typeface="Cambria Math" panose="02040503050406030204" pitchFamily="18" charset="0"/>
                            </a:rPr>
                            <m:t>=1</m:t>
                          </m:r>
                        </m:sub>
                        <m:sup>
                          <m:r>
                            <a:rPr lang="en-US" sz="1400" b="0" i="1" smtClean="0">
                              <a:solidFill>
                                <a:schemeClr val="bg1"/>
                              </a:solidFill>
                              <a:latin typeface="Cambria Math" panose="02040503050406030204" pitchFamily="18" charset="0"/>
                            </a:rPr>
                            <m:t>𝑁</m:t>
                          </m:r>
                        </m:sup>
                        <m:e>
                          <m:d>
                            <m:dPr>
                              <m:begChr m:val="‖"/>
                              <m:endChr m:val="‖"/>
                              <m:ctrlPr>
                                <a:rPr lang="en-US" sz="1400" b="0" i="1" smtClean="0">
                                  <a:solidFill>
                                    <a:schemeClr val="bg1"/>
                                  </a:solidFill>
                                  <a:latin typeface="Cambria Math" panose="02040503050406030204" pitchFamily="18" charset="0"/>
                                </a:rPr>
                              </m:ctrlPr>
                            </m:dPr>
                            <m:e>
                              <m:eqArr>
                                <m:eqArrPr>
                                  <m:ctrlPr>
                                    <a:rPr lang="en-US" sz="1400" b="0" i="1" smtClean="0">
                                      <a:solidFill>
                                        <a:schemeClr val="bg1"/>
                                      </a:solidFill>
                                      <a:latin typeface="Cambria Math" panose="02040503050406030204" pitchFamily="18" charset="0"/>
                                    </a:rPr>
                                  </m:ctrlPr>
                                </m:eqArrPr>
                                <m:e>
                                  <m:d>
                                    <m:dPr>
                                      <m:begChr m:val="|"/>
                                      <m:endChr m:val="|"/>
                                      <m:ctrlPr>
                                        <a:rPr lang="en-US" sz="1400" b="0" i="1" smtClean="0">
                                          <a:solidFill>
                                            <a:schemeClr val="bg1"/>
                                          </a:solidFill>
                                          <a:latin typeface="Cambria Math" panose="02040503050406030204" pitchFamily="18" charset="0"/>
                                        </a:rPr>
                                      </m:ctrlPr>
                                    </m:dPr>
                                    <m:e>
                                      <m:r>
                                        <a:rPr lang="en-US" sz="1400" i="1">
                                          <a:solidFill>
                                            <a:schemeClr val="bg1"/>
                                          </a:solidFill>
                                          <a:latin typeface="Cambria Math" panose="02040503050406030204" pitchFamily="18" charset="0"/>
                                        </a:rPr>
                                        <m:t>𝐹𝐹𝑇</m:t>
                                      </m:r>
                                      <m:d>
                                        <m:dPr>
                                          <m:ctrlPr>
                                            <a:rPr lang="en-US" sz="1400" i="1">
                                              <a:solidFill>
                                                <a:schemeClr val="bg1"/>
                                              </a:solidFill>
                                              <a:latin typeface="Cambria Math" panose="02040503050406030204" pitchFamily="18" charset="0"/>
                                            </a:rPr>
                                          </m:ctrlPr>
                                        </m:dPr>
                                        <m:e>
                                          <m:acc>
                                            <m:accPr>
                                              <m:chr m:val="̂"/>
                                              <m:ctrlPr>
                                                <a:rPr lang="en-US" sz="1400" i="1">
                                                  <a:solidFill>
                                                    <a:schemeClr val="bg1"/>
                                                  </a:solidFill>
                                                  <a:latin typeface="Cambria Math" panose="02040503050406030204" pitchFamily="18" charset="0"/>
                                                </a:rPr>
                                              </m:ctrlPr>
                                            </m:accPr>
                                            <m:e>
                                              <m:r>
                                                <a:rPr lang="en-US" sz="1400" i="1">
                                                  <a:solidFill>
                                                    <a:schemeClr val="bg1"/>
                                                  </a:solidFill>
                                                  <a:latin typeface="Cambria Math" panose="02040503050406030204" pitchFamily="18" charset="0"/>
                                                </a:rPr>
                                                <m:t>h</m:t>
                                              </m:r>
                                              <m:d>
                                                <m:dPr>
                                                  <m:ctrlPr>
                                                    <a:rPr lang="en-US" sz="1400" i="1">
                                                      <a:solidFill>
                                                        <a:schemeClr val="bg1"/>
                                                      </a:solidFill>
                                                      <a:latin typeface="Cambria Math" panose="02040503050406030204" pitchFamily="18" charset="0"/>
                                                    </a:rPr>
                                                  </m:ctrlPr>
                                                </m:dPr>
                                                <m:e>
                                                  <m:r>
                                                    <a:rPr lang="en-US" sz="1400" i="1">
                                                      <a:solidFill>
                                                        <a:schemeClr val="bg1"/>
                                                      </a:solidFill>
                                                      <a:latin typeface="Cambria Math" panose="02040503050406030204" pitchFamily="18" charset="0"/>
                                                    </a:rPr>
                                                    <m:t>𝑖</m:t>
                                                  </m:r>
                                                  <m:r>
                                                    <a:rPr lang="en-US" sz="1400" i="1">
                                                      <a:solidFill>
                                                        <a:schemeClr val="bg1"/>
                                                      </a:solidFill>
                                                      <a:latin typeface="Cambria Math" panose="02040503050406030204" pitchFamily="18" charset="0"/>
                                                    </a:rPr>
                                                    <m:t>,</m:t>
                                                  </m:r>
                                                  <m:r>
                                                    <a:rPr lang="en-US" sz="1400" i="1">
                                                      <a:solidFill>
                                                        <a:schemeClr val="bg1"/>
                                                      </a:solidFill>
                                                      <a:latin typeface="Cambria Math" panose="02040503050406030204" pitchFamily="18" charset="0"/>
                                                    </a:rPr>
                                                    <m:t>𝑘</m:t>
                                                  </m:r>
                                                </m:e>
                                              </m:d>
                                              <m:r>
                                                <m:rPr>
                                                  <m:nor/>
                                                </m:rPr>
                                                <a:rPr lang="en-US" sz="1400" dirty="0">
                                                  <a:solidFill>
                                                    <a:schemeClr val="bg1"/>
                                                  </a:solidFill>
                                                </a:rPr>
                                                <m:t> </m:t>
                                              </m:r>
                                            </m:e>
                                          </m:acc>
                                        </m:e>
                                      </m:d>
                                    </m:e>
                                  </m:d>
                                  <m:r>
                                    <a:rPr lang="en-US" sz="1400" i="1">
                                      <a:solidFill>
                                        <a:schemeClr val="bg1"/>
                                      </a:solidFill>
                                      <a:latin typeface="Cambria Math" panose="02040503050406030204" pitchFamily="18" charset="0"/>
                                    </a:rPr>
                                    <m:t>−</m:t>
                                  </m:r>
                                </m:e>
                                <m:e>
                                  <m:d>
                                    <m:dPr>
                                      <m:begChr m:val="|"/>
                                      <m:endChr m:val="|"/>
                                      <m:ctrlPr>
                                        <a:rPr lang="en-US" sz="1400" i="1" smtClean="0">
                                          <a:solidFill>
                                            <a:schemeClr val="bg1"/>
                                          </a:solidFill>
                                          <a:latin typeface="Cambria Math" panose="02040503050406030204" pitchFamily="18" charset="0"/>
                                        </a:rPr>
                                      </m:ctrlPr>
                                    </m:dPr>
                                    <m:e>
                                      <m:r>
                                        <a:rPr lang="en-US" sz="1400" i="1">
                                          <a:solidFill>
                                            <a:schemeClr val="bg1"/>
                                          </a:solidFill>
                                          <a:latin typeface="Cambria Math" panose="02040503050406030204" pitchFamily="18" charset="0"/>
                                        </a:rPr>
                                        <m:t>𝐹𝐹𝑇</m:t>
                                      </m:r>
                                      <m:r>
                                        <a:rPr lang="en-US" sz="1400" i="1">
                                          <a:solidFill>
                                            <a:schemeClr val="bg1"/>
                                          </a:solidFill>
                                          <a:latin typeface="Cambria Math" panose="02040503050406030204" pitchFamily="18" charset="0"/>
                                        </a:rPr>
                                        <m:t>(</m:t>
                                      </m:r>
                                      <m:r>
                                        <a:rPr lang="en-US" sz="1400" i="1">
                                          <a:solidFill>
                                            <a:schemeClr val="bg1"/>
                                          </a:solidFill>
                                          <a:latin typeface="Cambria Math" panose="02040503050406030204" pitchFamily="18" charset="0"/>
                                        </a:rPr>
                                        <m:t>h</m:t>
                                      </m:r>
                                      <m:d>
                                        <m:dPr>
                                          <m:ctrlPr>
                                            <a:rPr lang="en-US" sz="1400" i="1">
                                              <a:solidFill>
                                                <a:schemeClr val="bg1"/>
                                              </a:solidFill>
                                              <a:latin typeface="Cambria Math" panose="02040503050406030204" pitchFamily="18" charset="0"/>
                                            </a:rPr>
                                          </m:ctrlPr>
                                        </m:dPr>
                                        <m:e>
                                          <m:r>
                                            <a:rPr lang="en-US" sz="1400" i="1">
                                              <a:solidFill>
                                                <a:schemeClr val="bg1"/>
                                              </a:solidFill>
                                              <a:latin typeface="Cambria Math" panose="02040503050406030204" pitchFamily="18" charset="0"/>
                                            </a:rPr>
                                            <m:t>𝑖</m:t>
                                          </m:r>
                                          <m:r>
                                            <a:rPr lang="en-US" sz="1400" i="1">
                                              <a:solidFill>
                                                <a:schemeClr val="bg1"/>
                                              </a:solidFill>
                                              <a:latin typeface="Cambria Math" panose="02040503050406030204" pitchFamily="18" charset="0"/>
                                            </a:rPr>
                                            <m:t>,</m:t>
                                          </m:r>
                                          <m:r>
                                            <a:rPr lang="en-US" sz="1400" i="1">
                                              <a:solidFill>
                                                <a:schemeClr val="bg1"/>
                                              </a:solidFill>
                                              <a:latin typeface="Cambria Math" panose="02040503050406030204" pitchFamily="18" charset="0"/>
                                            </a:rPr>
                                            <m:t>𝑘</m:t>
                                          </m:r>
                                        </m:e>
                                      </m:d>
                                      <m:r>
                                        <a:rPr lang="en-US" sz="1400" i="1">
                                          <a:solidFill>
                                            <a:schemeClr val="bg1"/>
                                          </a:solidFill>
                                          <a:latin typeface="Cambria Math" panose="02040503050406030204" pitchFamily="18" charset="0"/>
                                        </a:rPr>
                                        <m:t>)</m:t>
                                      </m:r>
                                    </m:e>
                                  </m:d>
                                </m:e>
                              </m:eqArr>
                            </m:e>
                          </m:d>
                        </m:e>
                      </m:nary>
                    </m:oMath>
                  </m:oMathPara>
                </a14:m>
                <a:endParaRPr lang="en-US" sz="1400" dirty="0">
                  <a:solidFill>
                    <a:schemeClr val="bg1"/>
                  </a:solidFill>
                </a:endParaRPr>
              </a:p>
            </p:txBody>
          </p:sp>
        </mc:Choice>
        <mc:Fallback xmlns="">
          <p:sp>
            <p:nvSpPr>
              <p:cNvPr id="745" name="TextBox 744">
                <a:extLst>
                  <a:ext uri="{FF2B5EF4-FFF2-40B4-BE49-F238E27FC236}">
                    <a16:creationId xmlns:a16="http://schemas.microsoft.com/office/drawing/2014/main" id="{5A4630F3-DE05-4069-85CF-389044BEB220}"/>
                  </a:ext>
                </a:extLst>
              </p:cNvPr>
              <p:cNvSpPr txBox="1">
                <a:spLocks noRot="1" noChangeAspect="1" noMove="1" noResize="1" noEditPoints="1" noAdjustHandles="1" noChangeArrowheads="1" noChangeShapeType="1" noTextEdit="1"/>
              </p:cNvSpPr>
              <p:nvPr/>
            </p:nvSpPr>
            <p:spPr>
              <a:xfrm>
                <a:off x="7590896" y="2075399"/>
                <a:ext cx="2439899" cy="605807"/>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4766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42344E-6 2.04425E-7 L -0.2585 -0.01792 " pathEditMode="relative" rAng="0" ptsTypes="AA">
                                      <p:cBhvr>
                                        <p:cTn id="6" dur="2000" fill="hold"/>
                                        <p:tgtEl>
                                          <p:spTgt spid="926"/>
                                        </p:tgtEl>
                                        <p:attrNameLst>
                                          <p:attrName>ppt_x</p:attrName>
                                          <p:attrName>ppt_y</p:attrName>
                                        </p:attrNameLst>
                                      </p:cBhvr>
                                      <p:rCtr x="-12933" y="-896"/>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6" grpId="0" animBg="1"/>
      <p:bldP spid="745"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CD809-30B3-44A9-A612-DE58F0D7424E}"/>
              </a:ext>
            </a:extLst>
          </p:cNvPr>
          <p:cNvSpPr txBox="1">
            <a:spLocks/>
          </p:cNvSpPr>
          <p:nvPr/>
        </p:nvSpPr>
        <p:spPr>
          <a:xfrm>
            <a:off x="503640" y="452719"/>
            <a:ext cx="9068760" cy="492443"/>
          </a:xfrm>
          <a:prstGeom prst="rect">
            <a:avLst/>
          </a:prstGeom>
          <a:noFill/>
          <a:ln>
            <a:noFill/>
          </a:ln>
        </p:spPr>
        <p:txBody>
          <a:bodyPr vert="horz"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3200" dirty="0">
                <a:solidFill>
                  <a:schemeClr val="bg1"/>
                </a:solidFill>
              </a:rPr>
              <a:t>Implementation</a:t>
            </a:r>
          </a:p>
        </p:txBody>
      </p:sp>
      <p:pic>
        <p:nvPicPr>
          <p:cNvPr id="4" name="Picture 3">
            <a:extLst>
              <a:ext uri="{FF2B5EF4-FFF2-40B4-BE49-F238E27FC236}">
                <a16:creationId xmlns:a16="http://schemas.microsoft.com/office/drawing/2014/main" id="{D234E8FE-90B1-4866-93EC-58080F256B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3841" y="1095143"/>
            <a:ext cx="6145758" cy="4045817"/>
          </a:xfrm>
          <a:prstGeom prst="rect">
            <a:avLst/>
          </a:prstGeom>
        </p:spPr>
      </p:pic>
      <p:grpSp>
        <p:nvGrpSpPr>
          <p:cNvPr id="5" name="Group 4">
            <a:extLst>
              <a:ext uri="{FF2B5EF4-FFF2-40B4-BE49-F238E27FC236}">
                <a16:creationId xmlns:a16="http://schemas.microsoft.com/office/drawing/2014/main" id="{52F576D7-4A4F-4C6E-9BF9-0B8975A6D4F0}"/>
              </a:ext>
            </a:extLst>
          </p:cNvPr>
          <p:cNvGrpSpPr/>
          <p:nvPr/>
        </p:nvGrpSpPr>
        <p:grpSpPr>
          <a:xfrm>
            <a:off x="230680" y="4229100"/>
            <a:ext cx="1560020" cy="849464"/>
            <a:chOff x="560880" y="3403600"/>
            <a:chExt cx="1560020" cy="849464"/>
          </a:xfrm>
        </p:grpSpPr>
        <p:sp>
          <p:nvSpPr>
            <p:cNvPr id="6" name="TextBox 5">
              <a:extLst>
                <a:ext uri="{FF2B5EF4-FFF2-40B4-BE49-F238E27FC236}">
                  <a16:creationId xmlns:a16="http://schemas.microsoft.com/office/drawing/2014/main" id="{4A33FF18-05A3-4943-AB39-21441072164B}"/>
                </a:ext>
              </a:extLst>
            </p:cNvPr>
            <p:cNvSpPr txBox="1"/>
            <p:nvPr/>
          </p:nvSpPr>
          <p:spPr>
            <a:xfrm>
              <a:off x="560880" y="3572280"/>
              <a:ext cx="1497599" cy="680784"/>
            </a:xfrm>
            <a:prstGeom prst="rect">
              <a:avLst/>
            </a:prstGeom>
            <a:noFill/>
            <a:ln cap="rnd">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en-US" sz="2000" b="1" i="0" u="none" strike="noStrike" kern="1200" cap="none" dirty="0">
                  <a:ln>
                    <a:noFill/>
                  </a:ln>
                  <a:solidFill>
                    <a:srgbClr val="000000"/>
                  </a:solidFill>
                  <a:latin typeface="Liberation Sans" pitchFamily="18"/>
                  <a:ea typeface="Noto Sans CJK SC" pitchFamily="2"/>
                  <a:cs typeface="Lohit Devanagari" pitchFamily="2"/>
                </a:rPr>
                <a:t>Cardboard</a:t>
              </a:r>
            </a:p>
            <a:p>
              <a:pPr marL="0" marR="0" lvl="0" indent="0" algn="ctr" rtl="0" hangingPunct="0">
                <a:lnSpc>
                  <a:spcPct val="100000"/>
                </a:lnSpc>
                <a:spcBef>
                  <a:spcPts val="0"/>
                </a:spcBef>
                <a:spcAft>
                  <a:spcPts val="0"/>
                </a:spcAft>
                <a:buNone/>
                <a:tabLst/>
              </a:pPr>
              <a:r>
                <a:rPr lang="en-US" sz="2000" b="1" dirty="0">
                  <a:solidFill>
                    <a:srgbClr val="000000"/>
                  </a:solidFill>
                  <a:latin typeface="Liberation Sans" pitchFamily="18"/>
                  <a:ea typeface="Noto Sans CJK SC" pitchFamily="2"/>
                  <a:cs typeface="Lohit Devanagari" pitchFamily="2"/>
                </a:rPr>
                <a:t>Occlusion</a:t>
              </a:r>
              <a:endParaRPr lang="en-US" sz="2000" b="1" i="0" u="none" strike="noStrike" kern="1200" cap="none" dirty="0">
                <a:ln>
                  <a:noFill/>
                </a:ln>
                <a:solidFill>
                  <a:srgbClr val="000000"/>
                </a:solidFill>
                <a:latin typeface="Liberation Sans" pitchFamily="18"/>
                <a:ea typeface="Noto Sans CJK SC" pitchFamily="2"/>
                <a:cs typeface="Lohit Devanagari" pitchFamily="2"/>
              </a:endParaRPr>
            </a:p>
          </p:txBody>
        </p:sp>
        <p:sp>
          <p:nvSpPr>
            <p:cNvPr id="7" name="Straight Connector 6">
              <a:extLst>
                <a:ext uri="{FF2B5EF4-FFF2-40B4-BE49-F238E27FC236}">
                  <a16:creationId xmlns:a16="http://schemas.microsoft.com/office/drawing/2014/main" id="{FC12DF82-0DF3-4490-A23E-7EEA7667115B}"/>
                </a:ext>
              </a:extLst>
            </p:cNvPr>
            <p:cNvSpPr/>
            <p:nvPr/>
          </p:nvSpPr>
          <p:spPr>
            <a:xfrm flipV="1">
              <a:off x="1265900" y="3403600"/>
              <a:ext cx="855000" cy="168680"/>
            </a:xfrm>
            <a:prstGeom prst="line">
              <a:avLst/>
            </a:prstGeom>
            <a:noFill/>
            <a:ln w="73080" cap="rnd">
              <a:solidFill>
                <a:srgbClr val="000000"/>
              </a:solidFill>
              <a:prstDash val="solid"/>
              <a:tailEnd type="triangle"/>
            </a:ln>
          </p:spPr>
          <p:txBody>
            <a:bodyPr vert="horz" wrap="square" lIns="99000" tIns="54000" rIns="99000" bIns="54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dirty="0">
                <a:ln>
                  <a:noFill/>
                </a:ln>
                <a:latin typeface="Liberation Sans" pitchFamily="18"/>
                <a:ea typeface="Noto Sans CJK SC" pitchFamily="2"/>
                <a:cs typeface="Lohit Devanagari" pitchFamily="2"/>
              </a:endParaRPr>
            </a:p>
          </p:txBody>
        </p:sp>
      </p:grpSp>
      <p:grpSp>
        <p:nvGrpSpPr>
          <p:cNvPr id="12" name="Group 11">
            <a:extLst>
              <a:ext uri="{FF2B5EF4-FFF2-40B4-BE49-F238E27FC236}">
                <a16:creationId xmlns:a16="http://schemas.microsoft.com/office/drawing/2014/main" id="{72DE3716-2BC9-4253-BF9D-4A9EF1240998}"/>
              </a:ext>
            </a:extLst>
          </p:cNvPr>
          <p:cNvGrpSpPr/>
          <p:nvPr/>
        </p:nvGrpSpPr>
        <p:grpSpPr>
          <a:xfrm>
            <a:off x="3905336" y="2874688"/>
            <a:ext cx="1520104" cy="455250"/>
            <a:chOff x="3569280" y="550811"/>
            <a:chExt cx="1520104" cy="455250"/>
          </a:xfrm>
        </p:grpSpPr>
        <p:sp>
          <p:nvSpPr>
            <p:cNvPr id="13" name="TextBox 12">
              <a:extLst>
                <a:ext uri="{FF2B5EF4-FFF2-40B4-BE49-F238E27FC236}">
                  <a16:creationId xmlns:a16="http://schemas.microsoft.com/office/drawing/2014/main" id="{74DB0E15-A778-4428-80EF-EDEF29AFDD80}"/>
                </a:ext>
              </a:extLst>
            </p:cNvPr>
            <p:cNvSpPr txBox="1"/>
            <p:nvPr/>
          </p:nvSpPr>
          <p:spPr>
            <a:xfrm>
              <a:off x="3569280" y="550811"/>
              <a:ext cx="1520104" cy="356336"/>
            </a:xfrm>
            <a:prstGeom prst="rect">
              <a:avLst/>
            </a:prstGeom>
            <a:noFill/>
            <a:ln cap="rnd">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en-US" sz="1800" b="1" i="0" u="none" strike="noStrike" kern="1200" cap="none" dirty="0">
                  <a:ln>
                    <a:noFill/>
                  </a:ln>
                  <a:solidFill>
                    <a:schemeClr val="accent1"/>
                  </a:solidFill>
                  <a:latin typeface="Liberation Sans" pitchFamily="18"/>
                  <a:ea typeface="Noto Sans CJK SC" pitchFamily="2"/>
                  <a:cs typeface="Lohit Devanagari" pitchFamily="2"/>
                </a:rPr>
                <a:t>Robot Arm</a:t>
              </a:r>
            </a:p>
          </p:txBody>
        </p:sp>
        <p:sp>
          <p:nvSpPr>
            <p:cNvPr id="14" name="Straight Connector 13">
              <a:extLst>
                <a:ext uri="{FF2B5EF4-FFF2-40B4-BE49-F238E27FC236}">
                  <a16:creationId xmlns:a16="http://schemas.microsoft.com/office/drawing/2014/main" id="{8CFE5B50-F51F-486F-8BB7-3B7A822304D9}"/>
                </a:ext>
              </a:extLst>
            </p:cNvPr>
            <p:cNvSpPr/>
            <p:nvPr/>
          </p:nvSpPr>
          <p:spPr>
            <a:xfrm>
              <a:off x="4464544" y="868902"/>
              <a:ext cx="601980" cy="137159"/>
            </a:xfrm>
            <a:prstGeom prst="line">
              <a:avLst/>
            </a:prstGeom>
            <a:noFill/>
            <a:ln w="73080" cap="rnd">
              <a:solidFill>
                <a:srgbClr val="4472C4"/>
              </a:solidFill>
              <a:prstDash val="solid"/>
              <a:tailEnd type="triangle"/>
            </a:ln>
          </p:spPr>
          <p:txBody>
            <a:bodyPr vert="horz" wrap="square" lIns="99000" tIns="54000" rIns="99000" bIns="54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dirty="0">
                <a:ln>
                  <a:noFill/>
                </a:ln>
                <a:latin typeface="Liberation Sans" pitchFamily="18"/>
                <a:ea typeface="Noto Sans CJK SC" pitchFamily="2"/>
                <a:cs typeface="Lohit Devanagari" pitchFamily="2"/>
              </a:endParaRPr>
            </a:p>
          </p:txBody>
        </p:sp>
      </p:grpSp>
      <p:sp>
        <p:nvSpPr>
          <p:cNvPr id="18" name="Text Placeholder 2">
            <a:extLst>
              <a:ext uri="{FF2B5EF4-FFF2-40B4-BE49-F238E27FC236}">
                <a16:creationId xmlns:a16="http://schemas.microsoft.com/office/drawing/2014/main" id="{0000F7EE-725C-4AA1-A9DF-D20AE1D7EDD8}"/>
              </a:ext>
            </a:extLst>
          </p:cNvPr>
          <p:cNvSpPr txBox="1">
            <a:spLocks/>
          </p:cNvSpPr>
          <p:nvPr/>
        </p:nvSpPr>
        <p:spPr>
          <a:xfrm>
            <a:off x="6248400" y="1107440"/>
            <a:ext cx="3829050" cy="4033520"/>
          </a:xfrm>
          <a:prstGeom prst="rect">
            <a:avLst/>
          </a:prstGeom>
          <a:noFill/>
          <a:ln>
            <a:noFill/>
          </a:ln>
        </p:spPr>
        <p:txBody>
          <a:bodyPr vert="horz" lIns="0" tIns="0" rIns="0" bIns="0">
            <a:normAutofit/>
          </a:bodyPr>
          <a:lstStyle>
            <a:lvl1pPr marL="0" marR="0" indent="0" rtl="0" hangingPunct="0">
              <a:spcBef>
                <a:spcPts val="1414"/>
              </a:spcBef>
              <a:spcAft>
                <a:spcPts val="0"/>
              </a:spcAft>
              <a:tabLst/>
              <a:defRPr lang="en-US" sz="32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182880">
              <a:buSzPct val="100000"/>
              <a:buFont typeface="Arial" panose="020B0604020202020204" pitchFamily="34" charset="0"/>
              <a:buChar char="•"/>
            </a:pPr>
            <a:r>
              <a:rPr lang="en-US" sz="1800" dirty="0">
                <a:solidFill>
                  <a:srgbClr val="FFFFFF"/>
                </a:solidFill>
              </a:rPr>
              <a:t>UR5e Robot Arm</a:t>
            </a:r>
          </a:p>
          <a:p>
            <a:pPr marL="457200" indent="-182880">
              <a:buSzPct val="100000"/>
              <a:buFont typeface="Arial" panose="020B0604020202020204" pitchFamily="34" charset="0"/>
              <a:buChar char="•"/>
            </a:pPr>
            <a:r>
              <a:rPr lang="en-US" sz="1800" dirty="0">
                <a:solidFill>
                  <a:srgbClr val="FFFFFF"/>
                </a:solidFill>
              </a:rPr>
              <a:t>TI IWR1443Boost 77GHz Radar</a:t>
            </a:r>
          </a:p>
          <a:p>
            <a:pPr marL="457200" indent="-182880">
              <a:buSzPct val="100000"/>
              <a:buFont typeface="Arial" panose="020B0604020202020204" pitchFamily="34" charset="0"/>
              <a:buChar char="•"/>
            </a:pPr>
            <a:r>
              <a:rPr lang="en-US" sz="1800" dirty="0">
                <a:solidFill>
                  <a:srgbClr val="FFFFFF"/>
                </a:solidFill>
              </a:rPr>
              <a:t>Intel </a:t>
            </a:r>
            <a:r>
              <a:rPr lang="en-US" sz="1800" dirty="0" err="1">
                <a:solidFill>
                  <a:srgbClr val="FFFFFF"/>
                </a:solidFill>
              </a:rPr>
              <a:t>Realsense</a:t>
            </a:r>
            <a:r>
              <a:rPr lang="en-US" sz="1800" dirty="0">
                <a:solidFill>
                  <a:srgbClr val="FFFFFF"/>
                </a:solidFill>
              </a:rPr>
              <a:t> RGB-D camera for ground truth</a:t>
            </a:r>
          </a:p>
          <a:p>
            <a:pPr marL="457200" indent="-182880">
              <a:buSzPct val="100000"/>
              <a:buFont typeface="Arial" panose="020B0604020202020204" pitchFamily="34" charset="0"/>
              <a:buChar char="•"/>
            </a:pPr>
            <a:r>
              <a:rPr lang="en-US" sz="1800" dirty="0">
                <a:solidFill>
                  <a:srgbClr val="FFFFFF"/>
                </a:solidFill>
              </a:rPr>
              <a:t>Measured experiments in line-of-sight and non-line-of-sight (cardboard occlusion)</a:t>
            </a:r>
          </a:p>
          <a:p>
            <a:pPr marL="457200" indent="-182880">
              <a:buSzPct val="100000"/>
              <a:buFont typeface="Arial" panose="020B0604020202020204" pitchFamily="34" charset="0"/>
              <a:buChar char="•"/>
            </a:pPr>
            <a:r>
              <a:rPr lang="en-US" sz="1800" dirty="0">
                <a:solidFill>
                  <a:srgbClr val="FFFFFF"/>
                </a:solidFill>
              </a:rPr>
              <a:t>Collected experiments across 61 different everyday objects</a:t>
            </a:r>
          </a:p>
        </p:txBody>
      </p:sp>
      <p:grpSp>
        <p:nvGrpSpPr>
          <p:cNvPr id="10" name="Group 9">
            <a:extLst>
              <a:ext uri="{FF2B5EF4-FFF2-40B4-BE49-F238E27FC236}">
                <a16:creationId xmlns:a16="http://schemas.microsoft.com/office/drawing/2014/main" id="{B7AC29FB-24A1-4DE4-AB20-14B820813C5F}"/>
              </a:ext>
            </a:extLst>
          </p:cNvPr>
          <p:cNvGrpSpPr/>
          <p:nvPr/>
        </p:nvGrpSpPr>
        <p:grpSpPr>
          <a:xfrm>
            <a:off x="304800" y="1544320"/>
            <a:ext cx="2811782" cy="2174240"/>
            <a:chOff x="304800" y="1544320"/>
            <a:chExt cx="2811782" cy="2174240"/>
          </a:xfrm>
        </p:grpSpPr>
        <p:grpSp>
          <p:nvGrpSpPr>
            <p:cNvPr id="37" name="Group 36">
              <a:extLst>
                <a:ext uri="{FF2B5EF4-FFF2-40B4-BE49-F238E27FC236}">
                  <a16:creationId xmlns:a16="http://schemas.microsoft.com/office/drawing/2014/main" id="{78C08653-FAE4-464F-AF78-8778CDEE65B0}"/>
                </a:ext>
              </a:extLst>
            </p:cNvPr>
            <p:cNvGrpSpPr/>
            <p:nvPr/>
          </p:nvGrpSpPr>
          <p:grpSpPr>
            <a:xfrm>
              <a:off x="304800" y="1544320"/>
              <a:ext cx="2811782" cy="2174240"/>
              <a:chOff x="304800" y="1544320"/>
              <a:chExt cx="2811782" cy="2174240"/>
            </a:xfrm>
          </p:grpSpPr>
          <p:sp>
            <p:nvSpPr>
              <p:cNvPr id="21" name="Rectangle 20">
                <a:extLst>
                  <a:ext uri="{FF2B5EF4-FFF2-40B4-BE49-F238E27FC236}">
                    <a16:creationId xmlns:a16="http://schemas.microsoft.com/office/drawing/2014/main" id="{88C7DA08-537F-42BA-A986-5CA258EF60E8}"/>
                  </a:ext>
                </a:extLst>
              </p:cNvPr>
              <p:cNvSpPr/>
              <p:nvPr/>
            </p:nvSpPr>
            <p:spPr>
              <a:xfrm>
                <a:off x="304800" y="1544320"/>
                <a:ext cx="1879600" cy="217424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BE78685-BAD7-460C-ABFB-D37FB6701CC7}"/>
                  </a:ext>
                </a:extLst>
              </p:cNvPr>
              <p:cNvSpPr/>
              <p:nvPr/>
            </p:nvSpPr>
            <p:spPr>
              <a:xfrm>
                <a:off x="2306320" y="2540000"/>
                <a:ext cx="802640" cy="863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A9C3B5A5-E83A-4A17-B7BC-CD3ED771A4FE}"/>
                  </a:ext>
                </a:extLst>
              </p:cNvPr>
              <p:cNvCxnSpPr>
                <a:cxnSpLocks/>
              </p:cNvCxnSpPr>
              <p:nvPr/>
            </p:nvCxnSpPr>
            <p:spPr>
              <a:xfrm flipH="1" flipV="1">
                <a:off x="2190750" y="1544955"/>
                <a:ext cx="925832" cy="9982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BA19EA7-A375-4DBB-BCFE-B5FC51B73009}"/>
                  </a:ext>
                </a:extLst>
              </p:cNvPr>
              <p:cNvCxnSpPr>
                <a:cxnSpLocks/>
              </p:cNvCxnSpPr>
              <p:nvPr/>
            </p:nvCxnSpPr>
            <p:spPr>
              <a:xfrm flipH="1">
                <a:off x="2188847" y="3406140"/>
                <a:ext cx="922018" cy="3105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0" name="Picture 19">
              <a:extLst>
                <a:ext uri="{FF2B5EF4-FFF2-40B4-BE49-F238E27FC236}">
                  <a16:creationId xmlns:a16="http://schemas.microsoft.com/office/drawing/2014/main" id="{E538F265-C5D8-4C09-9A8C-DBDAC2822DD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a:stretch/>
          </p:blipFill>
          <p:spPr>
            <a:xfrm>
              <a:off x="1052650" y="2179320"/>
              <a:ext cx="1101270" cy="1198563"/>
            </a:xfrm>
            <a:prstGeom prst="rect">
              <a:avLst/>
            </a:prstGeom>
          </p:spPr>
        </p:pic>
      </p:grpSp>
      <p:grpSp>
        <p:nvGrpSpPr>
          <p:cNvPr id="15" name="Group 14">
            <a:extLst>
              <a:ext uri="{FF2B5EF4-FFF2-40B4-BE49-F238E27FC236}">
                <a16:creationId xmlns:a16="http://schemas.microsoft.com/office/drawing/2014/main" id="{6F792A4F-2F61-409F-9E3C-4C2AD1FC5F50}"/>
              </a:ext>
            </a:extLst>
          </p:cNvPr>
          <p:cNvGrpSpPr/>
          <p:nvPr/>
        </p:nvGrpSpPr>
        <p:grpSpPr>
          <a:xfrm>
            <a:off x="175900" y="1568719"/>
            <a:ext cx="2057400" cy="818881"/>
            <a:chOff x="1661399" y="1064159"/>
            <a:chExt cx="2057400" cy="818881"/>
          </a:xfrm>
        </p:grpSpPr>
        <p:sp>
          <p:nvSpPr>
            <p:cNvPr id="16" name="TextBox 15">
              <a:extLst>
                <a:ext uri="{FF2B5EF4-FFF2-40B4-BE49-F238E27FC236}">
                  <a16:creationId xmlns:a16="http://schemas.microsoft.com/office/drawing/2014/main" id="{E9D482DC-AAD0-43B6-8A13-8D161DBFFA06}"/>
                </a:ext>
              </a:extLst>
            </p:cNvPr>
            <p:cNvSpPr txBox="1"/>
            <p:nvPr/>
          </p:nvSpPr>
          <p:spPr>
            <a:xfrm>
              <a:off x="1661399" y="1064159"/>
              <a:ext cx="2057400" cy="621793"/>
            </a:xfrm>
            <a:prstGeom prst="rect">
              <a:avLst/>
            </a:prstGeom>
            <a:noFill/>
            <a:ln cap="rnd">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en-US" sz="1800" b="1" i="0" u="none" strike="noStrike" kern="1200" cap="none" dirty="0">
                  <a:ln>
                    <a:noFill/>
                  </a:ln>
                  <a:solidFill>
                    <a:srgbClr val="50938A"/>
                  </a:solidFill>
                  <a:latin typeface="Liberation Sans" pitchFamily="18"/>
                  <a:ea typeface="Noto Sans CJK SC" pitchFamily="2"/>
                  <a:cs typeface="Lohit Devanagari" pitchFamily="2"/>
                </a:rPr>
                <a:t>Camera (Ground-Truth)</a:t>
              </a:r>
            </a:p>
          </p:txBody>
        </p:sp>
        <p:sp>
          <p:nvSpPr>
            <p:cNvPr id="17" name="Straight Connector 16">
              <a:extLst>
                <a:ext uri="{FF2B5EF4-FFF2-40B4-BE49-F238E27FC236}">
                  <a16:creationId xmlns:a16="http://schemas.microsoft.com/office/drawing/2014/main" id="{BCCDCA59-C4A7-4589-912B-2C3D800447AA}"/>
                </a:ext>
              </a:extLst>
            </p:cNvPr>
            <p:cNvSpPr/>
            <p:nvPr/>
          </p:nvSpPr>
          <p:spPr>
            <a:xfrm>
              <a:off x="2156059" y="1690001"/>
              <a:ext cx="386079" cy="193039"/>
            </a:xfrm>
            <a:prstGeom prst="line">
              <a:avLst/>
            </a:prstGeom>
            <a:noFill/>
            <a:ln w="73080" cap="rnd">
              <a:solidFill>
                <a:srgbClr val="50938A"/>
              </a:solidFill>
              <a:prstDash val="solid"/>
              <a:tailEnd type="triangle"/>
            </a:ln>
          </p:spPr>
          <p:txBody>
            <a:bodyPr vert="horz" wrap="square" lIns="99000" tIns="54000" rIns="99000" bIns="54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dirty="0">
                <a:ln>
                  <a:noFill/>
                </a:ln>
                <a:latin typeface="Liberation Sans" pitchFamily="18"/>
                <a:ea typeface="Noto Sans CJK SC" pitchFamily="2"/>
                <a:cs typeface="Lohit Devanagari" pitchFamily="2"/>
              </a:endParaRPr>
            </a:p>
          </p:txBody>
        </p:sp>
      </p:grpSp>
      <p:grpSp>
        <p:nvGrpSpPr>
          <p:cNvPr id="8" name="Group 7">
            <a:extLst>
              <a:ext uri="{FF2B5EF4-FFF2-40B4-BE49-F238E27FC236}">
                <a16:creationId xmlns:a16="http://schemas.microsoft.com/office/drawing/2014/main" id="{D20FA1D8-B698-4ADF-B2B5-8BBE28EACECC}"/>
              </a:ext>
            </a:extLst>
          </p:cNvPr>
          <p:cNvGrpSpPr/>
          <p:nvPr/>
        </p:nvGrpSpPr>
        <p:grpSpPr>
          <a:xfrm>
            <a:off x="343520" y="3037840"/>
            <a:ext cx="1805320" cy="717790"/>
            <a:chOff x="1908160" y="4094480"/>
            <a:chExt cx="1805320" cy="717790"/>
          </a:xfrm>
        </p:grpSpPr>
        <p:sp>
          <p:nvSpPr>
            <p:cNvPr id="9" name="TextBox 8">
              <a:extLst>
                <a:ext uri="{FF2B5EF4-FFF2-40B4-BE49-F238E27FC236}">
                  <a16:creationId xmlns:a16="http://schemas.microsoft.com/office/drawing/2014/main" id="{E3B93B88-1332-4197-982C-E7813DBC204B}"/>
                </a:ext>
              </a:extLst>
            </p:cNvPr>
            <p:cNvSpPr txBox="1"/>
            <p:nvPr/>
          </p:nvSpPr>
          <p:spPr>
            <a:xfrm>
              <a:off x="1908160" y="4426439"/>
              <a:ext cx="1805320" cy="385831"/>
            </a:xfrm>
            <a:prstGeom prst="rect">
              <a:avLst/>
            </a:prstGeom>
            <a:noFill/>
            <a:ln cap="rnd">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en-US" sz="2000" b="1" i="0" u="none" strike="noStrike" kern="1200" cap="none" dirty="0">
                  <a:ln>
                    <a:noFill/>
                  </a:ln>
                  <a:solidFill>
                    <a:srgbClr val="820F71"/>
                  </a:solidFill>
                  <a:latin typeface="Liberation Sans" pitchFamily="18"/>
                  <a:ea typeface="Noto Sans CJK SC" pitchFamily="2"/>
                  <a:cs typeface="Lohit Devanagari" pitchFamily="2"/>
                </a:rPr>
                <a:t>77GHz Radar</a:t>
              </a:r>
            </a:p>
          </p:txBody>
        </p:sp>
        <p:sp>
          <p:nvSpPr>
            <p:cNvPr id="11" name="Straight Connector 10">
              <a:extLst>
                <a:ext uri="{FF2B5EF4-FFF2-40B4-BE49-F238E27FC236}">
                  <a16:creationId xmlns:a16="http://schemas.microsoft.com/office/drawing/2014/main" id="{8F39652D-8CAD-4138-8F1C-37BF7AF765DF}"/>
                </a:ext>
              </a:extLst>
            </p:cNvPr>
            <p:cNvSpPr/>
            <p:nvPr/>
          </p:nvSpPr>
          <p:spPr>
            <a:xfrm flipV="1">
              <a:off x="2306199" y="4094480"/>
              <a:ext cx="457321" cy="358480"/>
            </a:xfrm>
            <a:prstGeom prst="line">
              <a:avLst/>
            </a:prstGeom>
            <a:noFill/>
            <a:ln w="73080" cap="rnd">
              <a:solidFill>
                <a:srgbClr val="820F71"/>
              </a:solidFill>
              <a:prstDash val="solid"/>
              <a:tailEnd type="triangle"/>
            </a:ln>
          </p:spPr>
          <p:txBody>
            <a:bodyPr vert="horz" wrap="square" lIns="99000" tIns="54000" rIns="99000" bIns="5400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pitchFamily="2"/>
                <a:cs typeface="Lohit Devanagari" pitchFamily="2"/>
              </a:endParaRPr>
            </a:p>
          </p:txBody>
        </p:sp>
      </p:grpSp>
    </p:spTree>
    <p:extLst>
      <p:ext uri="{BB962C8B-B14F-4D97-AF65-F5344CB8AC3E}">
        <p14:creationId xmlns:p14="http://schemas.microsoft.com/office/powerpoint/2010/main" val="358105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4A1A6F-2CEE-43A9-9E7E-EE63979D71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31086"/>
            <a:ext cx="10077450" cy="3090440"/>
          </a:xfrm>
          <a:prstGeom prst="rect">
            <a:avLst/>
          </a:prstGeom>
        </p:spPr>
      </p:pic>
      <p:sp>
        <p:nvSpPr>
          <p:cNvPr id="13" name="Rectangle 12">
            <a:extLst>
              <a:ext uri="{FF2B5EF4-FFF2-40B4-BE49-F238E27FC236}">
                <a16:creationId xmlns:a16="http://schemas.microsoft.com/office/drawing/2014/main" id="{B567715A-FD2F-4A06-9C88-23C98EEA75E6}"/>
              </a:ext>
            </a:extLst>
          </p:cNvPr>
          <p:cNvSpPr/>
          <p:nvPr/>
        </p:nvSpPr>
        <p:spPr>
          <a:xfrm>
            <a:off x="5021580" y="1346229"/>
            <a:ext cx="2385060" cy="3098446"/>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4CD809-30B3-44A9-A612-DE58F0D7424E}"/>
              </a:ext>
            </a:extLst>
          </p:cNvPr>
          <p:cNvSpPr txBox="1">
            <a:spLocks/>
          </p:cNvSpPr>
          <p:nvPr/>
        </p:nvSpPr>
        <p:spPr>
          <a:xfrm>
            <a:off x="503640" y="452719"/>
            <a:ext cx="9068760" cy="492443"/>
          </a:xfrm>
          <a:prstGeom prst="rect">
            <a:avLst/>
          </a:prstGeom>
          <a:noFill/>
          <a:ln>
            <a:noFill/>
          </a:ln>
        </p:spPr>
        <p:txBody>
          <a:bodyPr vert="horz"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3200" dirty="0">
                <a:solidFill>
                  <a:schemeClr val="bg1"/>
                </a:solidFill>
              </a:rPr>
              <a:t>Qualitative Results</a:t>
            </a:r>
          </a:p>
        </p:txBody>
      </p:sp>
      <p:sp>
        <p:nvSpPr>
          <p:cNvPr id="9" name="Rectangle 8">
            <a:extLst>
              <a:ext uri="{FF2B5EF4-FFF2-40B4-BE49-F238E27FC236}">
                <a16:creationId xmlns:a16="http://schemas.microsoft.com/office/drawing/2014/main" id="{DFA7C1EC-80F4-4633-9ED7-C594FE821D3F}"/>
              </a:ext>
            </a:extLst>
          </p:cNvPr>
          <p:cNvSpPr/>
          <p:nvPr/>
        </p:nvSpPr>
        <p:spPr>
          <a:xfrm>
            <a:off x="-1" y="1373141"/>
            <a:ext cx="2731625" cy="2897914"/>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B35D2E9-4759-45D1-810F-8808418F3B43}"/>
              </a:ext>
            </a:extLst>
          </p:cNvPr>
          <p:cNvSpPr/>
          <p:nvPr/>
        </p:nvSpPr>
        <p:spPr>
          <a:xfrm>
            <a:off x="7403696" y="1373139"/>
            <a:ext cx="2673753" cy="2897915"/>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26E4414-E602-4E41-9469-7712197577F6}"/>
              </a:ext>
            </a:extLst>
          </p:cNvPr>
          <p:cNvSpPr/>
          <p:nvPr/>
        </p:nvSpPr>
        <p:spPr>
          <a:xfrm>
            <a:off x="2720630" y="1369379"/>
            <a:ext cx="2339340" cy="2994274"/>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85014A1-BE06-4B0C-8833-207B0CEBA08B}"/>
              </a:ext>
            </a:extLst>
          </p:cNvPr>
          <p:cNvSpPr txBox="1"/>
          <p:nvPr/>
        </p:nvSpPr>
        <p:spPr>
          <a:xfrm>
            <a:off x="5134118" y="4379453"/>
            <a:ext cx="2563335" cy="923330"/>
          </a:xfrm>
          <a:prstGeom prst="rect">
            <a:avLst/>
          </a:prstGeom>
          <a:noFill/>
        </p:spPr>
        <p:txBody>
          <a:bodyPr wrap="square" rtlCol="0">
            <a:spAutoFit/>
          </a:bodyPr>
          <a:lstStyle/>
          <a:p>
            <a:pPr algn="ctr"/>
            <a:r>
              <a:rPr lang="en-US" dirty="0">
                <a:solidFill>
                  <a:schemeClr val="bg1"/>
                </a:solidFill>
              </a:rPr>
              <a:t>Select every voxel in SAR image above power threshold</a:t>
            </a:r>
          </a:p>
        </p:txBody>
      </p:sp>
    </p:spTree>
    <p:extLst>
      <p:ext uri="{BB962C8B-B14F-4D97-AF65-F5344CB8AC3E}">
        <p14:creationId xmlns:p14="http://schemas.microsoft.com/office/powerpoint/2010/main" val="291076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P spid="11" grpId="0" animBg="1"/>
      <p:bldP spid="12" grpId="0" animBg="1"/>
      <p:bldP spid="7"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ults_video_overlay_full (1)">
            <a:hlinkClick r:id="" action="ppaction://media"/>
            <a:extLst>
              <a:ext uri="{FF2B5EF4-FFF2-40B4-BE49-F238E27FC236}">
                <a16:creationId xmlns:a16="http://schemas.microsoft.com/office/drawing/2014/main" id="{2BDBABAF-5156-446B-BA22-51036F3B0B7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0077450" cy="5668963"/>
          </a:xfrm>
          <a:prstGeom prst="rect">
            <a:avLst/>
          </a:prstGeom>
        </p:spPr>
      </p:pic>
      <p:sp>
        <p:nvSpPr>
          <p:cNvPr id="2" name="Title 1">
            <a:extLst>
              <a:ext uri="{FF2B5EF4-FFF2-40B4-BE49-F238E27FC236}">
                <a16:creationId xmlns:a16="http://schemas.microsoft.com/office/drawing/2014/main" id="{4C4CD809-30B3-44A9-A612-DE58F0D7424E}"/>
              </a:ext>
            </a:extLst>
          </p:cNvPr>
          <p:cNvSpPr txBox="1">
            <a:spLocks/>
          </p:cNvSpPr>
          <p:nvPr/>
        </p:nvSpPr>
        <p:spPr>
          <a:xfrm>
            <a:off x="503640" y="452719"/>
            <a:ext cx="9068760" cy="492443"/>
          </a:xfrm>
          <a:prstGeom prst="rect">
            <a:avLst/>
          </a:prstGeom>
          <a:noFill/>
          <a:ln>
            <a:noFill/>
          </a:ln>
        </p:spPr>
        <p:txBody>
          <a:bodyPr vert="horz"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3200" dirty="0">
                <a:solidFill>
                  <a:schemeClr val="bg1"/>
                </a:solidFill>
              </a:rPr>
              <a:t>Qualitative Results</a:t>
            </a:r>
          </a:p>
        </p:txBody>
      </p:sp>
    </p:spTree>
    <p:extLst>
      <p:ext uri="{BB962C8B-B14F-4D97-AF65-F5344CB8AC3E}">
        <p14:creationId xmlns:p14="http://schemas.microsoft.com/office/powerpoint/2010/main" val="385330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52F454-6E80-4656-B1AA-050711F1E49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331086"/>
            <a:ext cx="10077450" cy="3090440"/>
          </a:xfrm>
          <a:prstGeom prst="rect">
            <a:avLst/>
          </a:prstGeom>
        </p:spPr>
      </p:pic>
      <p:sp>
        <p:nvSpPr>
          <p:cNvPr id="3" name="Title 1">
            <a:extLst>
              <a:ext uri="{FF2B5EF4-FFF2-40B4-BE49-F238E27FC236}">
                <a16:creationId xmlns:a16="http://schemas.microsoft.com/office/drawing/2014/main" id="{2AF37EEA-0DE7-4193-A67A-5DCD2D7A1B16}"/>
              </a:ext>
            </a:extLst>
          </p:cNvPr>
          <p:cNvSpPr txBox="1">
            <a:spLocks/>
          </p:cNvSpPr>
          <p:nvPr/>
        </p:nvSpPr>
        <p:spPr>
          <a:xfrm>
            <a:off x="503640" y="452719"/>
            <a:ext cx="9068760" cy="492443"/>
          </a:xfrm>
          <a:prstGeom prst="rect">
            <a:avLst/>
          </a:prstGeom>
          <a:noFill/>
          <a:ln>
            <a:noFill/>
          </a:ln>
        </p:spPr>
        <p:txBody>
          <a:bodyPr vert="horz"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3200" dirty="0">
                <a:solidFill>
                  <a:schemeClr val="bg1"/>
                </a:solidFill>
              </a:rPr>
              <a:t>Qualitative Results</a:t>
            </a:r>
          </a:p>
        </p:txBody>
      </p:sp>
      <p:sp>
        <p:nvSpPr>
          <p:cNvPr id="5" name="TextBox 4">
            <a:extLst>
              <a:ext uri="{FF2B5EF4-FFF2-40B4-BE49-F238E27FC236}">
                <a16:creationId xmlns:a16="http://schemas.microsoft.com/office/drawing/2014/main" id="{2A9B68C7-F319-4087-8C5E-3B24223BE4DF}"/>
              </a:ext>
            </a:extLst>
          </p:cNvPr>
          <p:cNvSpPr txBox="1"/>
          <p:nvPr/>
        </p:nvSpPr>
        <p:spPr>
          <a:xfrm>
            <a:off x="5720081" y="5069967"/>
            <a:ext cx="1158240" cy="369332"/>
          </a:xfrm>
          <a:prstGeom prst="rect">
            <a:avLst/>
          </a:prstGeom>
          <a:noFill/>
        </p:spPr>
        <p:txBody>
          <a:bodyPr wrap="square" rtlCol="0">
            <a:spAutoFit/>
          </a:bodyPr>
          <a:lstStyle/>
          <a:p>
            <a:pPr algn="ctr"/>
            <a:r>
              <a:rPr lang="en-US" dirty="0">
                <a:solidFill>
                  <a:schemeClr val="bg1"/>
                </a:solidFill>
              </a:rPr>
              <a:t>1.4 cm</a:t>
            </a:r>
          </a:p>
        </p:txBody>
      </p:sp>
      <p:sp>
        <p:nvSpPr>
          <p:cNvPr id="6" name="TextBox 5">
            <a:extLst>
              <a:ext uri="{FF2B5EF4-FFF2-40B4-BE49-F238E27FC236}">
                <a16:creationId xmlns:a16="http://schemas.microsoft.com/office/drawing/2014/main" id="{B607CE17-91AD-4ACC-AFE6-71011EF9A163}"/>
              </a:ext>
            </a:extLst>
          </p:cNvPr>
          <p:cNvSpPr txBox="1"/>
          <p:nvPr/>
        </p:nvSpPr>
        <p:spPr>
          <a:xfrm>
            <a:off x="8239761" y="5069967"/>
            <a:ext cx="1168400" cy="369332"/>
          </a:xfrm>
          <a:prstGeom prst="rect">
            <a:avLst/>
          </a:prstGeom>
          <a:noFill/>
        </p:spPr>
        <p:txBody>
          <a:bodyPr wrap="square" rtlCol="0">
            <a:spAutoFit/>
          </a:bodyPr>
          <a:lstStyle/>
          <a:p>
            <a:pPr algn="ctr"/>
            <a:r>
              <a:rPr lang="en-US" dirty="0">
                <a:solidFill>
                  <a:schemeClr val="bg1"/>
                </a:solidFill>
              </a:rPr>
              <a:t>0.25 cm</a:t>
            </a:r>
          </a:p>
        </p:txBody>
      </p:sp>
      <p:sp>
        <p:nvSpPr>
          <p:cNvPr id="7" name="TextBox 6">
            <a:extLst>
              <a:ext uri="{FF2B5EF4-FFF2-40B4-BE49-F238E27FC236}">
                <a16:creationId xmlns:a16="http://schemas.microsoft.com/office/drawing/2014/main" id="{DD934015-F46F-4E9A-9DC3-E52629D6E64B}"/>
              </a:ext>
            </a:extLst>
          </p:cNvPr>
          <p:cNvSpPr txBox="1"/>
          <p:nvPr/>
        </p:nvSpPr>
        <p:spPr>
          <a:xfrm>
            <a:off x="215505" y="4905845"/>
            <a:ext cx="5361162" cy="923330"/>
          </a:xfrm>
          <a:prstGeom prst="rect">
            <a:avLst/>
          </a:prstGeom>
          <a:noFill/>
        </p:spPr>
        <p:txBody>
          <a:bodyPr wrap="square" rtlCol="0">
            <a:spAutoFit/>
          </a:bodyPr>
          <a:lstStyle/>
          <a:p>
            <a:pPr algn="ctr"/>
            <a:r>
              <a:rPr lang="en-US" dirty="0">
                <a:solidFill>
                  <a:srgbClr val="FFFFFF"/>
                </a:solidFill>
              </a:rPr>
              <a:t>Measure the distance from each point in the reconstruction to its nearest point in the ground truth</a:t>
            </a:r>
          </a:p>
          <a:p>
            <a:pPr algn="ctr"/>
            <a:endParaRPr lang="en-US" dirty="0">
              <a:solidFill>
                <a:schemeClr val="bg1"/>
              </a:solidFill>
            </a:endParaRPr>
          </a:p>
        </p:txBody>
      </p:sp>
      <p:sp>
        <p:nvSpPr>
          <p:cNvPr id="9" name="TextBox 8">
            <a:extLst>
              <a:ext uri="{FF2B5EF4-FFF2-40B4-BE49-F238E27FC236}">
                <a16:creationId xmlns:a16="http://schemas.microsoft.com/office/drawing/2014/main" id="{BAAEAFFE-BE4E-47C0-91B3-954B2B257C15}"/>
              </a:ext>
            </a:extLst>
          </p:cNvPr>
          <p:cNvSpPr txBox="1"/>
          <p:nvPr/>
        </p:nvSpPr>
        <p:spPr>
          <a:xfrm>
            <a:off x="215505" y="4425198"/>
            <a:ext cx="5361162" cy="369332"/>
          </a:xfrm>
          <a:prstGeom prst="rect">
            <a:avLst/>
          </a:prstGeom>
          <a:noFill/>
        </p:spPr>
        <p:txBody>
          <a:bodyPr wrap="square" rtlCol="0">
            <a:spAutoFit/>
          </a:bodyPr>
          <a:lstStyle/>
          <a:p>
            <a:pPr algn="ctr"/>
            <a:r>
              <a:rPr lang="en-US" dirty="0">
                <a:solidFill>
                  <a:schemeClr val="bg1"/>
                </a:solidFill>
              </a:rPr>
              <a:t>Measured 61 diverse everyday objects (YCB dataset)</a:t>
            </a:r>
          </a:p>
        </p:txBody>
      </p:sp>
    </p:spTree>
    <p:extLst>
      <p:ext uri="{BB962C8B-B14F-4D97-AF65-F5344CB8AC3E}">
        <p14:creationId xmlns:p14="http://schemas.microsoft.com/office/powerpoint/2010/main" val="53727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2D9084F-3853-489B-A2F9-15A6ECD5B1F3}"/>
              </a:ext>
            </a:extLst>
          </p:cNvPr>
          <p:cNvSpPr txBox="1"/>
          <p:nvPr/>
        </p:nvSpPr>
        <p:spPr>
          <a:xfrm>
            <a:off x="3122234" y="2663983"/>
            <a:ext cx="3832982" cy="369332"/>
          </a:xfrm>
          <a:prstGeom prst="rect">
            <a:avLst/>
          </a:prstGeom>
          <a:noFill/>
        </p:spPr>
        <p:txBody>
          <a:bodyPr wrap="square" rtlCol="0">
            <a:spAutoFit/>
          </a:bodyPr>
          <a:lstStyle/>
          <a:p>
            <a:pPr algn="ctr"/>
            <a:r>
              <a:rPr lang="en-US" u="sng" dirty="0">
                <a:solidFill>
                  <a:schemeClr val="bg1"/>
                </a:solidFill>
              </a:rPr>
              <a:t>Novel Downstream Tasks</a:t>
            </a:r>
          </a:p>
        </p:txBody>
      </p:sp>
      <p:sp>
        <p:nvSpPr>
          <p:cNvPr id="16" name="Title 1">
            <a:extLst>
              <a:ext uri="{FF2B5EF4-FFF2-40B4-BE49-F238E27FC236}">
                <a16:creationId xmlns:a16="http://schemas.microsoft.com/office/drawing/2014/main" id="{C854C0C4-794D-44E3-81BD-9E1215F452C9}"/>
              </a:ext>
            </a:extLst>
          </p:cNvPr>
          <p:cNvSpPr txBox="1">
            <a:spLocks/>
          </p:cNvSpPr>
          <p:nvPr/>
        </p:nvSpPr>
        <p:spPr>
          <a:xfrm>
            <a:off x="503640" y="103840"/>
            <a:ext cx="9068760" cy="430887"/>
          </a:xfrm>
          <a:prstGeom prst="rect">
            <a:avLst/>
          </a:prstGeom>
          <a:noFill/>
          <a:ln>
            <a:noFill/>
          </a:ln>
        </p:spPr>
        <p:txBody>
          <a:bodyPr vert="horz"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err="1">
                <a:solidFill>
                  <a:schemeClr val="bg1"/>
                </a:solidFill>
              </a:rPr>
              <a:t>mmNorm</a:t>
            </a:r>
            <a:r>
              <a:rPr lang="en-US" sz="2800" dirty="0">
                <a:solidFill>
                  <a:schemeClr val="bg1"/>
                </a:solidFill>
              </a:rPr>
              <a:t>: A paradigm shift in </a:t>
            </a:r>
            <a:r>
              <a:rPr lang="en-US" sz="2800" dirty="0" err="1">
                <a:solidFill>
                  <a:schemeClr val="bg1"/>
                </a:solidFill>
              </a:rPr>
              <a:t>mmWave</a:t>
            </a:r>
            <a:r>
              <a:rPr lang="en-US" sz="2800" dirty="0">
                <a:solidFill>
                  <a:schemeClr val="bg1"/>
                </a:solidFill>
              </a:rPr>
              <a:t> reconstruction</a:t>
            </a:r>
          </a:p>
        </p:txBody>
      </p:sp>
      <p:pic>
        <p:nvPicPr>
          <p:cNvPr id="5" name="Picture 4">
            <a:extLst>
              <a:ext uri="{FF2B5EF4-FFF2-40B4-BE49-F238E27FC236}">
                <a16:creationId xmlns:a16="http://schemas.microsoft.com/office/drawing/2014/main" id="{A5090E07-B536-4570-BF99-7CB18480EBD7}"/>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10000" b="90000" l="10000" r="90000">
                        <a14:backgroundMark x1="73580" y1="55254" x2="73580" y2="55254"/>
                      </a14:backgroundRemoval>
                    </a14:imgEffect>
                  </a14:imgLayer>
                </a14:imgProps>
              </a:ext>
              <a:ext uri="{28A0092B-C50C-407E-A947-70E740481C1C}">
                <a14:useLocalDpi xmlns:a14="http://schemas.microsoft.com/office/drawing/2010/main"/>
              </a:ext>
            </a:extLst>
          </a:blip>
          <a:stretch>
            <a:fillRect/>
          </a:stretch>
        </p:blipFill>
        <p:spPr>
          <a:xfrm>
            <a:off x="1163835" y="4479919"/>
            <a:ext cx="1800670" cy="1509084"/>
          </a:xfrm>
          <a:prstGeom prst="rect">
            <a:avLst/>
          </a:prstGeom>
        </p:spPr>
      </p:pic>
      <p:sp>
        <p:nvSpPr>
          <p:cNvPr id="23" name="TextBox 22">
            <a:extLst>
              <a:ext uri="{FF2B5EF4-FFF2-40B4-BE49-F238E27FC236}">
                <a16:creationId xmlns:a16="http://schemas.microsoft.com/office/drawing/2014/main" id="{5D78A5C1-B6CD-41C7-8CD0-C3110D292371}"/>
              </a:ext>
            </a:extLst>
          </p:cNvPr>
          <p:cNvSpPr txBox="1"/>
          <p:nvPr/>
        </p:nvSpPr>
        <p:spPr>
          <a:xfrm>
            <a:off x="6452219" y="2632104"/>
            <a:ext cx="3832982" cy="369332"/>
          </a:xfrm>
          <a:prstGeom prst="rect">
            <a:avLst/>
          </a:prstGeom>
          <a:noFill/>
        </p:spPr>
        <p:txBody>
          <a:bodyPr wrap="square" rtlCol="0">
            <a:spAutoFit/>
          </a:bodyPr>
          <a:lstStyle/>
          <a:p>
            <a:pPr algn="ctr"/>
            <a:r>
              <a:rPr lang="en-US" u="sng" dirty="0">
                <a:solidFill>
                  <a:schemeClr val="bg1"/>
                </a:solidFill>
              </a:rPr>
              <a:t>Large Scale Scenes</a:t>
            </a:r>
          </a:p>
        </p:txBody>
      </p:sp>
      <p:sp>
        <p:nvSpPr>
          <p:cNvPr id="13" name="TextBox 12">
            <a:extLst>
              <a:ext uri="{FF2B5EF4-FFF2-40B4-BE49-F238E27FC236}">
                <a16:creationId xmlns:a16="http://schemas.microsoft.com/office/drawing/2014/main" id="{E40860C1-C86C-416C-BC76-02AFC1155AF1}"/>
              </a:ext>
            </a:extLst>
          </p:cNvPr>
          <p:cNvSpPr txBox="1"/>
          <p:nvPr/>
        </p:nvSpPr>
        <p:spPr>
          <a:xfrm>
            <a:off x="-252259" y="2654574"/>
            <a:ext cx="3832982" cy="369332"/>
          </a:xfrm>
          <a:prstGeom prst="rect">
            <a:avLst/>
          </a:prstGeom>
          <a:noFill/>
        </p:spPr>
        <p:txBody>
          <a:bodyPr wrap="square" rtlCol="0">
            <a:spAutoFit/>
          </a:bodyPr>
          <a:lstStyle/>
          <a:p>
            <a:pPr algn="ctr"/>
            <a:r>
              <a:rPr lang="en-US" u="sng" dirty="0">
                <a:solidFill>
                  <a:schemeClr val="bg1"/>
                </a:solidFill>
              </a:rPr>
              <a:t>Shape Completion</a:t>
            </a:r>
          </a:p>
        </p:txBody>
      </p:sp>
      <p:pic>
        <p:nvPicPr>
          <p:cNvPr id="9" name="Picture 8">
            <a:extLst>
              <a:ext uri="{FF2B5EF4-FFF2-40B4-BE49-F238E27FC236}">
                <a16:creationId xmlns:a16="http://schemas.microsoft.com/office/drawing/2014/main" id="{E2C5FBE8-EDE5-40C1-9595-07943A6B8A27}"/>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9467" b="94675" l="9929" r="93617">
                        <a14:foregroundMark x1="76950" y1="86982" x2="76950" y2="86982"/>
                        <a14:foregroundMark x1="71277" y1="94675" x2="71277" y2="94675"/>
                        <a14:foregroundMark x1="93972" y1="78107" x2="93972" y2="78107"/>
                      </a14:backgroundRemoval>
                    </a14:imgEffect>
                  </a14:imgLayer>
                </a14:imgProps>
              </a:ext>
              <a:ext uri="{28A0092B-C50C-407E-A947-70E740481C1C}">
                <a14:useLocalDpi xmlns:a14="http://schemas.microsoft.com/office/drawing/2010/main"/>
              </a:ext>
            </a:extLst>
          </a:blip>
          <a:srcRect/>
          <a:stretch/>
        </p:blipFill>
        <p:spPr>
          <a:xfrm>
            <a:off x="1629703" y="3002310"/>
            <a:ext cx="1003111" cy="604063"/>
          </a:xfrm>
          <a:prstGeom prst="rect">
            <a:avLst/>
          </a:prstGeom>
        </p:spPr>
      </p:pic>
      <p:cxnSp>
        <p:nvCxnSpPr>
          <p:cNvPr id="28" name="Straight Arrow Connector 27">
            <a:extLst>
              <a:ext uri="{FF2B5EF4-FFF2-40B4-BE49-F238E27FC236}">
                <a16:creationId xmlns:a16="http://schemas.microsoft.com/office/drawing/2014/main" id="{5C3AC24D-848F-4249-A556-580DDB0D49CB}"/>
              </a:ext>
            </a:extLst>
          </p:cNvPr>
          <p:cNvCxnSpPr>
            <a:cxnSpLocks/>
          </p:cNvCxnSpPr>
          <p:nvPr/>
        </p:nvCxnSpPr>
        <p:spPr>
          <a:xfrm rot="5400000">
            <a:off x="2016426" y="4696051"/>
            <a:ext cx="203396" cy="168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3AD2EC8C-F518-48F4-9600-8E099313E6F1}"/>
              </a:ext>
            </a:extLst>
          </p:cNvPr>
          <p:cNvPicPr>
            <a:picLocks noChangeAspect="1"/>
          </p:cNvPicPr>
          <p:nvPr/>
        </p:nvPicPr>
        <p:blipFill>
          <a:blip r:embed="rId9" cstate="screen">
            <a:extLst>
              <a:ext uri="{BEBA8EAE-BF5A-486C-A8C5-ECC9F3942E4B}">
                <a14:imgProps xmlns:a14="http://schemas.microsoft.com/office/drawing/2010/main">
                  <a14:imgLayer r:embed="rId10">
                    <a14:imgEffect>
                      <a14:backgroundRemoval t="2675" b="97239" l="1153" r="98002">
                        <a14:foregroundMark x1="38970" y1="51079" x2="22752" y2="44694"/>
                        <a14:foregroundMark x1="22752" y1="44694" x2="15219" y2="58499"/>
                        <a14:foregroundMark x1="15219" y1="58499" x2="33282" y2="80242"/>
                        <a14:foregroundMark x1="33282" y1="80242" x2="37894" y2="49612"/>
                        <a14:foregroundMark x1="37894" y1="49612" x2="31437" y2="45125"/>
                        <a14:foregroundMark x1="50115" y1="90682" x2="30515" y2="94564"/>
                        <a14:foregroundMark x1="30515" y1="94564" x2="15988" y2="82226"/>
                        <a14:foregroundMark x1="15988" y1="82226" x2="6995" y2="59016"/>
                        <a14:foregroundMark x1="6995" y1="59016" x2="7840" y2="40725"/>
                        <a14:foregroundMark x1="7840" y1="40725" x2="20984" y2="49612"/>
                        <a14:foregroundMark x1="20984" y1="49612" x2="34589" y2="86626"/>
                        <a14:foregroundMark x1="34589" y1="86626" x2="51191" y2="91803"/>
                        <a14:foregroundMark x1="51191" y1="91803" x2="52498" y2="90940"/>
                        <a14:foregroundMark x1="5304" y1="43572" x2="6918" y2="60656"/>
                        <a14:foregroundMark x1="6918" y1="60656" x2="6687" y2="43831"/>
                        <a14:foregroundMark x1="2306" y1="49525" x2="2229" y2="47972"/>
                        <a14:foregroundMark x1="29669" y1="97325" x2="27440" y2="97325"/>
                        <a14:foregroundMark x1="94005" y1="67645" x2="94005" y2="69025"/>
                        <a14:foregroundMark x1="97694" y1="63589" x2="98078" y2="63158"/>
                        <a14:foregroundMark x1="57187" y1="7248" x2="61107" y2="7075"/>
                        <a14:foregroundMark x1="57494" y1="3624" x2="50884" y2="2675"/>
                        <a14:foregroundMark x1="33590" y1="16997" x2="37586" y2="14754"/>
                        <a14:foregroundMark x1="23290" y1="22951" x2="26979" y2="21053"/>
                        <a14:foregroundMark x1="9762" y1="32183" x2="13451" y2="29853"/>
                        <a14:foregroundMark x1="11222" y1="31406" x2="8148" y2="33477"/>
                        <a14:foregroundMark x1="1153" y1="48490" x2="1153" y2="59965"/>
                        <a14:foregroundMark x1="30361" y1="57981" x2="22829" y2="69629"/>
                        <a14:foregroundMark x1="22829" y1="69629" x2="27440" y2="54789"/>
                        <a14:foregroundMark x1="27440" y1="54789" x2="26979" y2="54616"/>
                      </a14:backgroundRemoval>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710619" y="3032982"/>
            <a:ext cx="860358" cy="766453"/>
          </a:xfrm>
          <a:prstGeom prst="rect">
            <a:avLst/>
          </a:prstGeom>
        </p:spPr>
      </p:pic>
      <p:pic>
        <p:nvPicPr>
          <p:cNvPr id="26" name="Picture 25">
            <a:extLst>
              <a:ext uri="{FF2B5EF4-FFF2-40B4-BE49-F238E27FC236}">
                <a16:creationId xmlns:a16="http://schemas.microsoft.com/office/drawing/2014/main" id="{1CF49F6A-80D4-4B23-AB24-3B455A91827C}"/>
              </a:ext>
            </a:extLst>
          </p:cNvPr>
          <p:cNvPicPr>
            <a:picLocks noChangeAspect="1"/>
          </p:cNvPicPr>
          <p:nvPr/>
        </p:nvPicPr>
        <p:blipFill>
          <a:blip r:embed="rId11" cstate="screen">
            <a:extLst>
              <a:ext uri="{BEBA8EAE-BF5A-486C-A8C5-ECC9F3942E4B}">
                <a14:imgProps xmlns:a14="http://schemas.microsoft.com/office/drawing/2010/main">
                  <a14:imgLayer r:embed="rId12">
                    <a14:imgEffect>
                      <a14:backgroundRemoval t="5250" b="91000" l="1500" r="98250">
                        <a14:foregroundMark x1="5750" y1="32750" x2="5750" y2="32750"/>
                        <a14:foregroundMark x1="5750" y1="68000" x2="5750" y2="68000"/>
                        <a14:foregroundMark x1="2250" y1="67750" x2="2250" y2="67750"/>
                        <a14:foregroundMark x1="1750" y1="30250" x2="1750" y2="30250"/>
                        <a14:foregroundMark x1="1500" y1="68000" x2="1500" y2="68000"/>
                        <a14:foregroundMark x1="52250" y1="91000" x2="52250" y2="91000"/>
                        <a14:foregroundMark x1="92500" y1="48500" x2="92500" y2="48500"/>
                        <a14:foregroundMark x1="98250" y1="48500" x2="98250" y2="48500"/>
                        <a14:foregroundMark x1="52000" y1="8250" x2="52000" y2="8250"/>
                        <a14:foregroundMark x1="50500" y1="5250" x2="50500" y2="5250"/>
                      </a14:backgroundRemoval>
                    </a14:imgEffect>
                  </a14:imgLayer>
                </a14:imgProps>
              </a:ext>
              <a:ext uri="{28A0092B-C50C-407E-A947-70E740481C1C}">
                <a14:useLocalDpi xmlns:a14="http://schemas.microsoft.com/office/drawing/2010/main"/>
              </a:ext>
            </a:extLst>
          </a:blip>
          <a:stretch>
            <a:fillRect/>
          </a:stretch>
        </p:blipFill>
        <p:spPr>
          <a:xfrm>
            <a:off x="1662379" y="3758750"/>
            <a:ext cx="911700" cy="911700"/>
          </a:xfrm>
          <a:prstGeom prst="rect">
            <a:avLst/>
          </a:prstGeom>
        </p:spPr>
      </p:pic>
      <p:cxnSp>
        <p:nvCxnSpPr>
          <p:cNvPr id="27" name="Straight Arrow Connector 26">
            <a:extLst>
              <a:ext uri="{FF2B5EF4-FFF2-40B4-BE49-F238E27FC236}">
                <a16:creationId xmlns:a16="http://schemas.microsoft.com/office/drawing/2014/main" id="{48E93332-77C6-4798-96B8-E2352D0F7531}"/>
              </a:ext>
            </a:extLst>
          </p:cNvPr>
          <p:cNvCxnSpPr>
            <a:cxnSpLocks/>
          </p:cNvCxnSpPr>
          <p:nvPr/>
        </p:nvCxnSpPr>
        <p:spPr>
          <a:xfrm rot="5400000">
            <a:off x="2015243" y="3664280"/>
            <a:ext cx="203396" cy="168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F325358D-E0A2-468E-8804-33AAC2C1D41B}"/>
              </a:ext>
            </a:extLst>
          </p:cNvPr>
          <p:cNvGrpSpPr/>
          <p:nvPr/>
        </p:nvGrpSpPr>
        <p:grpSpPr>
          <a:xfrm>
            <a:off x="3404890" y="3122624"/>
            <a:ext cx="1735032" cy="1596448"/>
            <a:chOff x="1856165" y="3816483"/>
            <a:chExt cx="1735032" cy="1596448"/>
          </a:xfrm>
        </p:grpSpPr>
        <p:pic>
          <p:nvPicPr>
            <p:cNvPr id="3" name="Picture 2">
              <a:extLst>
                <a:ext uri="{FF2B5EF4-FFF2-40B4-BE49-F238E27FC236}">
                  <a16:creationId xmlns:a16="http://schemas.microsoft.com/office/drawing/2014/main" id="{4CCA17DC-B4B3-4A0E-B37C-05618B88EC5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856165" y="3816483"/>
              <a:ext cx="1735032" cy="1298061"/>
            </a:xfrm>
            <a:prstGeom prst="rect">
              <a:avLst/>
            </a:prstGeom>
          </p:spPr>
        </p:pic>
        <p:sp>
          <p:nvSpPr>
            <p:cNvPr id="42" name="TextBox 41">
              <a:extLst>
                <a:ext uri="{FF2B5EF4-FFF2-40B4-BE49-F238E27FC236}">
                  <a16:creationId xmlns:a16="http://schemas.microsoft.com/office/drawing/2014/main" id="{0F572FFB-D31F-40D1-9941-B31B6136D4FB}"/>
                </a:ext>
              </a:extLst>
            </p:cNvPr>
            <p:cNvSpPr txBox="1"/>
            <p:nvPr/>
          </p:nvSpPr>
          <p:spPr>
            <a:xfrm>
              <a:off x="1865161" y="5043599"/>
              <a:ext cx="1717040" cy="369332"/>
            </a:xfrm>
            <a:prstGeom prst="rect">
              <a:avLst/>
            </a:prstGeom>
            <a:noFill/>
          </p:spPr>
          <p:txBody>
            <a:bodyPr wrap="square" rtlCol="0">
              <a:spAutoFit/>
            </a:bodyPr>
            <a:lstStyle/>
            <a:p>
              <a:pPr algn="ctr"/>
              <a:r>
                <a:rPr lang="en-US" dirty="0">
                  <a:solidFill>
                    <a:schemeClr val="bg1"/>
                  </a:solidFill>
                </a:rPr>
                <a:t>Robotics</a:t>
              </a:r>
            </a:p>
          </p:txBody>
        </p:sp>
      </p:grpSp>
      <p:grpSp>
        <p:nvGrpSpPr>
          <p:cNvPr id="7" name="Group 6">
            <a:extLst>
              <a:ext uri="{FF2B5EF4-FFF2-40B4-BE49-F238E27FC236}">
                <a16:creationId xmlns:a16="http://schemas.microsoft.com/office/drawing/2014/main" id="{3C805D90-10C8-4D62-BDF4-E865BFB11E49}"/>
              </a:ext>
            </a:extLst>
          </p:cNvPr>
          <p:cNvGrpSpPr/>
          <p:nvPr/>
        </p:nvGrpSpPr>
        <p:grpSpPr>
          <a:xfrm>
            <a:off x="4427200" y="3985746"/>
            <a:ext cx="2245360" cy="1594435"/>
            <a:chOff x="3621975" y="3818496"/>
            <a:chExt cx="2245360" cy="1594435"/>
          </a:xfrm>
        </p:grpSpPr>
        <p:grpSp>
          <p:nvGrpSpPr>
            <p:cNvPr id="2" name="Group 1">
              <a:extLst>
                <a:ext uri="{FF2B5EF4-FFF2-40B4-BE49-F238E27FC236}">
                  <a16:creationId xmlns:a16="http://schemas.microsoft.com/office/drawing/2014/main" id="{816BD091-6665-49B9-92DD-349F19759BD9}"/>
                </a:ext>
              </a:extLst>
            </p:cNvPr>
            <p:cNvGrpSpPr/>
            <p:nvPr/>
          </p:nvGrpSpPr>
          <p:grpSpPr>
            <a:xfrm>
              <a:off x="3883860" y="3818496"/>
              <a:ext cx="1721591" cy="1357885"/>
              <a:chOff x="3819025" y="3818496"/>
              <a:chExt cx="1721591" cy="1357885"/>
            </a:xfrm>
          </p:grpSpPr>
          <p:pic>
            <p:nvPicPr>
              <p:cNvPr id="35" name="Picture 34">
                <a:extLst>
                  <a:ext uri="{FF2B5EF4-FFF2-40B4-BE49-F238E27FC236}">
                    <a16:creationId xmlns:a16="http://schemas.microsoft.com/office/drawing/2014/main" id="{8772B6B8-FAB8-48D3-BD18-24FC0CBF0DB8}"/>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833637" y="3818496"/>
                <a:ext cx="1706979" cy="1277760"/>
              </a:xfrm>
              <a:prstGeom prst="rect">
                <a:avLst/>
              </a:prstGeom>
            </p:spPr>
          </p:pic>
          <p:pic>
            <p:nvPicPr>
              <p:cNvPr id="34" name="Picture 4" descr="Colorful Keys Stock Illustrations – 4,535 Colorful Keys Stock  Illustrations, Vectors &amp; Clipart - Dreamstime">
                <a:extLst>
                  <a:ext uri="{FF2B5EF4-FFF2-40B4-BE49-F238E27FC236}">
                    <a16:creationId xmlns:a16="http://schemas.microsoft.com/office/drawing/2014/main" id="{6455CF0D-588D-401A-B807-3B8A0E5C92C4}"/>
                  </a:ext>
                </a:extLst>
              </p:cNvPr>
              <p:cNvPicPr>
                <a:picLocks noChangeAspect="1" noChangeArrowheads="1"/>
              </p:cNvPicPr>
              <p:nvPr/>
            </p:nvPicPr>
            <p:blipFill>
              <a:blip r:embed="rId15" cstate="screen">
                <a:duotone>
                  <a:prstClr val="black"/>
                  <a:srgbClr val="C00000">
                    <a:tint val="45000"/>
                    <a:satMod val="400000"/>
                  </a:srgbClr>
                </a:duotone>
                <a:extLst>
                  <a:ext uri="{BEBA8EAE-BF5A-486C-A8C5-ECC9F3942E4B}">
                    <a14:imgProps xmlns:a14="http://schemas.microsoft.com/office/drawing/2010/main">
                      <a14:imgLayer r:embed="rId16">
                        <a14:imgEffect>
                          <a14:backgroundRemoval t="10000" b="90000" l="10000" r="90000">
                            <a14:foregroundMark x1="81750" y1="43385" x2="84125" y2="43385"/>
                            <a14:backgroundMark x1="73375" y1="39403" x2="48750" y2="71693"/>
                            <a14:backgroundMark x1="48750" y1="71693" x2="77000" y2="51636"/>
                            <a14:backgroundMark x1="47125" y1="20341" x2="36375" y2="27169"/>
                            <a14:backgroundMark x1="56625" y1="17639" x2="18000" y2="69986"/>
                            <a14:backgroundMark x1="18000" y1="69986" x2="57125" y2="60740"/>
                            <a14:backgroundMark x1="57125" y1="60740" x2="54250" y2="16216"/>
                            <a14:backgroundMark x1="66250" y1="24467" x2="62625" y2="32575"/>
                            <a14:backgroundMark x1="72125" y1="20341" x2="55000" y2="62162"/>
                            <a14:backgroundMark x1="55000" y1="62162" x2="68625" y2="33997"/>
                            <a14:backgroundMark x1="60250" y1="23044" x2="10125" y2="42674"/>
                            <a14:backgroundMark x1="10125" y1="42674" x2="61875" y2="28023"/>
                            <a14:backgroundMark x1="61875" y1="28023" x2="44750" y2="20341"/>
                          </a14:backgroundRemoval>
                        </a14:imgEffect>
                      </a14:imgLayer>
                    </a14:imgProps>
                  </a:ext>
                  <a:ext uri="{28A0092B-C50C-407E-A947-70E740481C1C}">
                    <a14:useLocalDpi xmlns:a14="http://schemas.microsoft.com/office/drawing/2010/main"/>
                  </a:ext>
                </a:extLst>
              </a:blip>
              <a:srcRect/>
              <a:stretch>
                <a:fillRect/>
              </a:stretch>
            </p:blipFill>
            <p:spPr bwMode="auto">
              <a:xfrm>
                <a:off x="3819025" y="4667184"/>
                <a:ext cx="579455" cy="509197"/>
              </a:xfrm>
              <a:prstGeom prst="rect">
                <a:avLst/>
              </a:prstGeom>
              <a:noFill/>
              <a:scene3d>
                <a:camera prst="orthographicFront">
                  <a:rot lat="3093952" lon="18737004" rev="17645937"/>
                </a:camera>
                <a:lightRig rig="threePt" dir="t"/>
              </a:scene3d>
              <a:extLst>
                <a:ext uri="{909E8E84-426E-40DD-AFC4-6F175D3DCCD1}">
                  <a14:hiddenFill xmlns:a14="http://schemas.microsoft.com/office/drawing/2010/main">
                    <a:solidFill>
                      <a:srgbClr val="FFFFFF"/>
                    </a:solidFill>
                  </a14:hiddenFill>
                </a:ext>
              </a:extLst>
            </p:spPr>
          </p:pic>
        </p:grpSp>
        <p:sp>
          <p:nvSpPr>
            <p:cNvPr id="43" name="TextBox 42">
              <a:extLst>
                <a:ext uri="{FF2B5EF4-FFF2-40B4-BE49-F238E27FC236}">
                  <a16:creationId xmlns:a16="http://schemas.microsoft.com/office/drawing/2014/main" id="{08009480-83F2-434D-8F79-29F7191CD3EF}"/>
                </a:ext>
              </a:extLst>
            </p:cNvPr>
            <p:cNvSpPr txBox="1"/>
            <p:nvPr/>
          </p:nvSpPr>
          <p:spPr>
            <a:xfrm>
              <a:off x="3621975" y="5043599"/>
              <a:ext cx="2245360" cy="369332"/>
            </a:xfrm>
            <a:prstGeom prst="rect">
              <a:avLst/>
            </a:prstGeom>
            <a:noFill/>
          </p:spPr>
          <p:txBody>
            <a:bodyPr wrap="square" rtlCol="0">
              <a:spAutoFit/>
            </a:bodyPr>
            <a:lstStyle/>
            <a:p>
              <a:pPr algn="ctr"/>
              <a:r>
                <a:rPr lang="en-US" dirty="0">
                  <a:solidFill>
                    <a:schemeClr val="bg1"/>
                  </a:solidFill>
                </a:rPr>
                <a:t>Augmented Reality</a:t>
              </a:r>
            </a:p>
          </p:txBody>
        </p:sp>
      </p:grpSp>
      <p:grpSp>
        <p:nvGrpSpPr>
          <p:cNvPr id="4" name="Group 3">
            <a:extLst>
              <a:ext uri="{FF2B5EF4-FFF2-40B4-BE49-F238E27FC236}">
                <a16:creationId xmlns:a16="http://schemas.microsoft.com/office/drawing/2014/main" id="{6BD85377-7CA3-4528-95CF-4196D24FC16A}"/>
              </a:ext>
            </a:extLst>
          </p:cNvPr>
          <p:cNvGrpSpPr/>
          <p:nvPr/>
        </p:nvGrpSpPr>
        <p:grpSpPr>
          <a:xfrm>
            <a:off x="6616166" y="3122624"/>
            <a:ext cx="2245360" cy="1865438"/>
            <a:chOff x="5750560" y="3815512"/>
            <a:chExt cx="2245360" cy="1865438"/>
          </a:xfrm>
        </p:grpSpPr>
        <p:pic>
          <p:nvPicPr>
            <p:cNvPr id="1026" name="Picture 2" descr="Your guide to smart home: Room-by-room | Tom's Guide">
              <a:extLst>
                <a:ext uri="{FF2B5EF4-FFF2-40B4-BE49-F238E27FC236}">
                  <a16:creationId xmlns:a16="http://schemas.microsoft.com/office/drawing/2014/main" id="{06910413-2DE2-45B1-B0BD-B98E60D1EF7D}"/>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a:stretch/>
          </p:blipFill>
          <p:spPr bwMode="auto">
            <a:xfrm>
              <a:off x="6026886" y="3815512"/>
              <a:ext cx="1692709" cy="1274647"/>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AC49C9DE-E92E-4CDE-BC0A-12F3BB47FE55}"/>
                </a:ext>
              </a:extLst>
            </p:cNvPr>
            <p:cNvSpPr txBox="1"/>
            <p:nvPr/>
          </p:nvSpPr>
          <p:spPr>
            <a:xfrm>
              <a:off x="5750560" y="5034619"/>
              <a:ext cx="2245360" cy="646331"/>
            </a:xfrm>
            <a:prstGeom prst="rect">
              <a:avLst/>
            </a:prstGeom>
            <a:noFill/>
          </p:spPr>
          <p:txBody>
            <a:bodyPr wrap="square" rtlCol="0">
              <a:spAutoFit/>
            </a:bodyPr>
            <a:lstStyle/>
            <a:p>
              <a:pPr algn="ctr"/>
              <a:r>
                <a:rPr lang="en-US" dirty="0">
                  <a:solidFill>
                    <a:schemeClr val="bg1"/>
                  </a:solidFill>
                </a:rPr>
                <a:t>Indoor</a:t>
              </a:r>
            </a:p>
            <a:p>
              <a:pPr algn="ctr"/>
              <a:r>
                <a:rPr lang="en-US" dirty="0">
                  <a:solidFill>
                    <a:schemeClr val="bg1"/>
                  </a:solidFill>
                </a:rPr>
                <a:t>Scenes</a:t>
              </a:r>
            </a:p>
          </p:txBody>
        </p:sp>
      </p:grpSp>
      <p:grpSp>
        <p:nvGrpSpPr>
          <p:cNvPr id="6" name="Group 5">
            <a:extLst>
              <a:ext uri="{FF2B5EF4-FFF2-40B4-BE49-F238E27FC236}">
                <a16:creationId xmlns:a16="http://schemas.microsoft.com/office/drawing/2014/main" id="{BDA04503-DE6D-4B41-8770-5E72433D5117}"/>
              </a:ext>
            </a:extLst>
          </p:cNvPr>
          <p:cNvGrpSpPr/>
          <p:nvPr/>
        </p:nvGrpSpPr>
        <p:grpSpPr>
          <a:xfrm>
            <a:off x="7875894" y="3985746"/>
            <a:ext cx="2245360" cy="1592453"/>
            <a:chOff x="7791450" y="3811498"/>
            <a:chExt cx="2245360" cy="1592453"/>
          </a:xfrm>
        </p:grpSpPr>
        <p:pic>
          <p:nvPicPr>
            <p:cNvPr id="1028" name="Picture 4" descr="Autonomous Driving and the Quest for Safety | Samsung Semiconductor Global">
              <a:extLst>
                <a:ext uri="{FF2B5EF4-FFF2-40B4-BE49-F238E27FC236}">
                  <a16:creationId xmlns:a16="http://schemas.microsoft.com/office/drawing/2014/main" id="{4ED9355F-9866-476B-B0CB-B5A290880933}"/>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8067080" y="3811498"/>
              <a:ext cx="1694100" cy="1279344"/>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2D6286EB-9D20-4673-A57B-9AAD15F6909C}"/>
                </a:ext>
              </a:extLst>
            </p:cNvPr>
            <p:cNvSpPr txBox="1"/>
            <p:nvPr/>
          </p:nvSpPr>
          <p:spPr>
            <a:xfrm>
              <a:off x="7791450" y="5034619"/>
              <a:ext cx="2245360" cy="369332"/>
            </a:xfrm>
            <a:prstGeom prst="rect">
              <a:avLst/>
            </a:prstGeom>
            <a:noFill/>
          </p:spPr>
          <p:txBody>
            <a:bodyPr wrap="square" rtlCol="0">
              <a:spAutoFit/>
            </a:bodyPr>
            <a:lstStyle/>
            <a:p>
              <a:pPr algn="ctr"/>
              <a:r>
                <a:rPr lang="en-US" dirty="0">
                  <a:solidFill>
                    <a:schemeClr val="bg1"/>
                  </a:solidFill>
                </a:rPr>
                <a:t>Autonomous Driving</a:t>
              </a:r>
            </a:p>
          </p:txBody>
        </p:sp>
      </p:grpSp>
      <p:pic>
        <p:nvPicPr>
          <p:cNvPr id="46" name="presentation_video_combined">
            <a:hlinkClick r:id="" action="ppaction://media"/>
            <a:extLst>
              <a:ext uri="{FF2B5EF4-FFF2-40B4-BE49-F238E27FC236}">
                <a16:creationId xmlns:a16="http://schemas.microsoft.com/office/drawing/2014/main" id="{5F26A50B-8AB3-476F-8D5D-94F02A4851E1}"/>
              </a:ext>
            </a:extLst>
          </p:cNvPr>
          <p:cNvPicPr>
            <a:picLocks noChangeAspect="1"/>
          </p:cNvPicPr>
          <p:nvPr>
            <a:videoFile r:link="rId1"/>
            <p:extLst>
              <p:ext uri="{DAA4B4D4-6D71-4841-9C94-3DE7FCFB9230}">
                <p14:media xmlns:p14="http://schemas.microsoft.com/office/powerpoint/2010/main" r:embed="rId2">
                  <p14:trim st="2173"/>
                </p14:media>
              </p:ext>
            </p:extLst>
          </p:nvPr>
        </p:nvPicPr>
        <p:blipFill rotWithShape="1">
          <a:blip r:embed="rId19"/>
          <a:srcRect t="25270" b="25264"/>
          <a:stretch/>
        </p:blipFill>
        <p:spPr>
          <a:xfrm>
            <a:off x="1485900" y="571502"/>
            <a:ext cx="7459980" cy="2075820"/>
          </a:xfrm>
          <a:prstGeom prst="rect">
            <a:avLst/>
          </a:prstGeom>
        </p:spPr>
      </p:pic>
    </p:spTree>
    <p:extLst>
      <p:ext uri="{BB962C8B-B14F-4D97-AF65-F5344CB8AC3E}">
        <p14:creationId xmlns:p14="http://schemas.microsoft.com/office/powerpoint/2010/main" val="93766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5593" fill="hold"/>
                                        <p:tgtEl>
                                          <p:spTgt spid="46"/>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46"/>
                    </p:tgtEl>
                  </p:cond>
                </p:stCondLst>
                <p:endSync evt="end" delay="0">
                  <p:rtn val="all"/>
                </p:endSync>
                <p:childTnLst>
                  <p:par>
                    <p:cTn id="52" fill="hold">
                      <p:stCondLst>
                        <p:cond delay="0"/>
                      </p:stCondLst>
                      <p:childTnLst>
                        <p:par>
                          <p:cTn id="53" fill="hold">
                            <p:stCondLst>
                              <p:cond delay="0"/>
                            </p:stCondLst>
                            <p:childTnLst>
                              <p:par>
                                <p:cTn id="54" presetID="2" presetClass="mediacall" presetSubtype="0" fill="hold" nodeType="clickEffect">
                                  <p:stCondLst>
                                    <p:cond delay="0"/>
                                  </p:stCondLst>
                                  <p:childTnLst>
                                    <p:cmd type="call" cmd="togglePause">
                                      <p:cBhvr>
                                        <p:cTn id="55" dur="1" fill="hold"/>
                                        <p:tgtEl>
                                          <p:spTgt spid="46"/>
                                        </p:tgtEl>
                                      </p:cBhvr>
                                    </p:cmd>
                                  </p:childTnLst>
                                </p:cTn>
                              </p:par>
                            </p:childTnLst>
                          </p:cTn>
                        </p:par>
                      </p:childTnLst>
                    </p:cTn>
                  </p:par>
                </p:childTnLst>
              </p:cTn>
              <p:nextCondLst>
                <p:cond evt="onClick" delay="0">
                  <p:tgtEl>
                    <p:spTgt spid="46"/>
                  </p:tgtEl>
                </p:cond>
              </p:nextCondLst>
            </p:seq>
            <p:video>
              <p:cMediaNode vol="80000" mute="1">
                <p:cTn id="56" fill="hold" display="0">
                  <p:stCondLst>
                    <p:cond delay="indefinite"/>
                  </p:stCondLst>
                </p:cTn>
                <p:tgtEl>
                  <p:spTgt spid="46"/>
                </p:tgtEl>
              </p:cMediaNode>
            </p:video>
          </p:childTnLst>
        </p:cTn>
      </p:par>
    </p:tnLst>
    <p:bldLst>
      <p:bldP spid="14" grpId="0"/>
      <p:bldP spid="23"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097D135-A579-4FBC-8E3F-402A0F80E814}"/>
              </a:ext>
            </a:extLst>
          </p:cNvPr>
          <p:cNvSpPr txBox="1">
            <a:spLocks/>
          </p:cNvSpPr>
          <p:nvPr/>
        </p:nvSpPr>
        <p:spPr>
          <a:xfrm>
            <a:off x="0" y="96448"/>
            <a:ext cx="10077450" cy="769441"/>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Wireless signals can travel through everyday occlusions</a:t>
            </a:r>
          </a:p>
          <a:p>
            <a:r>
              <a:rPr lang="en-US" sz="2200" dirty="0">
                <a:solidFill>
                  <a:schemeClr val="bg1"/>
                </a:solidFill>
              </a:rPr>
              <a:t>We can use them to image, reconstruct, &amp; perceive the hidden environment</a:t>
            </a:r>
          </a:p>
        </p:txBody>
      </p:sp>
      <p:pic>
        <p:nvPicPr>
          <p:cNvPr id="4" name="Picture 3">
            <a:extLst>
              <a:ext uri="{FF2B5EF4-FFF2-40B4-BE49-F238E27FC236}">
                <a16:creationId xmlns:a16="http://schemas.microsoft.com/office/drawing/2014/main" id="{CB6E39EB-B79C-4169-AAD3-CFA7F6F84B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9640" y="1264919"/>
            <a:ext cx="8008878" cy="4015741"/>
          </a:xfrm>
          <a:prstGeom prst="rect">
            <a:avLst/>
          </a:prstGeom>
        </p:spPr>
      </p:pic>
    </p:spTree>
    <p:extLst>
      <p:ext uri="{BB962C8B-B14F-4D97-AF65-F5344CB8AC3E}">
        <p14:creationId xmlns:p14="http://schemas.microsoft.com/office/powerpoint/2010/main" val="1125243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2D9084F-3853-489B-A2F9-15A6ECD5B1F3}"/>
              </a:ext>
            </a:extLst>
          </p:cNvPr>
          <p:cNvSpPr txBox="1"/>
          <p:nvPr/>
        </p:nvSpPr>
        <p:spPr>
          <a:xfrm>
            <a:off x="3122234" y="2663983"/>
            <a:ext cx="3832982" cy="369332"/>
          </a:xfrm>
          <a:prstGeom prst="rect">
            <a:avLst/>
          </a:prstGeom>
          <a:noFill/>
        </p:spPr>
        <p:txBody>
          <a:bodyPr wrap="square" rtlCol="0">
            <a:spAutoFit/>
          </a:bodyPr>
          <a:lstStyle/>
          <a:p>
            <a:pPr algn="ctr"/>
            <a:r>
              <a:rPr lang="en-US" u="sng" dirty="0">
                <a:solidFill>
                  <a:schemeClr val="bg1"/>
                </a:solidFill>
              </a:rPr>
              <a:t>Novel Downstream Tasks</a:t>
            </a:r>
          </a:p>
        </p:txBody>
      </p:sp>
      <p:sp>
        <p:nvSpPr>
          <p:cNvPr id="16" name="Title 1">
            <a:extLst>
              <a:ext uri="{FF2B5EF4-FFF2-40B4-BE49-F238E27FC236}">
                <a16:creationId xmlns:a16="http://schemas.microsoft.com/office/drawing/2014/main" id="{C854C0C4-794D-44E3-81BD-9E1215F452C9}"/>
              </a:ext>
            </a:extLst>
          </p:cNvPr>
          <p:cNvSpPr txBox="1">
            <a:spLocks/>
          </p:cNvSpPr>
          <p:nvPr/>
        </p:nvSpPr>
        <p:spPr>
          <a:xfrm>
            <a:off x="503640" y="103840"/>
            <a:ext cx="9068760" cy="430887"/>
          </a:xfrm>
          <a:prstGeom prst="rect">
            <a:avLst/>
          </a:prstGeom>
          <a:noFill/>
          <a:ln>
            <a:noFill/>
          </a:ln>
        </p:spPr>
        <p:txBody>
          <a:bodyPr vert="horz"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err="1">
                <a:solidFill>
                  <a:schemeClr val="bg1"/>
                </a:solidFill>
              </a:rPr>
              <a:t>mmNorm</a:t>
            </a:r>
            <a:r>
              <a:rPr lang="en-US" sz="2800" dirty="0">
                <a:solidFill>
                  <a:schemeClr val="bg1"/>
                </a:solidFill>
              </a:rPr>
              <a:t>: A paradigm shift in </a:t>
            </a:r>
            <a:r>
              <a:rPr lang="en-US" sz="2800" dirty="0" err="1">
                <a:solidFill>
                  <a:schemeClr val="bg1"/>
                </a:solidFill>
              </a:rPr>
              <a:t>mmWave</a:t>
            </a:r>
            <a:r>
              <a:rPr lang="en-US" sz="2800" dirty="0">
                <a:solidFill>
                  <a:schemeClr val="bg1"/>
                </a:solidFill>
              </a:rPr>
              <a:t> reconstruction</a:t>
            </a:r>
          </a:p>
        </p:txBody>
      </p:sp>
      <p:pic>
        <p:nvPicPr>
          <p:cNvPr id="5" name="Picture 4">
            <a:extLst>
              <a:ext uri="{FF2B5EF4-FFF2-40B4-BE49-F238E27FC236}">
                <a16:creationId xmlns:a16="http://schemas.microsoft.com/office/drawing/2014/main" id="{A5090E07-B536-4570-BF99-7CB18480EBD7}"/>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10000" b="90000" l="10000" r="90000">
                        <a14:backgroundMark x1="73580" y1="55254" x2="73580" y2="55254"/>
                      </a14:backgroundRemoval>
                    </a14:imgEffect>
                  </a14:imgLayer>
                </a14:imgProps>
              </a:ext>
              <a:ext uri="{28A0092B-C50C-407E-A947-70E740481C1C}">
                <a14:useLocalDpi xmlns:a14="http://schemas.microsoft.com/office/drawing/2010/main"/>
              </a:ext>
            </a:extLst>
          </a:blip>
          <a:stretch>
            <a:fillRect/>
          </a:stretch>
        </p:blipFill>
        <p:spPr>
          <a:xfrm>
            <a:off x="1163835" y="4479919"/>
            <a:ext cx="1800670" cy="1509084"/>
          </a:xfrm>
          <a:prstGeom prst="rect">
            <a:avLst/>
          </a:prstGeom>
        </p:spPr>
      </p:pic>
      <p:sp>
        <p:nvSpPr>
          <p:cNvPr id="23" name="TextBox 22">
            <a:extLst>
              <a:ext uri="{FF2B5EF4-FFF2-40B4-BE49-F238E27FC236}">
                <a16:creationId xmlns:a16="http://schemas.microsoft.com/office/drawing/2014/main" id="{5D78A5C1-B6CD-41C7-8CD0-C3110D292371}"/>
              </a:ext>
            </a:extLst>
          </p:cNvPr>
          <p:cNvSpPr txBox="1"/>
          <p:nvPr/>
        </p:nvSpPr>
        <p:spPr>
          <a:xfrm>
            <a:off x="6452219" y="2632104"/>
            <a:ext cx="3832982" cy="369332"/>
          </a:xfrm>
          <a:prstGeom prst="rect">
            <a:avLst/>
          </a:prstGeom>
          <a:noFill/>
        </p:spPr>
        <p:txBody>
          <a:bodyPr wrap="square" rtlCol="0">
            <a:spAutoFit/>
          </a:bodyPr>
          <a:lstStyle/>
          <a:p>
            <a:pPr algn="ctr"/>
            <a:r>
              <a:rPr lang="en-US" u="sng" dirty="0">
                <a:solidFill>
                  <a:schemeClr val="bg1"/>
                </a:solidFill>
              </a:rPr>
              <a:t>Large Scale Scenes</a:t>
            </a:r>
          </a:p>
        </p:txBody>
      </p:sp>
      <p:sp>
        <p:nvSpPr>
          <p:cNvPr id="13" name="TextBox 12">
            <a:extLst>
              <a:ext uri="{FF2B5EF4-FFF2-40B4-BE49-F238E27FC236}">
                <a16:creationId xmlns:a16="http://schemas.microsoft.com/office/drawing/2014/main" id="{E40860C1-C86C-416C-BC76-02AFC1155AF1}"/>
              </a:ext>
            </a:extLst>
          </p:cNvPr>
          <p:cNvSpPr txBox="1"/>
          <p:nvPr/>
        </p:nvSpPr>
        <p:spPr>
          <a:xfrm>
            <a:off x="-252259" y="2654574"/>
            <a:ext cx="3832982" cy="369332"/>
          </a:xfrm>
          <a:prstGeom prst="rect">
            <a:avLst/>
          </a:prstGeom>
          <a:noFill/>
        </p:spPr>
        <p:txBody>
          <a:bodyPr wrap="square" rtlCol="0">
            <a:spAutoFit/>
          </a:bodyPr>
          <a:lstStyle/>
          <a:p>
            <a:pPr algn="ctr"/>
            <a:r>
              <a:rPr lang="en-US" u="sng" dirty="0">
                <a:solidFill>
                  <a:schemeClr val="bg1"/>
                </a:solidFill>
              </a:rPr>
              <a:t>Shape Completion</a:t>
            </a:r>
          </a:p>
        </p:txBody>
      </p:sp>
      <p:pic>
        <p:nvPicPr>
          <p:cNvPr id="9" name="Picture 8">
            <a:extLst>
              <a:ext uri="{FF2B5EF4-FFF2-40B4-BE49-F238E27FC236}">
                <a16:creationId xmlns:a16="http://schemas.microsoft.com/office/drawing/2014/main" id="{E2C5FBE8-EDE5-40C1-9595-07943A6B8A27}"/>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9467" b="94675" l="9929" r="93617">
                        <a14:foregroundMark x1="76950" y1="86982" x2="76950" y2="86982"/>
                        <a14:foregroundMark x1="71277" y1="94675" x2="71277" y2="94675"/>
                        <a14:foregroundMark x1="93972" y1="78107" x2="93972" y2="78107"/>
                      </a14:backgroundRemoval>
                    </a14:imgEffect>
                  </a14:imgLayer>
                </a14:imgProps>
              </a:ext>
              <a:ext uri="{28A0092B-C50C-407E-A947-70E740481C1C}">
                <a14:useLocalDpi xmlns:a14="http://schemas.microsoft.com/office/drawing/2010/main"/>
              </a:ext>
            </a:extLst>
          </a:blip>
          <a:srcRect/>
          <a:stretch/>
        </p:blipFill>
        <p:spPr>
          <a:xfrm>
            <a:off x="1629703" y="3002310"/>
            <a:ext cx="1003111" cy="604063"/>
          </a:xfrm>
          <a:prstGeom prst="rect">
            <a:avLst/>
          </a:prstGeom>
        </p:spPr>
      </p:pic>
      <p:cxnSp>
        <p:nvCxnSpPr>
          <p:cNvPr id="28" name="Straight Arrow Connector 27">
            <a:extLst>
              <a:ext uri="{FF2B5EF4-FFF2-40B4-BE49-F238E27FC236}">
                <a16:creationId xmlns:a16="http://schemas.microsoft.com/office/drawing/2014/main" id="{5C3AC24D-848F-4249-A556-580DDB0D49CB}"/>
              </a:ext>
            </a:extLst>
          </p:cNvPr>
          <p:cNvCxnSpPr>
            <a:cxnSpLocks/>
          </p:cNvCxnSpPr>
          <p:nvPr/>
        </p:nvCxnSpPr>
        <p:spPr>
          <a:xfrm rot="5400000">
            <a:off x="2016426" y="4696051"/>
            <a:ext cx="203396" cy="168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3AD2EC8C-F518-48F4-9600-8E099313E6F1}"/>
              </a:ext>
            </a:extLst>
          </p:cNvPr>
          <p:cNvPicPr>
            <a:picLocks noChangeAspect="1"/>
          </p:cNvPicPr>
          <p:nvPr/>
        </p:nvPicPr>
        <p:blipFill>
          <a:blip r:embed="rId9" cstate="screen">
            <a:extLst>
              <a:ext uri="{BEBA8EAE-BF5A-486C-A8C5-ECC9F3942E4B}">
                <a14:imgProps xmlns:a14="http://schemas.microsoft.com/office/drawing/2010/main">
                  <a14:imgLayer r:embed="rId10">
                    <a14:imgEffect>
                      <a14:backgroundRemoval t="2675" b="97239" l="1153" r="98002">
                        <a14:foregroundMark x1="38970" y1="51079" x2="22752" y2="44694"/>
                        <a14:foregroundMark x1="22752" y1="44694" x2="15219" y2="58499"/>
                        <a14:foregroundMark x1="15219" y1="58499" x2="33282" y2="80242"/>
                        <a14:foregroundMark x1="33282" y1="80242" x2="37894" y2="49612"/>
                        <a14:foregroundMark x1="37894" y1="49612" x2="31437" y2="45125"/>
                        <a14:foregroundMark x1="50115" y1="90682" x2="30515" y2="94564"/>
                        <a14:foregroundMark x1="30515" y1="94564" x2="15988" y2="82226"/>
                        <a14:foregroundMark x1="15988" y1="82226" x2="6995" y2="59016"/>
                        <a14:foregroundMark x1="6995" y1="59016" x2="7840" y2="40725"/>
                        <a14:foregroundMark x1="7840" y1="40725" x2="20984" y2="49612"/>
                        <a14:foregroundMark x1="20984" y1="49612" x2="34589" y2="86626"/>
                        <a14:foregroundMark x1="34589" y1="86626" x2="51191" y2="91803"/>
                        <a14:foregroundMark x1="51191" y1="91803" x2="52498" y2="90940"/>
                        <a14:foregroundMark x1="5304" y1="43572" x2="6918" y2="60656"/>
                        <a14:foregroundMark x1="6918" y1="60656" x2="6687" y2="43831"/>
                        <a14:foregroundMark x1="2306" y1="49525" x2="2229" y2="47972"/>
                        <a14:foregroundMark x1="29669" y1="97325" x2="27440" y2="97325"/>
                        <a14:foregroundMark x1="94005" y1="67645" x2="94005" y2="69025"/>
                        <a14:foregroundMark x1="97694" y1="63589" x2="98078" y2="63158"/>
                        <a14:foregroundMark x1="57187" y1="7248" x2="61107" y2="7075"/>
                        <a14:foregroundMark x1="57494" y1="3624" x2="50884" y2="2675"/>
                        <a14:foregroundMark x1="33590" y1="16997" x2="37586" y2="14754"/>
                        <a14:foregroundMark x1="23290" y1="22951" x2="26979" y2="21053"/>
                        <a14:foregroundMark x1="9762" y1="32183" x2="13451" y2="29853"/>
                        <a14:foregroundMark x1="11222" y1="31406" x2="8148" y2="33477"/>
                        <a14:foregroundMark x1="1153" y1="48490" x2="1153" y2="59965"/>
                        <a14:foregroundMark x1="30361" y1="57981" x2="22829" y2="69629"/>
                        <a14:foregroundMark x1="22829" y1="69629" x2="27440" y2="54789"/>
                        <a14:foregroundMark x1="27440" y1="54789" x2="26979" y2="54616"/>
                      </a14:backgroundRemoval>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710619" y="3032982"/>
            <a:ext cx="860358" cy="766453"/>
          </a:xfrm>
          <a:prstGeom prst="rect">
            <a:avLst/>
          </a:prstGeom>
        </p:spPr>
      </p:pic>
      <p:pic>
        <p:nvPicPr>
          <p:cNvPr id="26" name="Picture 25">
            <a:extLst>
              <a:ext uri="{FF2B5EF4-FFF2-40B4-BE49-F238E27FC236}">
                <a16:creationId xmlns:a16="http://schemas.microsoft.com/office/drawing/2014/main" id="{1CF49F6A-80D4-4B23-AB24-3B455A91827C}"/>
              </a:ext>
            </a:extLst>
          </p:cNvPr>
          <p:cNvPicPr>
            <a:picLocks noChangeAspect="1"/>
          </p:cNvPicPr>
          <p:nvPr/>
        </p:nvPicPr>
        <p:blipFill>
          <a:blip r:embed="rId11" cstate="screen">
            <a:extLst>
              <a:ext uri="{BEBA8EAE-BF5A-486C-A8C5-ECC9F3942E4B}">
                <a14:imgProps xmlns:a14="http://schemas.microsoft.com/office/drawing/2010/main">
                  <a14:imgLayer r:embed="rId12">
                    <a14:imgEffect>
                      <a14:backgroundRemoval t="5250" b="91000" l="1500" r="98250">
                        <a14:foregroundMark x1="5750" y1="32750" x2="5750" y2="32750"/>
                        <a14:foregroundMark x1="5750" y1="68000" x2="5750" y2="68000"/>
                        <a14:foregroundMark x1="2250" y1="67750" x2="2250" y2="67750"/>
                        <a14:foregroundMark x1="1750" y1="30250" x2="1750" y2="30250"/>
                        <a14:foregroundMark x1="1500" y1="68000" x2="1500" y2="68000"/>
                        <a14:foregroundMark x1="52250" y1="91000" x2="52250" y2="91000"/>
                        <a14:foregroundMark x1="92500" y1="48500" x2="92500" y2="48500"/>
                        <a14:foregroundMark x1="98250" y1="48500" x2="98250" y2="48500"/>
                        <a14:foregroundMark x1="52000" y1="8250" x2="52000" y2="8250"/>
                        <a14:foregroundMark x1="50500" y1="5250" x2="50500" y2="5250"/>
                      </a14:backgroundRemoval>
                    </a14:imgEffect>
                  </a14:imgLayer>
                </a14:imgProps>
              </a:ext>
              <a:ext uri="{28A0092B-C50C-407E-A947-70E740481C1C}">
                <a14:useLocalDpi xmlns:a14="http://schemas.microsoft.com/office/drawing/2010/main"/>
              </a:ext>
            </a:extLst>
          </a:blip>
          <a:stretch>
            <a:fillRect/>
          </a:stretch>
        </p:blipFill>
        <p:spPr>
          <a:xfrm>
            <a:off x="1662379" y="3758750"/>
            <a:ext cx="911700" cy="911700"/>
          </a:xfrm>
          <a:prstGeom prst="rect">
            <a:avLst/>
          </a:prstGeom>
        </p:spPr>
      </p:pic>
      <p:cxnSp>
        <p:nvCxnSpPr>
          <p:cNvPr id="27" name="Straight Arrow Connector 26">
            <a:extLst>
              <a:ext uri="{FF2B5EF4-FFF2-40B4-BE49-F238E27FC236}">
                <a16:creationId xmlns:a16="http://schemas.microsoft.com/office/drawing/2014/main" id="{48E93332-77C6-4798-96B8-E2352D0F7531}"/>
              </a:ext>
            </a:extLst>
          </p:cNvPr>
          <p:cNvCxnSpPr>
            <a:cxnSpLocks/>
          </p:cNvCxnSpPr>
          <p:nvPr/>
        </p:nvCxnSpPr>
        <p:spPr>
          <a:xfrm rot="5400000">
            <a:off x="2015243" y="3664280"/>
            <a:ext cx="203396" cy="168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F325358D-E0A2-468E-8804-33AAC2C1D41B}"/>
              </a:ext>
            </a:extLst>
          </p:cNvPr>
          <p:cNvGrpSpPr/>
          <p:nvPr/>
        </p:nvGrpSpPr>
        <p:grpSpPr>
          <a:xfrm>
            <a:off x="3404890" y="3122624"/>
            <a:ext cx="1735032" cy="1596448"/>
            <a:chOff x="1856165" y="3816483"/>
            <a:chExt cx="1735032" cy="1596448"/>
          </a:xfrm>
        </p:grpSpPr>
        <p:pic>
          <p:nvPicPr>
            <p:cNvPr id="3" name="Picture 2">
              <a:extLst>
                <a:ext uri="{FF2B5EF4-FFF2-40B4-BE49-F238E27FC236}">
                  <a16:creationId xmlns:a16="http://schemas.microsoft.com/office/drawing/2014/main" id="{4CCA17DC-B4B3-4A0E-B37C-05618B88EC5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856165" y="3816483"/>
              <a:ext cx="1735032" cy="1298061"/>
            </a:xfrm>
            <a:prstGeom prst="rect">
              <a:avLst/>
            </a:prstGeom>
          </p:spPr>
        </p:pic>
        <p:sp>
          <p:nvSpPr>
            <p:cNvPr id="42" name="TextBox 41">
              <a:extLst>
                <a:ext uri="{FF2B5EF4-FFF2-40B4-BE49-F238E27FC236}">
                  <a16:creationId xmlns:a16="http://schemas.microsoft.com/office/drawing/2014/main" id="{0F572FFB-D31F-40D1-9941-B31B6136D4FB}"/>
                </a:ext>
              </a:extLst>
            </p:cNvPr>
            <p:cNvSpPr txBox="1"/>
            <p:nvPr/>
          </p:nvSpPr>
          <p:spPr>
            <a:xfrm>
              <a:off x="1865161" y="5043599"/>
              <a:ext cx="1717040" cy="369332"/>
            </a:xfrm>
            <a:prstGeom prst="rect">
              <a:avLst/>
            </a:prstGeom>
            <a:noFill/>
          </p:spPr>
          <p:txBody>
            <a:bodyPr wrap="square" rtlCol="0">
              <a:spAutoFit/>
            </a:bodyPr>
            <a:lstStyle/>
            <a:p>
              <a:pPr algn="ctr"/>
              <a:r>
                <a:rPr lang="en-US" dirty="0">
                  <a:solidFill>
                    <a:schemeClr val="bg1"/>
                  </a:solidFill>
                </a:rPr>
                <a:t>Robotics</a:t>
              </a:r>
            </a:p>
          </p:txBody>
        </p:sp>
      </p:grpSp>
      <p:grpSp>
        <p:nvGrpSpPr>
          <p:cNvPr id="7" name="Group 6">
            <a:extLst>
              <a:ext uri="{FF2B5EF4-FFF2-40B4-BE49-F238E27FC236}">
                <a16:creationId xmlns:a16="http://schemas.microsoft.com/office/drawing/2014/main" id="{3C805D90-10C8-4D62-BDF4-E865BFB11E49}"/>
              </a:ext>
            </a:extLst>
          </p:cNvPr>
          <p:cNvGrpSpPr/>
          <p:nvPr/>
        </p:nvGrpSpPr>
        <p:grpSpPr>
          <a:xfrm>
            <a:off x="4427200" y="3985746"/>
            <a:ext cx="2245360" cy="1594435"/>
            <a:chOff x="3621975" y="3818496"/>
            <a:chExt cx="2245360" cy="1594435"/>
          </a:xfrm>
        </p:grpSpPr>
        <p:grpSp>
          <p:nvGrpSpPr>
            <p:cNvPr id="2" name="Group 1">
              <a:extLst>
                <a:ext uri="{FF2B5EF4-FFF2-40B4-BE49-F238E27FC236}">
                  <a16:creationId xmlns:a16="http://schemas.microsoft.com/office/drawing/2014/main" id="{816BD091-6665-49B9-92DD-349F19759BD9}"/>
                </a:ext>
              </a:extLst>
            </p:cNvPr>
            <p:cNvGrpSpPr/>
            <p:nvPr/>
          </p:nvGrpSpPr>
          <p:grpSpPr>
            <a:xfrm>
              <a:off x="3883860" y="3818496"/>
              <a:ext cx="1721591" cy="1357885"/>
              <a:chOff x="3819025" y="3818496"/>
              <a:chExt cx="1721591" cy="1357885"/>
            </a:xfrm>
          </p:grpSpPr>
          <p:pic>
            <p:nvPicPr>
              <p:cNvPr id="35" name="Picture 34">
                <a:extLst>
                  <a:ext uri="{FF2B5EF4-FFF2-40B4-BE49-F238E27FC236}">
                    <a16:creationId xmlns:a16="http://schemas.microsoft.com/office/drawing/2014/main" id="{8772B6B8-FAB8-48D3-BD18-24FC0CBF0DB8}"/>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833637" y="3818496"/>
                <a:ext cx="1706979" cy="1277760"/>
              </a:xfrm>
              <a:prstGeom prst="rect">
                <a:avLst/>
              </a:prstGeom>
            </p:spPr>
          </p:pic>
          <p:pic>
            <p:nvPicPr>
              <p:cNvPr id="34" name="Picture 4" descr="Colorful Keys Stock Illustrations – 4,535 Colorful Keys Stock  Illustrations, Vectors &amp; Clipart - Dreamstime">
                <a:extLst>
                  <a:ext uri="{FF2B5EF4-FFF2-40B4-BE49-F238E27FC236}">
                    <a16:creationId xmlns:a16="http://schemas.microsoft.com/office/drawing/2014/main" id="{6455CF0D-588D-401A-B807-3B8A0E5C92C4}"/>
                  </a:ext>
                </a:extLst>
              </p:cNvPr>
              <p:cNvPicPr>
                <a:picLocks noChangeAspect="1" noChangeArrowheads="1"/>
              </p:cNvPicPr>
              <p:nvPr/>
            </p:nvPicPr>
            <p:blipFill>
              <a:blip r:embed="rId15" cstate="screen">
                <a:duotone>
                  <a:prstClr val="black"/>
                  <a:srgbClr val="C00000">
                    <a:tint val="45000"/>
                    <a:satMod val="400000"/>
                  </a:srgbClr>
                </a:duotone>
                <a:extLst>
                  <a:ext uri="{BEBA8EAE-BF5A-486C-A8C5-ECC9F3942E4B}">
                    <a14:imgProps xmlns:a14="http://schemas.microsoft.com/office/drawing/2010/main">
                      <a14:imgLayer r:embed="rId16">
                        <a14:imgEffect>
                          <a14:backgroundRemoval t="10000" b="90000" l="10000" r="90000">
                            <a14:foregroundMark x1="81750" y1="43385" x2="84125" y2="43385"/>
                            <a14:backgroundMark x1="73375" y1="39403" x2="48750" y2="71693"/>
                            <a14:backgroundMark x1="48750" y1="71693" x2="77000" y2="51636"/>
                            <a14:backgroundMark x1="47125" y1="20341" x2="36375" y2="27169"/>
                            <a14:backgroundMark x1="56625" y1="17639" x2="18000" y2="69986"/>
                            <a14:backgroundMark x1="18000" y1="69986" x2="57125" y2="60740"/>
                            <a14:backgroundMark x1="57125" y1="60740" x2="54250" y2="16216"/>
                            <a14:backgroundMark x1="66250" y1="24467" x2="62625" y2="32575"/>
                            <a14:backgroundMark x1="72125" y1="20341" x2="55000" y2="62162"/>
                            <a14:backgroundMark x1="55000" y1="62162" x2="68625" y2="33997"/>
                            <a14:backgroundMark x1="60250" y1="23044" x2="10125" y2="42674"/>
                            <a14:backgroundMark x1="10125" y1="42674" x2="61875" y2="28023"/>
                            <a14:backgroundMark x1="61875" y1="28023" x2="44750" y2="20341"/>
                          </a14:backgroundRemoval>
                        </a14:imgEffect>
                      </a14:imgLayer>
                    </a14:imgProps>
                  </a:ext>
                  <a:ext uri="{28A0092B-C50C-407E-A947-70E740481C1C}">
                    <a14:useLocalDpi xmlns:a14="http://schemas.microsoft.com/office/drawing/2010/main"/>
                  </a:ext>
                </a:extLst>
              </a:blip>
              <a:srcRect/>
              <a:stretch>
                <a:fillRect/>
              </a:stretch>
            </p:blipFill>
            <p:spPr bwMode="auto">
              <a:xfrm>
                <a:off x="3819025" y="4667184"/>
                <a:ext cx="579455" cy="509197"/>
              </a:xfrm>
              <a:prstGeom prst="rect">
                <a:avLst/>
              </a:prstGeom>
              <a:noFill/>
              <a:scene3d>
                <a:camera prst="orthographicFront">
                  <a:rot lat="3093952" lon="18737004" rev="17645937"/>
                </a:camera>
                <a:lightRig rig="threePt" dir="t"/>
              </a:scene3d>
              <a:extLst>
                <a:ext uri="{909E8E84-426E-40DD-AFC4-6F175D3DCCD1}">
                  <a14:hiddenFill xmlns:a14="http://schemas.microsoft.com/office/drawing/2010/main">
                    <a:solidFill>
                      <a:srgbClr val="FFFFFF"/>
                    </a:solidFill>
                  </a14:hiddenFill>
                </a:ext>
              </a:extLst>
            </p:spPr>
          </p:pic>
        </p:grpSp>
        <p:sp>
          <p:nvSpPr>
            <p:cNvPr id="43" name="TextBox 42">
              <a:extLst>
                <a:ext uri="{FF2B5EF4-FFF2-40B4-BE49-F238E27FC236}">
                  <a16:creationId xmlns:a16="http://schemas.microsoft.com/office/drawing/2014/main" id="{08009480-83F2-434D-8F79-29F7191CD3EF}"/>
                </a:ext>
              </a:extLst>
            </p:cNvPr>
            <p:cNvSpPr txBox="1"/>
            <p:nvPr/>
          </p:nvSpPr>
          <p:spPr>
            <a:xfrm>
              <a:off x="3621975" y="5043599"/>
              <a:ext cx="2245360" cy="369332"/>
            </a:xfrm>
            <a:prstGeom prst="rect">
              <a:avLst/>
            </a:prstGeom>
            <a:noFill/>
          </p:spPr>
          <p:txBody>
            <a:bodyPr wrap="square" rtlCol="0">
              <a:spAutoFit/>
            </a:bodyPr>
            <a:lstStyle/>
            <a:p>
              <a:pPr algn="ctr"/>
              <a:r>
                <a:rPr lang="en-US" dirty="0">
                  <a:solidFill>
                    <a:schemeClr val="bg1"/>
                  </a:solidFill>
                </a:rPr>
                <a:t>Augmented Reality</a:t>
              </a:r>
            </a:p>
          </p:txBody>
        </p:sp>
      </p:grpSp>
      <p:grpSp>
        <p:nvGrpSpPr>
          <p:cNvPr id="4" name="Group 3">
            <a:extLst>
              <a:ext uri="{FF2B5EF4-FFF2-40B4-BE49-F238E27FC236}">
                <a16:creationId xmlns:a16="http://schemas.microsoft.com/office/drawing/2014/main" id="{6BD85377-7CA3-4528-95CF-4196D24FC16A}"/>
              </a:ext>
            </a:extLst>
          </p:cNvPr>
          <p:cNvGrpSpPr/>
          <p:nvPr/>
        </p:nvGrpSpPr>
        <p:grpSpPr>
          <a:xfrm>
            <a:off x="6616166" y="3122624"/>
            <a:ext cx="2245360" cy="1865438"/>
            <a:chOff x="5750560" y="3815512"/>
            <a:chExt cx="2245360" cy="1865438"/>
          </a:xfrm>
        </p:grpSpPr>
        <p:pic>
          <p:nvPicPr>
            <p:cNvPr id="1026" name="Picture 2" descr="Your guide to smart home: Room-by-room | Tom's Guide">
              <a:extLst>
                <a:ext uri="{FF2B5EF4-FFF2-40B4-BE49-F238E27FC236}">
                  <a16:creationId xmlns:a16="http://schemas.microsoft.com/office/drawing/2014/main" id="{06910413-2DE2-45B1-B0BD-B98E60D1EF7D}"/>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a:stretch/>
          </p:blipFill>
          <p:spPr bwMode="auto">
            <a:xfrm>
              <a:off x="6026886" y="3815512"/>
              <a:ext cx="1692709" cy="1274647"/>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AC49C9DE-E92E-4CDE-BC0A-12F3BB47FE55}"/>
                </a:ext>
              </a:extLst>
            </p:cNvPr>
            <p:cNvSpPr txBox="1"/>
            <p:nvPr/>
          </p:nvSpPr>
          <p:spPr>
            <a:xfrm>
              <a:off x="5750560" y="5034619"/>
              <a:ext cx="2245360" cy="646331"/>
            </a:xfrm>
            <a:prstGeom prst="rect">
              <a:avLst/>
            </a:prstGeom>
            <a:noFill/>
          </p:spPr>
          <p:txBody>
            <a:bodyPr wrap="square" rtlCol="0">
              <a:spAutoFit/>
            </a:bodyPr>
            <a:lstStyle/>
            <a:p>
              <a:pPr algn="ctr"/>
              <a:r>
                <a:rPr lang="en-US" dirty="0">
                  <a:solidFill>
                    <a:schemeClr val="bg1"/>
                  </a:solidFill>
                </a:rPr>
                <a:t>Indoor</a:t>
              </a:r>
            </a:p>
            <a:p>
              <a:pPr algn="ctr"/>
              <a:r>
                <a:rPr lang="en-US" dirty="0">
                  <a:solidFill>
                    <a:schemeClr val="bg1"/>
                  </a:solidFill>
                </a:rPr>
                <a:t>Scenes</a:t>
              </a:r>
            </a:p>
          </p:txBody>
        </p:sp>
      </p:grpSp>
      <p:grpSp>
        <p:nvGrpSpPr>
          <p:cNvPr id="6" name="Group 5">
            <a:extLst>
              <a:ext uri="{FF2B5EF4-FFF2-40B4-BE49-F238E27FC236}">
                <a16:creationId xmlns:a16="http://schemas.microsoft.com/office/drawing/2014/main" id="{BDA04503-DE6D-4B41-8770-5E72433D5117}"/>
              </a:ext>
            </a:extLst>
          </p:cNvPr>
          <p:cNvGrpSpPr/>
          <p:nvPr/>
        </p:nvGrpSpPr>
        <p:grpSpPr>
          <a:xfrm>
            <a:off x="7875894" y="3985746"/>
            <a:ext cx="2245360" cy="1592453"/>
            <a:chOff x="7791450" y="3811498"/>
            <a:chExt cx="2245360" cy="1592453"/>
          </a:xfrm>
        </p:grpSpPr>
        <p:pic>
          <p:nvPicPr>
            <p:cNvPr id="1028" name="Picture 4" descr="Autonomous Driving and the Quest for Safety | Samsung Semiconductor Global">
              <a:extLst>
                <a:ext uri="{FF2B5EF4-FFF2-40B4-BE49-F238E27FC236}">
                  <a16:creationId xmlns:a16="http://schemas.microsoft.com/office/drawing/2014/main" id="{4ED9355F-9866-476B-B0CB-B5A290880933}"/>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8067080" y="3811498"/>
              <a:ext cx="1694100" cy="1279344"/>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2D6286EB-9D20-4673-A57B-9AAD15F6909C}"/>
                </a:ext>
              </a:extLst>
            </p:cNvPr>
            <p:cNvSpPr txBox="1"/>
            <p:nvPr/>
          </p:nvSpPr>
          <p:spPr>
            <a:xfrm>
              <a:off x="7791450" y="5034619"/>
              <a:ext cx="2245360" cy="369332"/>
            </a:xfrm>
            <a:prstGeom prst="rect">
              <a:avLst/>
            </a:prstGeom>
            <a:noFill/>
          </p:spPr>
          <p:txBody>
            <a:bodyPr wrap="square" rtlCol="0">
              <a:spAutoFit/>
            </a:bodyPr>
            <a:lstStyle/>
            <a:p>
              <a:pPr algn="ctr"/>
              <a:r>
                <a:rPr lang="en-US" dirty="0">
                  <a:solidFill>
                    <a:schemeClr val="bg1"/>
                  </a:solidFill>
                </a:rPr>
                <a:t>Autonomous Driving</a:t>
              </a:r>
            </a:p>
          </p:txBody>
        </p:sp>
      </p:grpSp>
      <p:pic>
        <p:nvPicPr>
          <p:cNvPr id="46" name="presentation_video_combined">
            <a:hlinkClick r:id="" action="ppaction://media"/>
            <a:extLst>
              <a:ext uri="{FF2B5EF4-FFF2-40B4-BE49-F238E27FC236}">
                <a16:creationId xmlns:a16="http://schemas.microsoft.com/office/drawing/2014/main" id="{5F26A50B-8AB3-476F-8D5D-94F02A4851E1}"/>
              </a:ext>
            </a:extLst>
          </p:cNvPr>
          <p:cNvPicPr>
            <a:picLocks noChangeAspect="1"/>
          </p:cNvPicPr>
          <p:nvPr>
            <a:videoFile r:link="rId1"/>
            <p:extLst>
              <p:ext uri="{DAA4B4D4-6D71-4841-9C94-3DE7FCFB9230}">
                <p14:media xmlns:p14="http://schemas.microsoft.com/office/powerpoint/2010/main" r:embed="rId2">
                  <p14:trim st="2173"/>
                </p14:media>
              </p:ext>
            </p:extLst>
          </p:nvPr>
        </p:nvPicPr>
        <p:blipFill rotWithShape="1">
          <a:blip r:embed="rId19"/>
          <a:srcRect t="25270" b="25264"/>
          <a:stretch/>
        </p:blipFill>
        <p:spPr>
          <a:xfrm>
            <a:off x="1485900" y="571502"/>
            <a:ext cx="7459980" cy="2075820"/>
          </a:xfrm>
          <a:prstGeom prst="rect">
            <a:avLst/>
          </a:prstGeom>
        </p:spPr>
      </p:pic>
    </p:spTree>
    <p:extLst>
      <p:ext uri="{BB962C8B-B14F-4D97-AF65-F5344CB8AC3E}">
        <p14:creationId xmlns:p14="http://schemas.microsoft.com/office/powerpoint/2010/main" val="369668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5593" fill="hold"/>
                                        <p:tgtEl>
                                          <p:spTgt spid="46"/>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46"/>
                    </p:tgtEl>
                  </p:cond>
                </p:stCondLst>
                <p:endSync evt="end" delay="0">
                  <p:rtn val="all"/>
                </p:endSync>
                <p:childTnLst>
                  <p:par>
                    <p:cTn id="52" fill="hold">
                      <p:stCondLst>
                        <p:cond delay="0"/>
                      </p:stCondLst>
                      <p:childTnLst>
                        <p:par>
                          <p:cTn id="53" fill="hold">
                            <p:stCondLst>
                              <p:cond delay="0"/>
                            </p:stCondLst>
                            <p:childTnLst>
                              <p:par>
                                <p:cTn id="54" presetID="2" presetClass="mediacall" presetSubtype="0" fill="hold" nodeType="clickEffect">
                                  <p:stCondLst>
                                    <p:cond delay="0"/>
                                  </p:stCondLst>
                                  <p:childTnLst>
                                    <p:cmd type="call" cmd="togglePause">
                                      <p:cBhvr>
                                        <p:cTn id="55" dur="1" fill="hold"/>
                                        <p:tgtEl>
                                          <p:spTgt spid="46"/>
                                        </p:tgtEl>
                                      </p:cBhvr>
                                    </p:cmd>
                                  </p:childTnLst>
                                </p:cTn>
                              </p:par>
                            </p:childTnLst>
                          </p:cTn>
                        </p:par>
                      </p:childTnLst>
                    </p:cTn>
                  </p:par>
                </p:childTnLst>
              </p:cTn>
              <p:nextCondLst>
                <p:cond evt="onClick" delay="0">
                  <p:tgtEl>
                    <p:spTgt spid="46"/>
                  </p:tgtEl>
                </p:cond>
              </p:nextCondLst>
            </p:seq>
            <p:video>
              <p:cMediaNode vol="80000" mute="1">
                <p:cTn id="56" fill="hold" display="0">
                  <p:stCondLst>
                    <p:cond delay="indefinite"/>
                  </p:stCondLst>
                </p:cTn>
                <p:tgtEl>
                  <p:spTgt spid="46"/>
                </p:tgtEl>
              </p:cMediaNode>
            </p:video>
          </p:childTnLst>
        </p:cTn>
      </p:par>
    </p:tnLst>
    <p:bldLst>
      <p:bldP spid="14" grpId="0"/>
      <p:bldP spid="23" grpId="0"/>
      <p:bldP spid="13" grpId="0"/>
    </p:bld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2D9084F-3853-489B-A2F9-15A6ECD5B1F3}"/>
              </a:ext>
            </a:extLst>
          </p:cNvPr>
          <p:cNvSpPr txBox="1"/>
          <p:nvPr/>
        </p:nvSpPr>
        <p:spPr>
          <a:xfrm>
            <a:off x="3122234" y="2663983"/>
            <a:ext cx="3832982" cy="369332"/>
          </a:xfrm>
          <a:prstGeom prst="rect">
            <a:avLst/>
          </a:prstGeom>
          <a:noFill/>
        </p:spPr>
        <p:txBody>
          <a:bodyPr wrap="square" rtlCol="0">
            <a:spAutoFit/>
          </a:bodyPr>
          <a:lstStyle/>
          <a:p>
            <a:pPr algn="ctr"/>
            <a:r>
              <a:rPr lang="en-US" u="sng" dirty="0">
                <a:solidFill>
                  <a:schemeClr val="bg1"/>
                </a:solidFill>
              </a:rPr>
              <a:t>Novel Downstream Tasks</a:t>
            </a:r>
          </a:p>
        </p:txBody>
      </p:sp>
      <p:sp>
        <p:nvSpPr>
          <p:cNvPr id="16" name="Title 1">
            <a:extLst>
              <a:ext uri="{FF2B5EF4-FFF2-40B4-BE49-F238E27FC236}">
                <a16:creationId xmlns:a16="http://schemas.microsoft.com/office/drawing/2014/main" id="{C854C0C4-794D-44E3-81BD-9E1215F452C9}"/>
              </a:ext>
            </a:extLst>
          </p:cNvPr>
          <p:cNvSpPr txBox="1">
            <a:spLocks/>
          </p:cNvSpPr>
          <p:nvPr/>
        </p:nvSpPr>
        <p:spPr>
          <a:xfrm>
            <a:off x="503640" y="103840"/>
            <a:ext cx="9068760" cy="430887"/>
          </a:xfrm>
          <a:prstGeom prst="rect">
            <a:avLst/>
          </a:prstGeom>
          <a:noFill/>
          <a:ln>
            <a:noFill/>
          </a:ln>
        </p:spPr>
        <p:txBody>
          <a:bodyPr vert="horz"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err="1">
                <a:solidFill>
                  <a:schemeClr val="bg1"/>
                </a:solidFill>
              </a:rPr>
              <a:t>mmNorm</a:t>
            </a:r>
            <a:r>
              <a:rPr lang="en-US" sz="2800" dirty="0">
                <a:solidFill>
                  <a:schemeClr val="bg1"/>
                </a:solidFill>
              </a:rPr>
              <a:t>: A paradigm shift in </a:t>
            </a:r>
            <a:r>
              <a:rPr lang="en-US" sz="2800" dirty="0" err="1">
                <a:solidFill>
                  <a:schemeClr val="bg1"/>
                </a:solidFill>
              </a:rPr>
              <a:t>mmWave</a:t>
            </a:r>
            <a:r>
              <a:rPr lang="en-US" sz="2800" dirty="0">
                <a:solidFill>
                  <a:schemeClr val="bg1"/>
                </a:solidFill>
              </a:rPr>
              <a:t> reconstruction</a:t>
            </a:r>
          </a:p>
        </p:txBody>
      </p:sp>
      <p:pic>
        <p:nvPicPr>
          <p:cNvPr id="5" name="Picture 4">
            <a:extLst>
              <a:ext uri="{FF2B5EF4-FFF2-40B4-BE49-F238E27FC236}">
                <a16:creationId xmlns:a16="http://schemas.microsoft.com/office/drawing/2014/main" id="{A5090E07-B536-4570-BF99-7CB18480EBD7}"/>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backgroundMark x1="73580" y1="55254" x2="73580" y2="55254"/>
                      </a14:backgroundRemoval>
                    </a14:imgEffect>
                  </a14:imgLayer>
                </a14:imgProps>
              </a:ext>
              <a:ext uri="{28A0092B-C50C-407E-A947-70E740481C1C}">
                <a14:useLocalDpi xmlns:a14="http://schemas.microsoft.com/office/drawing/2010/main"/>
              </a:ext>
            </a:extLst>
          </a:blip>
          <a:stretch>
            <a:fillRect/>
          </a:stretch>
        </p:blipFill>
        <p:spPr>
          <a:xfrm>
            <a:off x="1163835" y="4479919"/>
            <a:ext cx="1800670" cy="1509084"/>
          </a:xfrm>
          <a:prstGeom prst="rect">
            <a:avLst/>
          </a:prstGeom>
        </p:spPr>
      </p:pic>
      <p:sp>
        <p:nvSpPr>
          <p:cNvPr id="23" name="TextBox 22">
            <a:extLst>
              <a:ext uri="{FF2B5EF4-FFF2-40B4-BE49-F238E27FC236}">
                <a16:creationId xmlns:a16="http://schemas.microsoft.com/office/drawing/2014/main" id="{5D78A5C1-B6CD-41C7-8CD0-C3110D292371}"/>
              </a:ext>
            </a:extLst>
          </p:cNvPr>
          <p:cNvSpPr txBox="1"/>
          <p:nvPr/>
        </p:nvSpPr>
        <p:spPr>
          <a:xfrm>
            <a:off x="6452219" y="2632104"/>
            <a:ext cx="3832982" cy="369332"/>
          </a:xfrm>
          <a:prstGeom prst="rect">
            <a:avLst/>
          </a:prstGeom>
          <a:noFill/>
        </p:spPr>
        <p:txBody>
          <a:bodyPr wrap="square" rtlCol="0">
            <a:spAutoFit/>
          </a:bodyPr>
          <a:lstStyle/>
          <a:p>
            <a:pPr algn="ctr"/>
            <a:r>
              <a:rPr lang="en-US" u="sng" dirty="0">
                <a:solidFill>
                  <a:schemeClr val="bg1"/>
                </a:solidFill>
              </a:rPr>
              <a:t>Large Scale Scenes</a:t>
            </a:r>
          </a:p>
        </p:txBody>
      </p:sp>
      <p:sp>
        <p:nvSpPr>
          <p:cNvPr id="13" name="TextBox 12">
            <a:extLst>
              <a:ext uri="{FF2B5EF4-FFF2-40B4-BE49-F238E27FC236}">
                <a16:creationId xmlns:a16="http://schemas.microsoft.com/office/drawing/2014/main" id="{E40860C1-C86C-416C-BC76-02AFC1155AF1}"/>
              </a:ext>
            </a:extLst>
          </p:cNvPr>
          <p:cNvSpPr txBox="1"/>
          <p:nvPr/>
        </p:nvSpPr>
        <p:spPr>
          <a:xfrm>
            <a:off x="-252259" y="2654574"/>
            <a:ext cx="3832982" cy="369332"/>
          </a:xfrm>
          <a:prstGeom prst="rect">
            <a:avLst/>
          </a:prstGeom>
          <a:noFill/>
        </p:spPr>
        <p:txBody>
          <a:bodyPr wrap="square" rtlCol="0">
            <a:spAutoFit/>
          </a:bodyPr>
          <a:lstStyle/>
          <a:p>
            <a:pPr algn="ctr"/>
            <a:r>
              <a:rPr lang="en-US" u="sng" dirty="0">
                <a:solidFill>
                  <a:schemeClr val="bg1"/>
                </a:solidFill>
              </a:rPr>
              <a:t>Shape Completion</a:t>
            </a:r>
          </a:p>
        </p:txBody>
      </p:sp>
      <p:pic>
        <p:nvPicPr>
          <p:cNvPr id="9" name="Picture 8">
            <a:extLst>
              <a:ext uri="{FF2B5EF4-FFF2-40B4-BE49-F238E27FC236}">
                <a16:creationId xmlns:a16="http://schemas.microsoft.com/office/drawing/2014/main" id="{E2C5FBE8-EDE5-40C1-9595-07943A6B8A27}"/>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9467" b="94675" l="9929" r="93617">
                        <a14:foregroundMark x1="76950" y1="86982" x2="76950" y2="86982"/>
                        <a14:foregroundMark x1="71277" y1="94675" x2="71277" y2="94675"/>
                        <a14:foregroundMark x1="93972" y1="78107" x2="93972" y2="78107"/>
                      </a14:backgroundRemoval>
                    </a14:imgEffect>
                  </a14:imgLayer>
                </a14:imgProps>
              </a:ext>
              <a:ext uri="{28A0092B-C50C-407E-A947-70E740481C1C}">
                <a14:useLocalDpi xmlns:a14="http://schemas.microsoft.com/office/drawing/2010/main"/>
              </a:ext>
            </a:extLst>
          </a:blip>
          <a:srcRect/>
          <a:stretch/>
        </p:blipFill>
        <p:spPr>
          <a:xfrm>
            <a:off x="1629703" y="3002310"/>
            <a:ext cx="1003111" cy="604063"/>
          </a:xfrm>
          <a:prstGeom prst="rect">
            <a:avLst/>
          </a:prstGeom>
        </p:spPr>
      </p:pic>
      <p:cxnSp>
        <p:nvCxnSpPr>
          <p:cNvPr id="28" name="Straight Arrow Connector 27">
            <a:extLst>
              <a:ext uri="{FF2B5EF4-FFF2-40B4-BE49-F238E27FC236}">
                <a16:creationId xmlns:a16="http://schemas.microsoft.com/office/drawing/2014/main" id="{5C3AC24D-848F-4249-A556-580DDB0D49CB}"/>
              </a:ext>
            </a:extLst>
          </p:cNvPr>
          <p:cNvCxnSpPr>
            <a:cxnSpLocks/>
          </p:cNvCxnSpPr>
          <p:nvPr/>
        </p:nvCxnSpPr>
        <p:spPr>
          <a:xfrm rot="5400000">
            <a:off x="2016426" y="4696051"/>
            <a:ext cx="203396" cy="168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3AD2EC8C-F518-48F4-9600-8E099313E6F1}"/>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2675" b="97239" l="1153" r="98002">
                        <a14:foregroundMark x1="38970" y1="51079" x2="22752" y2="44694"/>
                        <a14:foregroundMark x1="22752" y1="44694" x2="15219" y2="58499"/>
                        <a14:foregroundMark x1="15219" y1="58499" x2="33282" y2="80242"/>
                        <a14:foregroundMark x1="33282" y1="80242" x2="37894" y2="49612"/>
                        <a14:foregroundMark x1="37894" y1="49612" x2="31437" y2="45125"/>
                        <a14:foregroundMark x1="50115" y1="90682" x2="30515" y2="94564"/>
                        <a14:foregroundMark x1="30515" y1="94564" x2="15988" y2="82226"/>
                        <a14:foregroundMark x1="15988" y1="82226" x2="6995" y2="59016"/>
                        <a14:foregroundMark x1="6995" y1="59016" x2="7840" y2="40725"/>
                        <a14:foregroundMark x1="7840" y1="40725" x2="20984" y2="49612"/>
                        <a14:foregroundMark x1="20984" y1="49612" x2="34589" y2="86626"/>
                        <a14:foregroundMark x1="34589" y1="86626" x2="51191" y2="91803"/>
                        <a14:foregroundMark x1="51191" y1="91803" x2="52498" y2="90940"/>
                        <a14:foregroundMark x1="5304" y1="43572" x2="6918" y2="60656"/>
                        <a14:foregroundMark x1="6918" y1="60656" x2="6687" y2="43831"/>
                        <a14:foregroundMark x1="2306" y1="49525" x2="2229" y2="47972"/>
                        <a14:foregroundMark x1="29669" y1="97325" x2="27440" y2="97325"/>
                        <a14:foregroundMark x1="94005" y1="67645" x2="94005" y2="69025"/>
                        <a14:foregroundMark x1="97694" y1="63589" x2="98078" y2="63158"/>
                        <a14:foregroundMark x1="57187" y1="7248" x2="61107" y2="7075"/>
                        <a14:foregroundMark x1="57494" y1="3624" x2="50884" y2="2675"/>
                        <a14:foregroundMark x1="33590" y1="16997" x2="37586" y2="14754"/>
                        <a14:foregroundMark x1="23290" y1="22951" x2="26979" y2="21053"/>
                        <a14:foregroundMark x1="9762" y1="32183" x2="13451" y2="29853"/>
                        <a14:foregroundMark x1="11222" y1="31406" x2="8148" y2="33477"/>
                        <a14:foregroundMark x1="1153" y1="48490" x2="1153" y2="59965"/>
                        <a14:foregroundMark x1="30361" y1="57981" x2="22829" y2="69629"/>
                        <a14:foregroundMark x1="22829" y1="69629" x2="27440" y2="54789"/>
                        <a14:foregroundMark x1="27440" y1="54789" x2="26979" y2="54616"/>
                      </a14:backgroundRemoval>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710619" y="3032982"/>
            <a:ext cx="860358" cy="766453"/>
          </a:xfrm>
          <a:prstGeom prst="rect">
            <a:avLst/>
          </a:prstGeom>
        </p:spPr>
      </p:pic>
      <p:pic>
        <p:nvPicPr>
          <p:cNvPr id="26" name="Picture 25">
            <a:extLst>
              <a:ext uri="{FF2B5EF4-FFF2-40B4-BE49-F238E27FC236}">
                <a16:creationId xmlns:a16="http://schemas.microsoft.com/office/drawing/2014/main" id="{1CF49F6A-80D4-4B23-AB24-3B455A91827C}"/>
              </a:ext>
            </a:extLst>
          </p:cNvPr>
          <p:cNvPicPr>
            <a:picLocks noChangeAspect="1"/>
          </p:cNvPicPr>
          <p:nvPr/>
        </p:nvPicPr>
        <p:blipFill>
          <a:blip r:embed="rId9" cstate="screen">
            <a:extLst>
              <a:ext uri="{BEBA8EAE-BF5A-486C-A8C5-ECC9F3942E4B}">
                <a14:imgProps xmlns:a14="http://schemas.microsoft.com/office/drawing/2010/main">
                  <a14:imgLayer r:embed="rId10">
                    <a14:imgEffect>
                      <a14:backgroundRemoval t="5250" b="91000" l="1500" r="98250">
                        <a14:foregroundMark x1="5750" y1="32750" x2="5750" y2="32750"/>
                        <a14:foregroundMark x1="5750" y1="68000" x2="5750" y2="68000"/>
                        <a14:foregroundMark x1="2250" y1="67750" x2="2250" y2="67750"/>
                        <a14:foregroundMark x1="1750" y1="30250" x2="1750" y2="30250"/>
                        <a14:foregroundMark x1="1500" y1="68000" x2="1500" y2="68000"/>
                        <a14:foregroundMark x1="52250" y1="91000" x2="52250" y2="91000"/>
                        <a14:foregroundMark x1="92500" y1="48500" x2="92500" y2="48500"/>
                        <a14:foregroundMark x1="98250" y1="48500" x2="98250" y2="48500"/>
                        <a14:foregroundMark x1="52000" y1="8250" x2="52000" y2="8250"/>
                        <a14:foregroundMark x1="50500" y1="5250" x2="50500" y2="5250"/>
                      </a14:backgroundRemoval>
                    </a14:imgEffect>
                  </a14:imgLayer>
                </a14:imgProps>
              </a:ext>
              <a:ext uri="{28A0092B-C50C-407E-A947-70E740481C1C}">
                <a14:useLocalDpi xmlns:a14="http://schemas.microsoft.com/office/drawing/2010/main"/>
              </a:ext>
            </a:extLst>
          </a:blip>
          <a:stretch>
            <a:fillRect/>
          </a:stretch>
        </p:blipFill>
        <p:spPr>
          <a:xfrm>
            <a:off x="1662379" y="3758750"/>
            <a:ext cx="911700" cy="911700"/>
          </a:xfrm>
          <a:prstGeom prst="rect">
            <a:avLst/>
          </a:prstGeom>
        </p:spPr>
      </p:pic>
      <p:cxnSp>
        <p:nvCxnSpPr>
          <p:cNvPr id="27" name="Straight Arrow Connector 26">
            <a:extLst>
              <a:ext uri="{FF2B5EF4-FFF2-40B4-BE49-F238E27FC236}">
                <a16:creationId xmlns:a16="http://schemas.microsoft.com/office/drawing/2014/main" id="{48E93332-77C6-4798-96B8-E2352D0F7531}"/>
              </a:ext>
            </a:extLst>
          </p:cNvPr>
          <p:cNvCxnSpPr>
            <a:cxnSpLocks/>
          </p:cNvCxnSpPr>
          <p:nvPr/>
        </p:nvCxnSpPr>
        <p:spPr>
          <a:xfrm rot="5400000">
            <a:off x="2015243" y="3664280"/>
            <a:ext cx="203396" cy="168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BAE0ECDC-E5B4-4A99-849F-9C0F8D6BE702}"/>
              </a:ext>
            </a:extLst>
          </p:cNvPr>
          <p:cNvGrpSpPr/>
          <p:nvPr/>
        </p:nvGrpSpPr>
        <p:grpSpPr>
          <a:xfrm>
            <a:off x="3404890" y="3122624"/>
            <a:ext cx="3267670" cy="2457557"/>
            <a:chOff x="2703509" y="3122624"/>
            <a:chExt cx="3267670" cy="2457557"/>
          </a:xfrm>
        </p:grpSpPr>
        <p:grpSp>
          <p:nvGrpSpPr>
            <p:cNvPr id="10" name="Group 9">
              <a:extLst>
                <a:ext uri="{FF2B5EF4-FFF2-40B4-BE49-F238E27FC236}">
                  <a16:creationId xmlns:a16="http://schemas.microsoft.com/office/drawing/2014/main" id="{F325358D-E0A2-468E-8804-33AAC2C1D41B}"/>
                </a:ext>
              </a:extLst>
            </p:cNvPr>
            <p:cNvGrpSpPr/>
            <p:nvPr/>
          </p:nvGrpSpPr>
          <p:grpSpPr>
            <a:xfrm>
              <a:off x="2703509" y="3122624"/>
              <a:ext cx="1735032" cy="1596448"/>
              <a:chOff x="1856165" y="3816483"/>
              <a:chExt cx="1735032" cy="1596448"/>
            </a:xfrm>
          </p:grpSpPr>
          <p:pic>
            <p:nvPicPr>
              <p:cNvPr id="3" name="Picture 2">
                <a:extLst>
                  <a:ext uri="{FF2B5EF4-FFF2-40B4-BE49-F238E27FC236}">
                    <a16:creationId xmlns:a16="http://schemas.microsoft.com/office/drawing/2014/main" id="{4CCA17DC-B4B3-4A0E-B37C-05618B88EC5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856165" y="3816483"/>
                <a:ext cx="1735032" cy="1298061"/>
              </a:xfrm>
              <a:prstGeom prst="rect">
                <a:avLst/>
              </a:prstGeom>
            </p:spPr>
          </p:pic>
          <p:sp>
            <p:nvSpPr>
              <p:cNvPr id="42" name="TextBox 41">
                <a:extLst>
                  <a:ext uri="{FF2B5EF4-FFF2-40B4-BE49-F238E27FC236}">
                    <a16:creationId xmlns:a16="http://schemas.microsoft.com/office/drawing/2014/main" id="{0F572FFB-D31F-40D1-9941-B31B6136D4FB}"/>
                  </a:ext>
                </a:extLst>
              </p:cNvPr>
              <p:cNvSpPr txBox="1"/>
              <p:nvPr/>
            </p:nvSpPr>
            <p:spPr>
              <a:xfrm>
                <a:off x="1865161" y="5043599"/>
                <a:ext cx="1717040" cy="369332"/>
              </a:xfrm>
              <a:prstGeom prst="rect">
                <a:avLst/>
              </a:prstGeom>
              <a:noFill/>
            </p:spPr>
            <p:txBody>
              <a:bodyPr wrap="square" rtlCol="0">
                <a:spAutoFit/>
              </a:bodyPr>
              <a:lstStyle/>
              <a:p>
                <a:pPr algn="ctr"/>
                <a:r>
                  <a:rPr lang="en-US" dirty="0">
                    <a:solidFill>
                      <a:schemeClr val="bg1"/>
                    </a:solidFill>
                  </a:rPr>
                  <a:t>Robotics</a:t>
                </a:r>
              </a:p>
            </p:txBody>
          </p:sp>
        </p:grpSp>
        <p:grpSp>
          <p:nvGrpSpPr>
            <p:cNvPr id="7" name="Group 6">
              <a:extLst>
                <a:ext uri="{FF2B5EF4-FFF2-40B4-BE49-F238E27FC236}">
                  <a16:creationId xmlns:a16="http://schemas.microsoft.com/office/drawing/2014/main" id="{3C805D90-10C8-4D62-BDF4-E865BFB11E49}"/>
                </a:ext>
              </a:extLst>
            </p:cNvPr>
            <p:cNvGrpSpPr/>
            <p:nvPr/>
          </p:nvGrpSpPr>
          <p:grpSpPr>
            <a:xfrm>
              <a:off x="3725819" y="3985746"/>
              <a:ext cx="2245360" cy="1594435"/>
              <a:chOff x="3621975" y="3818496"/>
              <a:chExt cx="2245360" cy="1594435"/>
            </a:xfrm>
          </p:grpSpPr>
          <p:grpSp>
            <p:nvGrpSpPr>
              <p:cNvPr id="2" name="Group 1">
                <a:extLst>
                  <a:ext uri="{FF2B5EF4-FFF2-40B4-BE49-F238E27FC236}">
                    <a16:creationId xmlns:a16="http://schemas.microsoft.com/office/drawing/2014/main" id="{816BD091-6665-49B9-92DD-349F19759BD9}"/>
                  </a:ext>
                </a:extLst>
              </p:cNvPr>
              <p:cNvGrpSpPr/>
              <p:nvPr/>
            </p:nvGrpSpPr>
            <p:grpSpPr>
              <a:xfrm>
                <a:off x="3883860" y="3818496"/>
                <a:ext cx="1721591" cy="1357885"/>
                <a:chOff x="3819025" y="3818496"/>
                <a:chExt cx="1721591" cy="1357885"/>
              </a:xfrm>
            </p:grpSpPr>
            <p:pic>
              <p:nvPicPr>
                <p:cNvPr id="35" name="Picture 34">
                  <a:extLst>
                    <a:ext uri="{FF2B5EF4-FFF2-40B4-BE49-F238E27FC236}">
                      <a16:creationId xmlns:a16="http://schemas.microsoft.com/office/drawing/2014/main" id="{8772B6B8-FAB8-48D3-BD18-24FC0CBF0DB8}"/>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833637" y="3818496"/>
                  <a:ext cx="1706979" cy="1277760"/>
                </a:xfrm>
                <a:prstGeom prst="rect">
                  <a:avLst/>
                </a:prstGeom>
              </p:spPr>
            </p:pic>
            <p:pic>
              <p:nvPicPr>
                <p:cNvPr id="34" name="Picture 4" descr="Colorful Keys Stock Illustrations – 4,535 Colorful Keys Stock  Illustrations, Vectors &amp; Clipart - Dreamstime">
                  <a:extLst>
                    <a:ext uri="{FF2B5EF4-FFF2-40B4-BE49-F238E27FC236}">
                      <a16:creationId xmlns:a16="http://schemas.microsoft.com/office/drawing/2014/main" id="{6455CF0D-588D-401A-B807-3B8A0E5C92C4}"/>
                    </a:ext>
                  </a:extLst>
                </p:cNvPr>
                <p:cNvPicPr>
                  <a:picLocks noChangeAspect="1" noChangeArrowheads="1"/>
                </p:cNvPicPr>
                <p:nvPr/>
              </p:nvPicPr>
              <p:blipFill>
                <a:blip r:embed="rId13" cstate="screen">
                  <a:duotone>
                    <a:prstClr val="black"/>
                    <a:srgbClr val="C00000">
                      <a:tint val="45000"/>
                      <a:satMod val="400000"/>
                    </a:srgbClr>
                  </a:duotone>
                  <a:extLst>
                    <a:ext uri="{BEBA8EAE-BF5A-486C-A8C5-ECC9F3942E4B}">
                      <a14:imgProps xmlns:a14="http://schemas.microsoft.com/office/drawing/2010/main">
                        <a14:imgLayer r:embed="rId14">
                          <a14:imgEffect>
                            <a14:backgroundRemoval t="10000" b="90000" l="10000" r="90000">
                              <a14:foregroundMark x1="81750" y1="43385" x2="84125" y2="43385"/>
                              <a14:backgroundMark x1="73375" y1="39403" x2="48750" y2="71693"/>
                              <a14:backgroundMark x1="48750" y1="71693" x2="77000" y2="51636"/>
                              <a14:backgroundMark x1="47125" y1="20341" x2="36375" y2="27169"/>
                              <a14:backgroundMark x1="56625" y1="17639" x2="18000" y2="69986"/>
                              <a14:backgroundMark x1="18000" y1="69986" x2="57125" y2="60740"/>
                              <a14:backgroundMark x1="57125" y1="60740" x2="54250" y2="16216"/>
                              <a14:backgroundMark x1="66250" y1="24467" x2="62625" y2="32575"/>
                              <a14:backgroundMark x1="72125" y1="20341" x2="55000" y2="62162"/>
                              <a14:backgroundMark x1="55000" y1="62162" x2="68625" y2="33997"/>
                              <a14:backgroundMark x1="60250" y1="23044" x2="10125" y2="42674"/>
                              <a14:backgroundMark x1="10125" y1="42674" x2="61875" y2="28023"/>
                              <a14:backgroundMark x1="61875" y1="28023" x2="44750" y2="20341"/>
                            </a14:backgroundRemoval>
                          </a14:imgEffect>
                        </a14:imgLayer>
                      </a14:imgProps>
                    </a:ext>
                    <a:ext uri="{28A0092B-C50C-407E-A947-70E740481C1C}">
                      <a14:useLocalDpi xmlns:a14="http://schemas.microsoft.com/office/drawing/2010/main"/>
                    </a:ext>
                  </a:extLst>
                </a:blip>
                <a:srcRect/>
                <a:stretch>
                  <a:fillRect/>
                </a:stretch>
              </p:blipFill>
              <p:spPr bwMode="auto">
                <a:xfrm>
                  <a:off x="3819025" y="4667184"/>
                  <a:ext cx="579455" cy="509197"/>
                </a:xfrm>
                <a:prstGeom prst="rect">
                  <a:avLst/>
                </a:prstGeom>
                <a:noFill/>
                <a:scene3d>
                  <a:camera prst="orthographicFront">
                    <a:rot lat="3093952" lon="18737004" rev="17645937"/>
                  </a:camera>
                  <a:lightRig rig="threePt" dir="t"/>
                </a:scene3d>
                <a:extLst>
                  <a:ext uri="{909E8E84-426E-40DD-AFC4-6F175D3DCCD1}">
                    <a14:hiddenFill xmlns:a14="http://schemas.microsoft.com/office/drawing/2010/main">
                      <a:solidFill>
                        <a:srgbClr val="FFFFFF"/>
                      </a:solidFill>
                    </a14:hiddenFill>
                  </a:ext>
                </a:extLst>
              </p:spPr>
            </p:pic>
          </p:grpSp>
          <p:sp>
            <p:nvSpPr>
              <p:cNvPr id="43" name="TextBox 42">
                <a:extLst>
                  <a:ext uri="{FF2B5EF4-FFF2-40B4-BE49-F238E27FC236}">
                    <a16:creationId xmlns:a16="http://schemas.microsoft.com/office/drawing/2014/main" id="{08009480-83F2-434D-8F79-29F7191CD3EF}"/>
                  </a:ext>
                </a:extLst>
              </p:cNvPr>
              <p:cNvSpPr txBox="1"/>
              <p:nvPr/>
            </p:nvSpPr>
            <p:spPr>
              <a:xfrm>
                <a:off x="3621975" y="5043599"/>
                <a:ext cx="2245360" cy="369332"/>
              </a:xfrm>
              <a:prstGeom prst="rect">
                <a:avLst/>
              </a:prstGeom>
              <a:noFill/>
            </p:spPr>
            <p:txBody>
              <a:bodyPr wrap="square" rtlCol="0">
                <a:spAutoFit/>
              </a:bodyPr>
              <a:lstStyle/>
              <a:p>
                <a:pPr algn="ctr"/>
                <a:r>
                  <a:rPr lang="en-US" dirty="0">
                    <a:solidFill>
                      <a:schemeClr val="bg1"/>
                    </a:solidFill>
                  </a:rPr>
                  <a:t>Augmented Reality</a:t>
                </a:r>
              </a:p>
            </p:txBody>
          </p:sp>
        </p:grpSp>
      </p:grpSp>
      <p:grpSp>
        <p:nvGrpSpPr>
          <p:cNvPr id="17" name="Group 16">
            <a:extLst>
              <a:ext uri="{FF2B5EF4-FFF2-40B4-BE49-F238E27FC236}">
                <a16:creationId xmlns:a16="http://schemas.microsoft.com/office/drawing/2014/main" id="{FA4C6D2F-6EA5-4B82-8842-00CFA4A872A2}"/>
              </a:ext>
            </a:extLst>
          </p:cNvPr>
          <p:cNvGrpSpPr/>
          <p:nvPr/>
        </p:nvGrpSpPr>
        <p:grpSpPr>
          <a:xfrm>
            <a:off x="6616166" y="3122624"/>
            <a:ext cx="3505088" cy="2455575"/>
            <a:chOff x="5826258" y="3122624"/>
            <a:chExt cx="3505088" cy="2455575"/>
          </a:xfrm>
        </p:grpSpPr>
        <p:grpSp>
          <p:nvGrpSpPr>
            <p:cNvPr id="4" name="Group 3">
              <a:extLst>
                <a:ext uri="{FF2B5EF4-FFF2-40B4-BE49-F238E27FC236}">
                  <a16:creationId xmlns:a16="http://schemas.microsoft.com/office/drawing/2014/main" id="{6BD85377-7CA3-4528-95CF-4196D24FC16A}"/>
                </a:ext>
              </a:extLst>
            </p:cNvPr>
            <p:cNvGrpSpPr/>
            <p:nvPr/>
          </p:nvGrpSpPr>
          <p:grpSpPr>
            <a:xfrm>
              <a:off x="5826258" y="3122624"/>
              <a:ext cx="2245360" cy="1865438"/>
              <a:chOff x="5750560" y="3815512"/>
              <a:chExt cx="2245360" cy="1865438"/>
            </a:xfrm>
          </p:grpSpPr>
          <p:pic>
            <p:nvPicPr>
              <p:cNvPr id="1026" name="Picture 2" descr="Your guide to smart home: Room-by-room | Tom's Guide">
                <a:extLst>
                  <a:ext uri="{FF2B5EF4-FFF2-40B4-BE49-F238E27FC236}">
                    <a16:creationId xmlns:a16="http://schemas.microsoft.com/office/drawing/2014/main" id="{06910413-2DE2-45B1-B0BD-B98E60D1EF7D}"/>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6026886" y="3815512"/>
                <a:ext cx="1692709" cy="1274647"/>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AC49C9DE-E92E-4CDE-BC0A-12F3BB47FE55}"/>
                  </a:ext>
                </a:extLst>
              </p:cNvPr>
              <p:cNvSpPr txBox="1"/>
              <p:nvPr/>
            </p:nvSpPr>
            <p:spPr>
              <a:xfrm>
                <a:off x="5750560" y="5034619"/>
                <a:ext cx="2245360" cy="646331"/>
              </a:xfrm>
              <a:prstGeom prst="rect">
                <a:avLst/>
              </a:prstGeom>
              <a:noFill/>
            </p:spPr>
            <p:txBody>
              <a:bodyPr wrap="square" rtlCol="0">
                <a:spAutoFit/>
              </a:bodyPr>
              <a:lstStyle/>
              <a:p>
                <a:pPr algn="ctr"/>
                <a:r>
                  <a:rPr lang="en-US" dirty="0">
                    <a:solidFill>
                      <a:schemeClr val="bg1"/>
                    </a:solidFill>
                  </a:rPr>
                  <a:t>Indoor</a:t>
                </a:r>
              </a:p>
              <a:p>
                <a:pPr algn="ctr"/>
                <a:r>
                  <a:rPr lang="en-US" dirty="0">
                    <a:solidFill>
                      <a:schemeClr val="bg1"/>
                    </a:solidFill>
                  </a:rPr>
                  <a:t>Scenes</a:t>
                </a:r>
              </a:p>
            </p:txBody>
          </p:sp>
        </p:grpSp>
        <p:grpSp>
          <p:nvGrpSpPr>
            <p:cNvPr id="6" name="Group 5">
              <a:extLst>
                <a:ext uri="{FF2B5EF4-FFF2-40B4-BE49-F238E27FC236}">
                  <a16:creationId xmlns:a16="http://schemas.microsoft.com/office/drawing/2014/main" id="{BDA04503-DE6D-4B41-8770-5E72433D5117}"/>
                </a:ext>
              </a:extLst>
            </p:cNvPr>
            <p:cNvGrpSpPr/>
            <p:nvPr/>
          </p:nvGrpSpPr>
          <p:grpSpPr>
            <a:xfrm>
              <a:off x="7085986" y="3985746"/>
              <a:ext cx="2245360" cy="1592453"/>
              <a:chOff x="7791450" y="3811498"/>
              <a:chExt cx="2245360" cy="1592453"/>
            </a:xfrm>
          </p:grpSpPr>
          <p:pic>
            <p:nvPicPr>
              <p:cNvPr id="1028" name="Picture 4" descr="Autonomous Driving and the Quest for Safety | Samsung Semiconductor Global">
                <a:extLst>
                  <a:ext uri="{FF2B5EF4-FFF2-40B4-BE49-F238E27FC236}">
                    <a16:creationId xmlns:a16="http://schemas.microsoft.com/office/drawing/2014/main" id="{4ED9355F-9866-476B-B0CB-B5A290880933}"/>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8067080" y="3811498"/>
                <a:ext cx="1694100" cy="1279344"/>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2D6286EB-9D20-4673-A57B-9AAD15F6909C}"/>
                  </a:ext>
                </a:extLst>
              </p:cNvPr>
              <p:cNvSpPr txBox="1"/>
              <p:nvPr/>
            </p:nvSpPr>
            <p:spPr>
              <a:xfrm>
                <a:off x="7791450" y="5034619"/>
                <a:ext cx="2245360" cy="369332"/>
              </a:xfrm>
              <a:prstGeom prst="rect">
                <a:avLst/>
              </a:prstGeom>
              <a:noFill/>
            </p:spPr>
            <p:txBody>
              <a:bodyPr wrap="square" rtlCol="0">
                <a:spAutoFit/>
              </a:bodyPr>
              <a:lstStyle/>
              <a:p>
                <a:pPr algn="ctr"/>
                <a:r>
                  <a:rPr lang="en-US" dirty="0">
                    <a:solidFill>
                      <a:schemeClr val="bg1"/>
                    </a:solidFill>
                  </a:rPr>
                  <a:t>Autonomous Driving</a:t>
                </a:r>
              </a:p>
            </p:txBody>
          </p:sp>
        </p:grpSp>
      </p:grpSp>
      <p:pic>
        <p:nvPicPr>
          <p:cNvPr id="33" name="Picture 32">
            <a:extLst>
              <a:ext uri="{FF2B5EF4-FFF2-40B4-BE49-F238E27FC236}">
                <a16:creationId xmlns:a16="http://schemas.microsoft.com/office/drawing/2014/main" id="{A8898446-F074-4FD0-AA4C-6DCD9757FBCE}"/>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487946" y="-479862"/>
            <a:ext cx="7450314" cy="4190802"/>
          </a:xfrm>
          <a:prstGeom prst="rect">
            <a:avLst/>
          </a:prstGeom>
        </p:spPr>
      </p:pic>
    </p:spTree>
    <p:extLst>
      <p:ext uri="{BB962C8B-B14F-4D97-AF65-F5344CB8AC3E}">
        <p14:creationId xmlns:p14="http://schemas.microsoft.com/office/powerpoint/2010/main" val="213750418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854C0C4-794D-44E3-81BD-9E1215F452C9}"/>
              </a:ext>
            </a:extLst>
          </p:cNvPr>
          <p:cNvSpPr txBox="1">
            <a:spLocks/>
          </p:cNvSpPr>
          <p:nvPr/>
        </p:nvSpPr>
        <p:spPr>
          <a:xfrm>
            <a:off x="503640" y="103840"/>
            <a:ext cx="9068760" cy="430887"/>
          </a:xfrm>
          <a:prstGeom prst="rect">
            <a:avLst/>
          </a:prstGeom>
          <a:noFill/>
          <a:ln>
            <a:noFill/>
          </a:ln>
        </p:spPr>
        <p:txBody>
          <a:bodyPr vert="horz"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err="1">
                <a:solidFill>
                  <a:schemeClr val="bg1"/>
                </a:solidFill>
              </a:rPr>
              <a:t>mmNorm</a:t>
            </a:r>
            <a:r>
              <a:rPr lang="en-US" sz="2800" dirty="0">
                <a:solidFill>
                  <a:schemeClr val="bg1"/>
                </a:solidFill>
              </a:rPr>
              <a:t>: A paradigm shift in </a:t>
            </a:r>
            <a:r>
              <a:rPr lang="en-US" sz="2800" dirty="0" err="1">
                <a:solidFill>
                  <a:schemeClr val="bg1"/>
                </a:solidFill>
              </a:rPr>
              <a:t>mmWave</a:t>
            </a:r>
            <a:r>
              <a:rPr lang="en-US" sz="2800" dirty="0">
                <a:solidFill>
                  <a:schemeClr val="bg1"/>
                </a:solidFill>
              </a:rPr>
              <a:t> reconstruction</a:t>
            </a:r>
          </a:p>
        </p:txBody>
      </p:sp>
      <p:grpSp>
        <p:nvGrpSpPr>
          <p:cNvPr id="5" name="Group 4">
            <a:extLst>
              <a:ext uri="{FF2B5EF4-FFF2-40B4-BE49-F238E27FC236}">
                <a16:creationId xmlns:a16="http://schemas.microsoft.com/office/drawing/2014/main" id="{D39F024A-E2EF-4E95-AD78-CF45B6CB8224}"/>
              </a:ext>
            </a:extLst>
          </p:cNvPr>
          <p:cNvGrpSpPr/>
          <p:nvPr/>
        </p:nvGrpSpPr>
        <p:grpSpPr>
          <a:xfrm>
            <a:off x="66614" y="2663983"/>
            <a:ext cx="3832982" cy="2916198"/>
            <a:chOff x="66614" y="2663983"/>
            <a:chExt cx="3832982" cy="2916198"/>
          </a:xfrm>
        </p:grpSpPr>
        <p:sp>
          <p:nvSpPr>
            <p:cNvPr id="14" name="TextBox 13">
              <a:extLst>
                <a:ext uri="{FF2B5EF4-FFF2-40B4-BE49-F238E27FC236}">
                  <a16:creationId xmlns:a16="http://schemas.microsoft.com/office/drawing/2014/main" id="{B2D9084F-3853-489B-A2F9-15A6ECD5B1F3}"/>
                </a:ext>
              </a:extLst>
            </p:cNvPr>
            <p:cNvSpPr txBox="1"/>
            <p:nvPr/>
          </p:nvSpPr>
          <p:spPr>
            <a:xfrm>
              <a:off x="66614" y="2663983"/>
              <a:ext cx="3832982" cy="369332"/>
            </a:xfrm>
            <a:prstGeom prst="rect">
              <a:avLst/>
            </a:prstGeom>
            <a:noFill/>
          </p:spPr>
          <p:txBody>
            <a:bodyPr wrap="square" rtlCol="0">
              <a:spAutoFit/>
            </a:bodyPr>
            <a:lstStyle/>
            <a:p>
              <a:pPr algn="ctr"/>
              <a:r>
                <a:rPr lang="en-US" u="sng" dirty="0">
                  <a:solidFill>
                    <a:schemeClr val="bg1"/>
                  </a:solidFill>
                </a:rPr>
                <a:t>Novel Downstream Tasks</a:t>
              </a:r>
            </a:p>
          </p:txBody>
        </p:sp>
        <p:grpSp>
          <p:nvGrpSpPr>
            <p:cNvPr id="18" name="Group 17">
              <a:extLst>
                <a:ext uri="{FF2B5EF4-FFF2-40B4-BE49-F238E27FC236}">
                  <a16:creationId xmlns:a16="http://schemas.microsoft.com/office/drawing/2014/main" id="{BAE0ECDC-E5B4-4A99-849F-9C0F8D6BE702}"/>
                </a:ext>
              </a:extLst>
            </p:cNvPr>
            <p:cNvGrpSpPr/>
            <p:nvPr/>
          </p:nvGrpSpPr>
          <p:grpSpPr>
            <a:xfrm>
              <a:off x="349270" y="3122624"/>
              <a:ext cx="3267670" cy="2457557"/>
              <a:chOff x="2703509" y="3122624"/>
              <a:chExt cx="3267670" cy="2457557"/>
            </a:xfrm>
          </p:grpSpPr>
          <p:grpSp>
            <p:nvGrpSpPr>
              <p:cNvPr id="10" name="Group 9">
                <a:extLst>
                  <a:ext uri="{FF2B5EF4-FFF2-40B4-BE49-F238E27FC236}">
                    <a16:creationId xmlns:a16="http://schemas.microsoft.com/office/drawing/2014/main" id="{F325358D-E0A2-468E-8804-33AAC2C1D41B}"/>
                  </a:ext>
                </a:extLst>
              </p:cNvPr>
              <p:cNvGrpSpPr/>
              <p:nvPr/>
            </p:nvGrpSpPr>
            <p:grpSpPr>
              <a:xfrm>
                <a:off x="2703509" y="3122624"/>
                <a:ext cx="1735032" cy="1596448"/>
                <a:chOff x="1856165" y="3816483"/>
                <a:chExt cx="1735032" cy="1596448"/>
              </a:xfrm>
            </p:grpSpPr>
            <p:pic>
              <p:nvPicPr>
                <p:cNvPr id="3" name="Picture 2">
                  <a:extLst>
                    <a:ext uri="{FF2B5EF4-FFF2-40B4-BE49-F238E27FC236}">
                      <a16:creationId xmlns:a16="http://schemas.microsoft.com/office/drawing/2014/main" id="{4CCA17DC-B4B3-4A0E-B37C-05618B88EC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56165" y="3816483"/>
                  <a:ext cx="1735032" cy="1298061"/>
                </a:xfrm>
                <a:prstGeom prst="rect">
                  <a:avLst/>
                </a:prstGeom>
              </p:spPr>
            </p:pic>
            <p:sp>
              <p:nvSpPr>
                <p:cNvPr id="42" name="TextBox 41">
                  <a:extLst>
                    <a:ext uri="{FF2B5EF4-FFF2-40B4-BE49-F238E27FC236}">
                      <a16:creationId xmlns:a16="http://schemas.microsoft.com/office/drawing/2014/main" id="{0F572FFB-D31F-40D1-9941-B31B6136D4FB}"/>
                    </a:ext>
                  </a:extLst>
                </p:cNvPr>
                <p:cNvSpPr txBox="1"/>
                <p:nvPr/>
              </p:nvSpPr>
              <p:spPr>
                <a:xfrm>
                  <a:off x="1865161" y="5043599"/>
                  <a:ext cx="1717040" cy="369332"/>
                </a:xfrm>
                <a:prstGeom prst="rect">
                  <a:avLst/>
                </a:prstGeom>
                <a:noFill/>
              </p:spPr>
              <p:txBody>
                <a:bodyPr wrap="square" rtlCol="0">
                  <a:spAutoFit/>
                </a:bodyPr>
                <a:lstStyle/>
                <a:p>
                  <a:pPr algn="ctr"/>
                  <a:r>
                    <a:rPr lang="en-US" dirty="0">
                      <a:solidFill>
                        <a:schemeClr val="bg1"/>
                      </a:solidFill>
                    </a:rPr>
                    <a:t>Robotics</a:t>
                  </a:r>
                </a:p>
              </p:txBody>
            </p:sp>
          </p:grpSp>
          <p:grpSp>
            <p:nvGrpSpPr>
              <p:cNvPr id="7" name="Group 6">
                <a:extLst>
                  <a:ext uri="{FF2B5EF4-FFF2-40B4-BE49-F238E27FC236}">
                    <a16:creationId xmlns:a16="http://schemas.microsoft.com/office/drawing/2014/main" id="{3C805D90-10C8-4D62-BDF4-E865BFB11E49}"/>
                  </a:ext>
                </a:extLst>
              </p:cNvPr>
              <p:cNvGrpSpPr/>
              <p:nvPr/>
            </p:nvGrpSpPr>
            <p:grpSpPr>
              <a:xfrm>
                <a:off x="3725819" y="3985746"/>
                <a:ext cx="2245360" cy="1594435"/>
                <a:chOff x="3621975" y="3818496"/>
                <a:chExt cx="2245360" cy="1594435"/>
              </a:xfrm>
            </p:grpSpPr>
            <p:grpSp>
              <p:nvGrpSpPr>
                <p:cNvPr id="2" name="Group 1">
                  <a:extLst>
                    <a:ext uri="{FF2B5EF4-FFF2-40B4-BE49-F238E27FC236}">
                      <a16:creationId xmlns:a16="http://schemas.microsoft.com/office/drawing/2014/main" id="{816BD091-6665-49B9-92DD-349F19759BD9}"/>
                    </a:ext>
                  </a:extLst>
                </p:cNvPr>
                <p:cNvGrpSpPr/>
                <p:nvPr/>
              </p:nvGrpSpPr>
              <p:grpSpPr>
                <a:xfrm>
                  <a:off x="3883860" y="3818496"/>
                  <a:ext cx="1721591" cy="1357885"/>
                  <a:chOff x="3819025" y="3818496"/>
                  <a:chExt cx="1721591" cy="1357885"/>
                </a:xfrm>
              </p:grpSpPr>
              <p:pic>
                <p:nvPicPr>
                  <p:cNvPr id="35" name="Picture 34">
                    <a:extLst>
                      <a:ext uri="{FF2B5EF4-FFF2-40B4-BE49-F238E27FC236}">
                        <a16:creationId xmlns:a16="http://schemas.microsoft.com/office/drawing/2014/main" id="{8772B6B8-FAB8-48D3-BD18-24FC0CBF0DB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833637" y="3818496"/>
                    <a:ext cx="1706979" cy="1277760"/>
                  </a:xfrm>
                  <a:prstGeom prst="rect">
                    <a:avLst/>
                  </a:prstGeom>
                </p:spPr>
              </p:pic>
              <p:pic>
                <p:nvPicPr>
                  <p:cNvPr id="34" name="Picture 4" descr="Colorful Keys Stock Illustrations – 4,535 Colorful Keys Stock  Illustrations, Vectors &amp; Clipart - Dreamstime">
                    <a:extLst>
                      <a:ext uri="{FF2B5EF4-FFF2-40B4-BE49-F238E27FC236}">
                        <a16:creationId xmlns:a16="http://schemas.microsoft.com/office/drawing/2014/main" id="{6455CF0D-588D-401A-B807-3B8A0E5C92C4}"/>
                      </a:ext>
                    </a:extLst>
                  </p:cNvPr>
                  <p:cNvPicPr>
                    <a:picLocks noChangeAspect="1" noChangeArrowheads="1"/>
                  </p:cNvPicPr>
                  <p:nvPr/>
                </p:nvPicPr>
                <p:blipFill>
                  <a:blip r:embed="rId7" cstate="screen">
                    <a:duotone>
                      <a:prstClr val="black"/>
                      <a:srgbClr val="C00000">
                        <a:tint val="45000"/>
                        <a:satMod val="400000"/>
                      </a:srgbClr>
                    </a:duotone>
                    <a:extLst>
                      <a:ext uri="{BEBA8EAE-BF5A-486C-A8C5-ECC9F3942E4B}">
                        <a14:imgProps xmlns:a14="http://schemas.microsoft.com/office/drawing/2010/main">
                          <a14:imgLayer r:embed="rId8">
                            <a14:imgEffect>
                              <a14:backgroundRemoval t="10000" b="90000" l="10000" r="90000">
                                <a14:foregroundMark x1="81750" y1="43385" x2="84125" y2="43385"/>
                                <a14:backgroundMark x1="73375" y1="39403" x2="48750" y2="71693"/>
                                <a14:backgroundMark x1="48750" y1="71693" x2="77000" y2="51636"/>
                                <a14:backgroundMark x1="47125" y1="20341" x2="36375" y2="27169"/>
                                <a14:backgroundMark x1="56625" y1="17639" x2="18000" y2="69986"/>
                                <a14:backgroundMark x1="18000" y1="69986" x2="57125" y2="60740"/>
                                <a14:backgroundMark x1="57125" y1="60740" x2="54250" y2="16216"/>
                                <a14:backgroundMark x1="66250" y1="24467" x2="62625" y2="32575"/>
                                <a14:backgroundMark x1="72125" y1="20341" x2="55000" y2="62162"/>
                                <a14:backgroundMark x1="55000" y1="62162" x2="68625" y2="33997"/>
                                <a14:backgroundMark x1="60250" y1="23044" x2="10125" y2="42674"/>
                                <a14:backgroundMark x1="10125" y1="42674" x2="61875" y2="28023"/>
                                <a14:backgroundMark x1="61875" y1="28023" x2="44750" y2="20341"/>
                              </a14:backgroundRemoval>
                            </a14:imgEffect>
                          </a14:imgLayer>
                        </a14:imgProps>
                      </a:ext>
                      <a:ext uri="{28A0092B-C50C-407E-A947-70E740481C1C}">
                        <a14:useLocalDpi xmlns:a14="http://schemas.microsoft.com/office/drawing/2010/main"/>
                      </a:ext>
                    </a:extLst>
                  </a:blip>
                  <a:srcRect/>
                  <a:stretch>
                    <a:fillRect/>
                  </a:stretch>
                </p:blipFill>
                <p:spPr bwMode="auto">
                  <a:xfrm>
                    <a:off x="3819025" y="4667184"/>
                    <a:ext cx="579455" cy="509197"/>
                  </a:xfrm>
                  <a:prstGeom prst="rect">
                    <a:avLst/>
                  </a:prstGeom>
                  <a:noFill/>
                  <a:scene3d>
                    <a:camera prst="orthographicFront">
                      <a:rot lat="3093952" lon="18737004" rev="17645937"/>
                    </a:camera>
                    <a:lightRig rig="threePt" dir="t"/>
                  </a:scene3d>
                  <a:extLst>
                    <a:ext uri="{909E8E84-426E-40DD-AFC4-6F175D3DCCD1}">
                      <a14:hiddenFill xmlns:a14="http://schemas.microsoft.com/office/drawing/2010/main">
                        <a:solidFill>
                          <a:srgbClr val="FFFFFF"/>
                        </a:solidFill>
                      </a14:hiddenFill>
                    </a:ext>
                  </a:extLst>
                </p:spPr>
              </p:pic>
            </p:grpSp>
            <p:sp>
              <p:nvSpPr>
                <p:cNvPr id="43" name="TextBox 42">
                  <a:extLst>
                    <a:ext uri="{FF2B5EF4-FFF2-40B4-BE49-F238E27FC236}">
                      <a16:creationId xmlns:a16="http://schemas.microsoft.com/office/drawing/2014/main" id="{08009480-83F2-434D-8F79-29F7191CD3EF}"/>
                    </a:ext>
                  </a:extLst>
                </p:cNvPr>
                <p:cNvSpPr txBox="1"/>
                <p:nvPr/>
              </p:nvSpPr>
              <p:spPr>
                <a:xfrm>
                  <a:off x="3621975" y="5043599"/>
                  <a:ext cx="2245360" cy="369332"/>
                </a:xfrm>
                <a:prstGeom prst="rect">
                  <a:avLst/>
                </a:prstGeom>
                <a:noFill/>
              </p:spPr>
              <p:txBody>
                <a:bodyPr wrap="square" rtlCol="0">
                  <a:spAutoFit/>
                </a:bodyPr>
                <a:lstStyle/>
                <a:p>
                  <a:pPr algn="ctr"/>
                  <a:r>
                    <a:rPr lang="en-US" dirty="0">
                      <a:solidFill>
                        <a:schemeClr val="bg1"/>
                      </a:solidFill>
                    </a:rPr>
                    <a:t>Augmented Reality</a:t>
                  </a:r>
                </a:p>
              </p:txBody>
            </p:sp>
          </p:grpSp>
        </p:grpSp>
      </p:grpSp>
      <p:grpSp>
        <p:nvGrpSpPr>
          <p:cNvPr id="8" name="Group 7">
            <a:extLst>
              <a:ext uri="{FF2B5EF4-FFF2-40B4-BE49-F238E27FC236}">
                <a16:creationId xmlns:a16="http://schemas.microsoft.com/office/drawing/2014/main" id="{2C5A6143-E6A7-448B-87DE-617E959929FD}"/>
              </a:ext>
            </a:extLst>
          </p:cNvPr>
          <p:cNvGrpSpPr/>
          <p:nvPr/>
        </p:nvGrpSpPr>
        <p:grpSpPr>
          <a:xfrm>
            <a:off x="3396599" y="2632104"/>
            <a:ext cx="3832982" cy="2946095"/>
            <a:chOff x="3396599" y="2632104"/>
            <a:chExt cx="3832982" cy="2946095"/>
          </a:xfrm>
        </p:grpSpPr>
        <p:sp>
          <p:nvSpPr>
            <p:cNvPr id="23" name="TextBox 22">
              <a:extLst>
                <a:ext uri="{FF2B5EF4-FFF2-40B4-BE49-F238E27FC236}">
                  <a16:creationId xmlns:a16="http://schemas.microsoft.com/office/drawing/2014/main" id="{5D78A5C1-B6CD-41C7-8CD0-C3110D292371}"/>
                </a:ext>
              </a:extLst>
            </p:cNvPr>
            <p:cNvSpPr txBox="1"/>
            <p:nvPr/>
          </p:nvSpPr>
          <p:spPr>
            <a:xfrm>
              <a:off x="3396599" y="2632104"/>
              <a:ext cx="3832982" cy="369332"/>
            </a:xfrm>
            <a:prstGeom prst="rect">
              <a:avLst/>
            </a:prstGeom>
            <a:noFill/>
          </p:spPr>
          <p:txBody>
            <a:bodyPr wrap="square" rtlCol="0">
              <a:spAutoFit/>
            </a:bodyPr>
            <a:lstStyle/>
            <a:p>
              <a:pPr algn="ctr"/>
              <a:r>
                <a:rPr lang="en-US" u="sng" dirty="0">
                  <a:solidFill>
                    <a:schemeClr val="bg1"/>
                  </a:solidFill>
                </a:rPr>
                <a:t>Large Scale Scenes</a:t>
              </a:r>
            </a:p>
          </p:txBody>
        </p:sp>
        <p:grpSp>
          <p:nvGrpSpPr>
            <p:cNvPr id="17" name="Group 16">
              <a:extLst>
                <a:ext uri="{FF2B5EF4-FFF2-40B4-BE49-F238E27FC236}">
                  <a16:creationId xmlns:a16="http://schemas.microsoft.com/office/drawing/2014/main" id="{FA4C6D2F-6EA5-4B82-8842-00CFA4A872A2}"/>
                </a:ext>
              </a:extLst>
            </p:cNvPr>
            <p:cNvGrpSpPr/>
            <p:nvPr/>
          </p:nvGrpSpPr>
          <p:grpSpPr>
            <a:xfrm>
              <a:off x="3560546" y="3122624"/>
              <a:ext cx="3505088" cy="2455575"/>
              <a:chOff x="5826258" y="3122624"/>
              <a:chExt cx="3505088" cy="2455575"/>
            </a:xfrm>
          </p:grpSpPr>
          <p:grpSp>
            <p:nvGrpSpPr>
              <p:cNvPr id="4" name="Group 3">
                <a:extLst>
                  <a:ext uri="{FF2B5EF4-FFF2-40B4-BE49-F238E27FC236}">
                    <a16:creationId xmlns:a16="http://schemas.microsoft.com/office/drawing/2014/main" id="{6BD85377-7CA3-4528-95CF-4196D24FC16A}"/>
                  </a:ext>
                </a:extLst>
              </p:cNvPr>
              <p:cNvGrpSpPr/>
              <p:nvPr/>
            </p:nvGrpSpPr>
            <p:grpSpPr>
              <a:xfrm>
                <a:off x="5826258" y="3122624"/>
                <a:ext cx="2245360" cy="1865438"/>
                <a:chOff x="5750560" y="3815512"/>
                <a:chExt cx="2245360" cy="1865438"/>
              </a:xfrm>
            </p:grpSpPr>
            <p:pic>
              <p:nvPicPr>
                <p:cNvPr id="1026" name="Picture 2" descr="Your guide to smart home: Room-by-room | Tom's Guide">
                  <a:extLst>
                    <a:ext uri="{FF2B5EF4-FFF2-40B4-BE49-F238E27FC236}">
                      <a16:creationId xmlns:a16="http://schemas.microsoft.com/office/drawing/2014/main" id="{06910413-2DE2-45B1-B0BD-B98E60D1EF7D}"/>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6026886" y="3815512"/>
                  <a:ext cx="1692709" cy="1274647"/>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AC49C9DE-E92E-4CDE-BC0A-12F3BB47FE55}"/>
                    </a:ext>
                  </a:extLst>
                </p:cNvPr>
                <p:cNvSpPr txBox="1"/>
                <p:nvPr/>
              </p:nvSpPr>
              <p:spPr>
                <a:xfrm>
                  <a:off x="5750560" y="5034619"/>
                  <a:ext cx="2245360" cy="646331"/>
                </a:xfrm>
                <a:prstGeom prst="rect">
                  <a:avLst/>
                </a:prstGeom>
                <a:noFill/>
              </p:spPr>
              <p:txBody>
                <a:bodyPr wrap="square" rtlCol="0">
                  <a:spAutoFit/>
                </a:bodyPr>
                <a:lstStyle/>
                <a:p>
                  <a:pPr algn="ctr"/>
                  <a:r>
                    <a:rPr lang="en-US" dirty="0">
                      <a:solidFill>
                        <a:schemeClr val="bg1"/>
                      </a:solidFill>
                    </a:rPr>
                    <a:t>Indoor</a:t>
                  </a:r>
                </a:p>
                <a:p>
                  <a:pPr algn="ctr"/>
                  <a:r>
                    <a:rPr lang="en-US" dirty="0">
                      <a:solidFill>
                        <a:schemeClr val="bg1"/>
                      </a:solidFill>
                    </a:rPr>
                    <a:t>Scenes</a:t>
                  </a:r>
                </a:p>
              </p:txBody>
            </p:sp>
          </p:grpSp>
          <p:grpSp>
            <p:nvGrpSpPr>
              <p:cNvPr id="6" name="Group 5">
                <a:extLst>
                  <a:ext uri="{FF2B5EF4-FFF2-40B4-BE49-F238E27FC236}">
                    <a16:creationId xmlns:a16="http://schemas.microsoft.com/office/drawing/2014/main" id="{BDA04503-DE6D-4B41-8770-5E72433D5117}"/>
                  </a:ext>
                </a:extLst>
              </p:cNvPr>
              <p:cNvGrpSpPr/>
              <p:nvPr/>
            </p:nvGrpSpPr>
            <p:grpSpPr>
              <a:xfrm>
                <a:off x="7085986" y="3985746"/>
                <a:ext cx="2245360" cy="1592453"/>
                <a:chOff x="7791450" y="3811498"/>
                <a:chExt cx="2245360" cy="1592453"/>
              </a:xfrm>
            </p:grpSpPr>
            <p:pic>
              <p:nvPicPr>
                <p:cNvPr id="1028" name="Picture 4" descr="Autonomous Driving and the Quest for Safety | Samsung Semiconductor Global">
                  <a:extLst>
                    <a:ext uri="{FF2B5EF4-FFF2-40B4-BE49-F238E27FC236}">
                      <a16:creationId xmlns:a16="http://schemas.microsoft.com/office/drawing/2014/main" id="{4ED9355F-9866-476B-B0CB-B5A290880933}"/>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8067080" y="3811498"/>
                  <a:ext cx="1694100" cy="1279344"/>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2D6286EB-9D20-4673-A57B-9AAD15F6909C}"/>
                    </a:ext>
                  </a:extLst>
                </p:cNvPr>
                <p:cNvSpPr txBox="1"/>
                <p:nvPr/>
              </p:nvSpPr>
              <p:spPr>
                <a:xfrm>
                  <a:off x="7791450" y="5034619"/>
                  <a:ext cx="2245360" cy="369332"/>
                </a:xfrm>
                <a:prstGeom prst="rect">
                  <a:avLst/>
                </a:prstGeom>
                <a:noFill/>
              </p:spPr>
              <p:txBody>
                <a:bodyPr wrap="square" rtlCol="0">
                  <a:spAutoFit/>
                </a:bodyPr>
                <a:lstStyle/>
                <a:p>
                  <a:pPr algn="ctr"/>
                  <a:r>
                    <a:rPr lang="en-US" dirty="0">
                      <a:solidFill>
                        <a:schemeClr val="bg1"/>
                      </a:solidFill>
                    </a:rPr>
                    <a:t>Autonomous Driving</a:t>
                  </a:r>
                </a:p>
              </p:txBody>
            </p:sp>
          </p:grpSp>
        </p:grpSp>
      </p:grpSp>
      <p:grpSp>
        <p:nvGrpSpPr>
          <p:cNvPr id="9" name="Group 8">
            <a:extLst>
              <a:ext uri="{FF2B5EF4-FFF2-40B4-BE49-F238E27FC236}">
                <a16:creationId xmlns:a16="http://schemas.microsoft.com/office/drawing/2014/main" id="{9E10414C-2FA9-44C9-B3E1-D5B134B096F5}"/>
              </a:ext>
            </a:extLst>
          </p:cNvPr>
          <p:cNvGrpSpPr/>
          <p:nvPr/>
        </p:nvGrpSpPr>
        <p:grpSpPr>
          <a:xfrm>
            <a:off x="7249068" y="2620325"/>
            <a:ext cx="3392388" cy="2641009"/>
            <a:chOff x="7249068" y="2620325"/>
            <a:chExt cx="3392388" cy="2641009"/>
          </a:xfrm>
        </p:grpSpPr>
        <p:sp>
          <p:nvSpPr>
            <p:cNvPr id="11" name="TextBox 10">
              <a:extLst>
                <a:ext uri="{FF2B5EF4-FFF2-40B4-BE49-F238E27FC236}">
                  <a16:creationId xmlns:a16="http://schemas.microsoft.com/office/drawing/2014/main" id="{16DB7B01-3F63-4CEA-BCED-72855FF87673}"/>
                </a:ext>
              </a:extLst>
            </p:cNvPr>
            <p:cNvSpPr txBox="1"/>
            <p:nvPr/>
          </p:nvSpPr>
          <p:spPr>
            <a:xfrm>
              <a:off x="7249068" y="2620325"/>
              <a:ext cx="3392388" cy="369332"/>
            </a:xfrm>
            <a:prstGeom prst="rect">
              <a:avLst/>
            </a:prstGeom>
            <a:noFill/>
          </p:spPr>
          <p:txBody>
            <a:bodyPr wrap="square" rtlCol="0">
              <a:spAutoFit/>
            </a:bodyPr>
            <a:lstStyle/>
            <a:p>
              <a:pPr algn="ctr"/>
              <a:r>
                <a:rPr lang="en-US" u="sng" dirty="0" err="1">
                  <a:solidFill>
                    <a:schemeClr val="bg1"/>
                  </a:solidFill>
                </a:rPr>
                <a:t>mmNorm</a:t>
              </a:r>
              <a:r>
                <a:rPr lang="en-US" u="sng" dirty="0">
                  <a:solidFill>
                    <a:schemeClr val="bg1"/>
                  </a:solidFill>
                </a:rPr>
                <a:t> Code</a:t>
              </a:r>
            </a:p>
          </p:txBody>
        </p:sp>
        <p:pic>
          <p:nvPicPr>
            <p:cNvPr id="20" name="Picture 19">
              <a:extLst>
                <a:ext uri="{FF2B5EF4-FFF2-40B4-BE49-F238E27FC236}">
                  <a16:creationId xmlns:a16="http://schemas.microsoft.com/office/drawing/2014/main" id="{164DE1A4-0224-4661-B49A-264598A92B3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026197" y="3423204"/>
              <a:ext cx="1838130" cy="1838130"/>
            </a:xfrm>
            <a:prstGeom prst="rect">
              <a:avLst/>
            </a:prstGeom>
          </p:spPr>
        </p:pic>
      </p:grpSp>
      <p:pic>
        <p:nvPicPr>
          <p:cNvPr id="31" name="presentation_video_combined">
            <a:hlinkClick r:id="" action="ppaction://media"/>
            <a:extLst>
              <a:ext uri="{FF2B5EF4-FFF2-40B4-BE49-F238E27FC236}">
                <a16:creationId xmlns:a16="http://schemas.microsoft.com/office/drawing/2014/main" id="{0CD71403-1542-4A3A-9251-97F987D2AABF}"/>
              </a:ext>
            </a:extLst>
          </p:cNvPr>
          <p:cNvPicPr>
            <a:picLocks noChangeAspect="1"/>
          </p:cNvPicPr>
          <p:nvPr>
            <a:videoFile r:link="rId1"/>
            <p:extLst>
              <p:ext uri="{DAA4B4D4-6D71-4841-9C94-3DE7FCFB9230}">
                <p14:media xmlns:p14="http://schemas.microsoft.com/office/powerpoint/2010/main" r:embed="rId2">
                  <p14:trim st="2173"/>
                </p14:media>
              </p:ext>
            </p:extLst>
          </p:nvPr>
        </p:nvPicPr>
        <p:blipFill rotWithShape="1">
          <a:blip r:embed="rId12"/>
          <a:srcRect t="25270" b="25264"/>
          <a:stretch/>
        </p:blipFill>
        <p:spPr>
          <a:xfrm>
            <a:off x="1455420" y="579122"/>
            <a:ext cx="7459980" cy="2075820"/>
          </a:xfrm>
          <a:prstGeom prst="rect">
            <a:avLst/>
          </a:prstGeom>
        </p:spPr>
      </p:pic>
    </p:spTree>
    <p:extLst>
      <p:ext uri="{BB962C8B-B14F-4D97-AF65-F5344CB8AC3E}">
        <p14:creationId xmlns:p14="http://schemas.microsoft.com/office/powerpoint/2010/main" val="13788105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5593" fill="hold"/>
                                        <p:tgtEl>
                                          <p:spTgt spid="31"/>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1"/>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31"/>
                                        </p:tgtEl>
                                      </p:cBhvr>
                                    </p:cmd>
                                  </p:childTnLst>
                                </p:cTn>
                              </p:par>
                            </p:childTnLst>
                          </p:cTn>
                        </p:par>
                      </p:childTnLst>
                    </p:cTn>
                  </p:par>
                </p:childTnLst>
              </p:cTn>
              <p:nextCondLst>
                <p:cond evt="onClick" delay="0">
                  <p:tgtEl>
                    <p:spTgt spid="31"/>
                  </p:tgtEl>
                </p:cond>
              </p:nextCondLst>
            </p:seq>
            <p:video>
              <p:cMediaNode vol="80000" mute="1">
                <p:cTn id="26" fill="hold" display="0">
                  <p:stCondLst>
                    <p:cond delay="indefinite"/>
                  </p:stCondLst>
                </p:cTn>
                <p:tgtEl>
                  <p:spTgt spid="31"/>
                </p:tgtEl>
              </p:cMediaNode>
            </p:video>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6E36A2C-87FE-457C-8E3A-44DD5BAEAE53}"/>
              </a:ext>
            </a:extLst>
          </p:cNvPr>
          <p:cNvSpPr txBox="1">
            <a:spLocks/>
          </p:cNvSpPr>
          <p:nvPr/>
        </p:nvSpPr>
        <p:spPr>
          <a:xfrm>
            <a:off x="503640" y="103840"/>
            <a:ext cx="9068760" cy="430887"/>
          </a:xfrm>
          <a:prstGeom prst="rect">
            <a:avLst/>
          </a:prstGeom>
          <a:noFill/>
          <a:ln>
            <a:noFill/>
          </a:ln>
        </p:spPr>
        <p:txBody>
          <a:bodyPr vert="horz"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Limitation of </a:t>
            </a:r>
            <a:r>
              <a:rPr lang="en-US" sz="2800" dirty="0" err="1">
                <a:solidFill>
                  <a:schemeClr val="bg1"/>
                </a:solidFill>
              </a:rPr>
              <a:t>mmNorm</a:t>
            </a:r>
            <a:r>
              <a:rPr lang="en-US" sz="2800" dirty="0">
                <a:solidFill>
                  <a:schemeClr val="bg1"/>
                </a:solidFill>
              </a:rPr>
              <a:t>: Coverage</a:t>
            </a:r>
          </a:p>
        </p:txBody>
      </p:sp>
      <p:pic>
        <p:nvPicPr>
          <p:cNvPr id="5" name="Picture 4">
            <a:extLst>
              <a:ext uri="{FF2B5EF4-FFF2-40B4-BE49-F238E27FC236}">
                <a16:creationId xmlns:a16="http://schemas.microsoft.com/office/drawing/2014/main" id="{85BB1CE5-537C-430B-9DD5-3EE8DBD7EF6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31190" y="1521142"/>
            <a:ext cx="2074160" cy="1859598"/>
          </a:xfrm>
          <a:prstGeom prst="rect">
            <a:avLst/>
          </a:prstGeom>
        </p:spPr>
      </p:pic>
      <p:pic>
        <p:nvPicPr>
          <p:cNvPr id="6" name="Picture 5">
            <a:extLst>
              <a:ext uri="{FF2B5EF4-FFF2-40B4-BE49-F238E27FC236}">
                <a16:creationId xmlns:a16="http://schemas.microsoft.com/office/drawing/2014/main" id="{37AA20B0-2F13-42C9-945D-58C6D19E13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80080" y="1881822"/>
            <a:ext cx="2074160" cy="1859598"/>
          </a:xfrm>
          <a:prstGeom prst="rect">
            <a:avLst/>
          </a:prstGeom>
        </p:spPr>
      </p:pic>
      <p:pic>
        <p:nvPicPr>
          <p:cNvPr id="7" name="Picture 6">
            <a:extLst>
              <a:ext uri="{FF2B5EF4-FFF2-40B4-BE49-F238E27FC236}">
                <a16:creationId xmlns:a16="http://schemas.microsoft.com/office/drawing/2014/main" id="{3AB72A08-0517-4BF2-9E1A-66A1806296A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58790" y="1780222"/>
            <a:ext cx="2074160" cy="1859598"/>
          </a:xfrm>
          <a:prstGeom prst="rect">
            <a:avLst/>
          </a:prstGeom>
        </p:spPr>
      </p:pic>
      <p:pic>
        <p:nvPicPr>
          <p:cNvPr id="8" name="Picture 7">
            <a:extLst>
              <a:ext uri="{FF2B5EF4-FFF2-40B4-BE49-F238E27FC236}">
                <a16:creationId xmlns:a16="http://schemas.microsoft.com/office/drawing/2014/main" id="{4D54A928-8FD6-47C1-A34B-79B1E0AB3B3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6150" y="1696402"/>
            <a:ext cx="2074160" cy="1859598"/>
          </a:xfrm>
          <a:prstGeom prst="rect">
            <a:avLst/>
          </a:prstGeom>
        </p:spPr>
      </p:pic>
      <p:pic>
        <p:nvPicPr>
          <p:cNvPr id="9" name="Picture 8">
            <a:extLst>
              <a:ext uri="{FF2B5EF4-FFF2-40B4-BE49-F238E27FC236}">
                <a16:creationId xmlns:a16="http://schemas.microsoft.com/office/drawing/2014/main" id="{EACB3705-FC82-419D-A456-EC7874D212C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823"/>
          <a:stretch/>
        </p:blipFill>
        <p:spPr>
          <a:xfrm>
            <a:off x="2631190" y="3410902"/>
            <a:ext cx="2074160" cy="1859598"/>
          </a:xfrm>
          <a:prstGeom prst="rect">
            <a:avLst/>
          </a:prstGeom>
        </p:spPr>
      </p:pic>
      <p:pic>
        <p:nvPicPr>
          <p:cNvPr id="10" name="Picture 9">
            <a:extLst>
              <a:ext uri="{FF2B5EF4-FFF2-40B4-BE49-F238E27FC236}">
                <a16:creationId xmlns:a16="http://schemas.microsoft.com/office/drawing/2014/main" id="{7867865C-C71E-437F-94F6-8B795323F95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180080" y="3591242"/>
            <a:ext cx="2074160" cy="1859598"/>
          </a:xfrm>
          <a:prstGeom prst="rect">
            <a:avLst/>
          </a:prstGeom>
        </p:spPr>
      </p:pic>
      <p:pic>
        <p:nvPicPr>
          <p:cNvPr id="11" name="Picture 10">
            <a:extLst>
              <a:ext uri="{FF2B5EF4-FFF2-40B4-BE49-F238E27FC236}">
                <a16:creationId xmlns:a16="http://schemas.microsoft.com/office/drawing/2014/main" id="{8B7C568C-D904-41A2-9076-142AE1DD91E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823"/>
          <a:stretch/>
        </p:blipFill>
        <p:spPr>
          <a:xfrm>
            <a:off x="7558790" y="3413442"/>
            <a:ext cx="2074160" cy="1859598"/>
          </a:xfrm>
          <a:prstGeom prst="rect">
            <a:avLst/>
          </a:prstGeom>
        </p:spPr>
      </p:pic>
      <p:pic>
        <p:nvPicPr>
          <p:cNvPr id="12" name="Picture 11">
            <a:extLst>
              <a:ext uri="{FF2B5EF4-FFF2-40B4-BE49-F238E27FC236}">
                <a16:creationId xmlns:a16="http://schemas.microsoft.com/office/drawing/2014/main" id="{915B0146-1041-4110-83BF-3ED5808D1ED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06150" y="3461702"/>
            <a:ext cx="2074160" cy="1859598"/>
          </a:xfrm>
          <a:prstGeom prst="rect">
            <a:avLst/>
          </a:prstGeom>
        </p:spPr>
      </p:pic>
      <p:sp>
        <p:nvSpPr>
          <p:cNvPr id="13" name="TextBox 12">
            <a:extLst>
              <a:ext uri="{FF2B5EF4-FFF2-40B4-BE49-F238E27FC236}">
                <a16:creationId xmlns:a16="http://schemas.microsoft.com/office/drawing/2014/main" id="{5B950624-CFFC-4C45-8E24-592496841BD5}"/>
              </a:ext>
            </a:extLst>
          </p:cNvPr>
          <p:cNvSpPr txBox="1"/>
          <p:nvPr/>
        </p:nvSpPr>
        <p:spPr>
          <a:xfrm>
            <a:off x="529701" y="1268012"/>
            <a:ext cx="1827059" cy="369332"/>
          </a:xfrm>
          <a:prstGeom prst="rect">
            <a:avLst/>
          </a:prstGeom>
          <a:noFill/>
        </p:spPr>
        <p:txBody>
          <a:bodyPr wrap="square" rtlCol="0">
            <a:spAutoFit/>
          </a:bodyPr>
          <a:lstStyle/>
          <a:p>
            <a:pPr algn="ctr"/>
            <a:r>
              <a:rPr lang="en-US" dirty="0">
                <a:solidFill>
                  <a:schemeClr val="bg1"/>
                </a:solidFill>
              </a:rPr>
              <a:t>Ground-Truth</a:t>
            </a:r>
          </a:p>
        </p:txBody>
      </p:sp>
      <p:sp>
        <p:nvSpPr>
          <p:cNvPr id="14" name="TextBox 13">
            <a:extLst>
              <a:ext uri="{FF2B5EF4-FFF2-40B4-BE49-F238E27FC236}">
                <a16:creationId xmlns:a16="http://schemas.microsoft.com/office/drawing/2014/main" id="{35D91B80-BDDA-4A1D-86B2-87178923FCD5}"/>
              </a:ext>
            </a:extLst>
          </p:cNvPr>
          <p:cNvSpPr txBox="1"/>
          <p:nvPr/>
        </p:nvSpPr>
        <p:spPr>
          <a:xfrm>
            <a:off x="2754741" y="1268012"/>
            <a:ext cx="1827059" cy="369332"/>
          </a:xfrm>
          <a:prstGeom prst="rect">
            <a:avLst/>
          </a:prstGeom>
          <a:noFill/>
        </p:spPr>
        <p:txBody>
          <a:bodyPr wrap="square" rtlCol="0">
            <a:spAutoFit/>
          </a:bodyPr>
          <a:lstStyle/>
          <a:p>
            <a:pPr algn="ctr"/>
            <a:r>
              <a:rPr lang="en-US" dirty="0" err="1">
                <a:solidFill>
                  <a:schemeClr val="bg1"/>
                </a:solidFill>
              </a:rPr>
              <a:t>mmNorm</a:t>
            </a:r>
            <a:endParaRPr lang="en-US" dirty="0">
              <a:solidFill>
                <a:schemeClr val="bg1"/>
              </a:solidFill>
            </a:endParaRPr>
          </a:p>
        </p:txBody>
      </p:sp>
      <p:sp>
        <p:nvSpPr>
          <p:cNvPr id="15" name="TextBox 14">
            <a:extLst>
              <a:ext uri="{FF2B5EF4-FFF2-40B4-BE49-F238E27FC236}">
                <a16:creationId xmlns:a16="http://schemas.microsoft.com/office/drawing/2014/main" id="{36798CDA-A944-48D4-8D72-8D8C9CA972E3}"/>
              </a:ext>
            </a:extLst>
          </p:cNvPr>
          <p:cNvSpPr txBox="1"/>
          <p:nvPr/>
        </p:nvSpPr>
        <p:spPr>
          <a:xfrm>
            <a:off x="5008991" y="991013"/>
            <a:ext cx="2416339" cy="646331"/>
          </a:xfrm>
          <a:prstGeom prst="rect">
            <a:avLst/>
          </a:prstGeom>
          <a:noFill/>
        </p:spPr>
        <p:txBody>
          <a:bodyPr wrap="square" rtlCol="0">
            <a:spAutoFit/>
          </a:bodyPr>
          <a:lstStyle/>
          <a:p>
            <a:pPr algn="ctr"/>
            <a:r>
              <a:rPr lang="en-US" dirty="0">
                <a:solidFill>
                  <a:schemeClr val="bg1"/>
                </a:solidFill>
              </a:rPr>
              <a:t>Applying Vision-Based Shape-Completion</a:t>
            </a:r>
          </a:p>
        </p:txBody>
      </p:sp>
      <p:sp>
        <p:nvSpPr>
          <p:cNvPr id="16" name="TextBox 15">
            <a:extLst>
              <a:ext uri="{FF2B5EF4-FFF2-40B4-BE49-F238E27FC236}">
                <a16:creationId xmlns:a16="http://schemas.microsoft.com/office/drawing/2014/main" id="{116952B1-6EEE-4E2A-99BD-678ED4F75D02}"/>
              </a:ext>
            </a:extLst>
          </p:cNvPr>
          <p:cNvSpPr txBox="1"/>
          <p:nvPr/>
        </p:nvSpPr>
        <p:spPr>
          <a:xfrm>
            <a:off x="7611221" y="714014"/>
            <a:ext cx="1969299" cy="923330"/>
          </a:xfrm>
          <a:prstGeom prst="rect">
            <a:avLst/>
          </a:prstGeom>
          <a:noFill/>
        </p:spPr>
        <p:txBody>
          <a:bodyPr wrap="square" rtlCol="0">
            <a:spAutoFit/>
          </a:bodyPr>
          <a:lstStyle/>
          <a:p>
            <a:pPr algn="ctr"/>
            <a:r>
              <a:rPr lang="en-US" dirty="0">
                <a:solidFill>
                  <a:schemeClr val="bg1"/>
                </a:solidFill>
              </a:rPr>
              <a:t>Wave-Former:</a:t>
            </a:r>
          </a:p>
          <a:p>
            <a:pPr algn="ctr"/>
            <a:r>
              <a:rPr lang="en-US" dirty="0">
                <a:solidFill>
                  <a:schemeClr val="bg1"/>
                </a:solidFill>
              </a:rPr>
              <a:t>Physics-Aware Shape Completion </a:t>
            </a:r>
          </a:p>
        </p:txBody>
      </p:sp>
      <p:grpSp>
        <p:nvGrpSpPr>
          <p:cNvPr id="17" name="Group 16">
            <a:extLst>
              <a:ext uri="{FF2B5EF4-FFF2-40B4-BE49-F238E27FC236}">
                <a16:creationId xmlns:a16="http://schemas.microsoft.com/office/drawing/2014/main" id="{426C696F-C3B7-4C19-AB69-4F1A7048CB33}"/>
              </a:ext>
            </a:extLst>
          </p:cNvPr>
          <p:cNvGrpSpPr/>
          <p:nvPr/>
        </p:nvGrpSpPr>
        <p:grpSpPr>
          <a:xfrm>
            <a:off x="1383141" y="2672080"/>
            <a:ext cx="2924698" cy="2255520"/>
            <a:chOff x="1383141" y="2672080"/>
            <a:chExt cx="2924698" cy="2255520"/>
          </a:xfrm>
        </p:grpSpPr>
        <p:sp>
          <p:nvSpPr>
            <p:cNvPr id="18" name="TextBox 17">
              <a:extLst>
                <a:ext uri="{FF2B5EF4-FFF2-40B4-BE49-F238E27FC236}">
                  <a16:creationId xmlns:a16="http://schemas.microsoft.com/office/drawing/2014/main" id="{D8DEE358-B0DE-4540-A52F-61D90DF25B7B}"/>
                </a:ext>
              </a:extLst>
            </p:cNvPr>
            <p:cNvSpPr txBox="1"/>
            <p:nvPr/>
          </p:nvSpPr>
          <p:spPr>
            <a:xfrm>
              <a:off x="1383141" y="3391452"/>
              <a:ext cx="1827059" cy="646331"/>
            </a:xfrm>
            <a:prstGeom prst="rect">
              <a:avLst/>
            </a:prstGeom>
            <a:noFill/>
          </p:spPr>
          <p:txBody>
            <a:bodyPr wrap="square" rtlCol="0">
              <a:spAutoFit/>
            </a:bodyPr>
            <a:lstStyle/>
            <a:p>
              <a:pPr algn="ctr"/>
              <a:r>
                <a:rPr lang="en-US" dirty="0">
                  <a:solidFill>
                    <a:srgbClr val="FFC000"/>
                  </a:solidFill>
                </a:rPr>
                <a:t>Missing</a:t>
              </a:r>
            </a:p>
            <a:p>
              <a:pPr algn="ctr"/>
              <a:r>
                <a:rPr lang="en-US" dirty="0">
                  <a:solidFill>
                    <a:srgbClr val="FFC000"/>
                  </a:solidFill>
                </a:rPr>
                <a:t>Surface</a:t>
              </a:r>
            </a:p>
          </p:txBody>
        </p:sp>
        <p:sp>
          <p:nvSpPr>
            <p:cNvPr id="19" name="Oval 18">
              <a:extLst>
                <a:ext uri="{FF2B5EF4-FFF2-40B4-BE49-F238E27FC236}">
                  <a16:creationId xmlns:a16="http://schemas.microsoft.com/office/drawing/2014/main" id="{15541C4A-36B9-47B4-A109-52B968962CB1}"/>
                </a:ext>
              </a:extLst>
            </p:cNvPr>
            <p:cNvSpPr/>
            <p:nvPr/>
          </p:nvSpPr>
          <p:spPr>
            <a:xfrm>
              <a:off x="2600960" y="2672080"/>
              <a:ext cx="1280160" cy="79248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CC18C548-0ABE-45AA-88F3-4E92C414E14B}"/>
                </a:ext>
              </a:extLst>
            </p:cNvPr>
            <p:cNvCxnSpPr/>
            <p:nvPr/>
          </p:nvCxnSpPr>
          <p:spPr>
            <a:xfrm flipV="1">
              <a:off x="2672080" y="3434080"/>
              <a:ext cx="284480" cy="28448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7D82C9C-C723-4DC7-A760-48F04697AB5E}"/>
                </a:ext>
              </a:extLst>
            </p:cNvPr>
            <p:cNvCxnSpPr>
              <a:cxnSpLocks/>
            </p:cNvCxnSpPr>
            <p:nvPr/>
          </p:nvCxnSpPr>
          <p:spPr>
            <a:xfrm>
              <a:off x="2653665" y="3707130"/>
              <a:ext cx="648335" cy="82423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9156EA69-6008-4A60-938E-DA6338273E33}"/>
                </a:ext>
              </a:extLst>
            </p:cNvPr>
            <p:cNvSpPr/>
            <p:nvPr/>
          </p:nvSpPr>
          <p:spPr>
            <a:xfrm rot="20975444">
              <a:off x="3027679" y="4490720"/>
              <a:ext cx="1280160" cy="43688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2709C0EA-7FCA-4F10-9A0F-A4DD75BD28CE}"/>
              </a:ext>
            </a:extLst>
          </p:cNvPr>
          <p:cNvGrpSpPr/>
          <p:nvPr/>
        </p:nvGrpSpPr>
        <p:grpSpPr>
          <a:xfrm>
            <a:off x="3900049" y="2778298"/>
            <a:ext cx="3211026" cy="2255520"/>
            <a:chOff x="1096813" y="2672080"/>
            <a:chExt cx="3211026" cy="2255520"/>
          </a:xfrm>
        </p:grpSpPr>
        <p:sp>
          <p:nvSpPr>
            <p:cNvPr id="24" name="TextBox 23">
              <a:extLst>
                <a:ext uri="{FF2B5EF4-FFF2-40B4-BE49-F238E27FC236}">
                  <a16:creationId xmlns:a16="http://schemas.microsoft.com/office/drawing/2014/main" id="{A961B5B4-8AE6-4463-A57D-DDC0B1CCB226}"/>
                </a:ext>
              </a:extLst>
            </p:cNvPr>
            <p:cNvSpPr txBox="1"/>
            <p:nvPr/>
          </p:nvSpPr>
          <p:spPr>
            <a:xfrm>
              <a:off x="1096813" y="3012761"/>
              <a:ext cx="1827059" cy="646331"/>
            </a:xfrm>
            <a:prstGeom prst="rect">
              <a:avLst/>
            </a:prstGeom>
            <a:noFill/>
          </p:spPr>
          <p:txBody>
            <a:bodyPr wrap="square" rtlCol="0">
              <a:spAutoFit/>
            </a:bodyPr>
            <a:lstStyle/>
            <a:p>
              <a:pPr algn="ctr"/>
              <a:r>
                <a:rPr lang="en-US" dirty="0">
                  <a:solidFill>
                    <a:schemeClr val="accent6"/>
                  </a:solidFill>
                </a:rPr>
                <a:t>Poor Reconstruction</a:t>
              </a:r>
            </a:p>
          </p:txBody>
        </p:sp>
        <p:sp>
          <p:nvSpPr>
            <p:cNvPr id="25" name="Oval 24">
              <a:extLst>
                <a:ext uri="{FF2B5EF4-FFF2-40B4-BE49-F238E27FC236}">
                  <a16:creationId xmlns:a16="http://schemas.microsoft.com/office/drawing/2014/main" id="{3C69D7E3-0ABF-4EF6-8CDB-11839FAEFFB3}"/>
                </a:ext>
              </a:extLst>
            </p:cNvPr>
            <p:cNvSpPr/>
            <p:nvPr/>
          </p:nvSpPr>
          <p:spPr>
            <a:xfrm>
              <a:off x="2600960" y="2672080"/>
              <a:ext cx="1280160" cy="792480"/>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42350052-81E8-4E6A-A4A8-B25E6762449B}"/>
                </a:ext>
              </a:extLst>
            </p:cNvPr>
            <p:cNvCxnSpPr/>
            <p:nvPr/>
          </p:nvCxnSpPr>
          <p:spPr>
            <a:xfrm flipV="1">
              <a:off x="2672080" y="3434080"/>
              <a:ext cx="284480" cy="28448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A5B60C4-739E-4F9C-88F6-C317497C092C}"/>
                </a:ext>
              </a:extLst>
            </p:cNvPr>
            <p:cNvCxnSpPr>
              <a:cxnSpLocks/>
            </p:cNvCxnSpPr>
            <p:nvPr/>
          </p:nvCxnSpPr>
          <p:spPr>
            <a:xfrm>
              <a:off x="2653665" y="3707130"/>
              <a:ext cx="648335" cy="82423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5AD764DC-D4F8-451D-A104-1FC566AA8E91}"/>
                </a:ext>
              </a:extLst>
            </p:cNvPr>
            <p:cNvSpPr/>
            <p:nvPr/>
          </p:nvSpPr>
          <p:spPr>
            <a:xfrm rot="20975444">
              <a:off x="3027679" y="4490720"/>
              <a:ext cx="1280160" cy="436880"/>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6768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6CF634-8924-45D0-8919-74A29E0601F5}"/>
              </a:ext>
            </a:extLst>
          </p:cNvPr>
          <p:cNvSpPr txBox="1"/>
          <p:nvPr/>
        </p:nvSpPr>
        <p:spPr>
          <a:xfrm>
            <a:off x="709475" y="249194"/>
            <a:ext cx="8658500" cy="523220"/>
          </a:xfrm>
          <a:prstGeom prst="rect">
            <a:avLst/>
          </a:prstGeom>
          <a:noFill/>
        </p:spPr>
        <p:txBody>
          <a:bodyPr wrap="square" rtlCol="0">
            <a:spAutoFit/>
          </a:bodyPr>
          <a:lstStyle/>
          <a:p>
            <a:pPr algn="ctr"/>
            <a:r>
              <a:rPr lang="en-US" sz="2800" dirty="0">
                <a:solidFill>
                  <a:schemeClr val="bg1"/>
                </a:solidFill>
              </a:rPr>
              <a:t>Wave-Former: Physics-Aware Shape Completion </a:t>
            </a:r>
          </a:p>
        </p:txBody>
      </p:sp>
      <p:grpSp>
        <p:nvGrpSpPr>
          <p:cNvPr id="15" name="Group 14">
            <a:extLst>
              <a:ext uri="{FF2B5EF4-FFF2-40B4-BE49-F238E27FC236}">
                <a16:creationId xmlns:a16="http://schemas.microsoft.com/office/drawing/2014/main" id="{B69C2705-6A96-4CE1-853A-E36800F9A65F}"/>
              </a:ext>
            </a:extLst>
          </p:cNvPr>
          <p:cNvGrpSpPr/>
          <p:nvPr/>
        </p:nvGrpSpPr>
        <p:grpSpPr>
          <a:xfrm>
            <a:off x="702496" y="1761952"/>
            <a:ext cx="1621604" cy="264459"/>
            <a:chOff x="1373056" y="1200230"/>
            <a:chExt cx="3944578" cy="643302"/>
          </a:xfrm>
        </p:grpSpPr>
        <p:grpSp>
          <p:nvGrpSpPr>
            <p:cNvPr id="3" name="Group 2">
              <a:extLst>
                <a:ext uri="{FF2B5EF4-FFF2-40B4-BE49-F238E27FC236}">
                  <a16:creationId xmlns:a16="http://schemas.microsoft.com/office/drawing/2014/main" id="{5860BA24-F964-4193-BAA6-48E119A3DED3}"/>
                </a:ext>
              </a:extLst>
            </p:cNvPr>
            <p:cNvGrpSpPr/>
            <p:nvPr/>
          </p:nvGrpSpPr>
          <p:grpSpPr>
            <a:xfrm>
              <a:off x="1373056" y="1200230"/>
              <a:ext cx="522436" cy="643302"/>
              <a:chOff x="3671248" y="1508078"/>
              <a:chExt cx="522436" cy="643302"/>
            </a:xfrm>
          </p:grpSpPr>
          <p:sp>
            <p:nvSpPr>
              <p:cNvPr id="4" name="Isosceles Triangle 3">
                <a:extLst>
                  <a:ext uri="{FF2B5EF4-FFF2-40B4-BE49-F238E27FC236}">
                    <a16:creationId xmlns:a16="http://schemas.microsoft.com/office/drawing/2014/main" id="{F2003A1C-2F60-4FB2-A50E-C4E42D17E1B8}"/>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5" name="Straight Connector 4">
                <a:extLst>
                  <a:ext uri="{FF2B5EF4-FFF2-40B4-BE49-F238E27FC236}">
                    <a16:creationId xmlns:a16="http://schemas.microsoft.com/office/drawing/2014/main" id="{71EB4430-9A81-4615-A0C4-880D907B7507}"/>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34D14E60-689C-40BC-84CD-0B737D7F280F}"/>
                </a:ext>
              </a:extLst>
            </p:cNvPr>
            <p:cNvGrpSpPr/>
            <p:nvPr/>
          </p:nvGrpSpPr>
          <p:grpSpPr>
            <a:xfrm>
              <a:off x="2513770" y="1200230"/>
              <a:ext cx="522436" cy="643302"/>
              <a:chOff x="3671248" y="1508078"/>
              <a:chExt cx="522436" cy="643302"/>
            </a:xfrm>
          </p:grpSpPr>
          <p:sp>
            <p:nvSpPr>
              <p:cNvPr id="7" name="Isosceles Triangle 6">
                <a:extLst>
                  <a:ext uri="{FF2B5EF4-FFF2-40B4-BE49-F238E27FC236}">
                    <a16:creationId xmlns:a16="http://schemas.microsoft.com/office/drawing/2014/main" id="{F4A16F55-C400-4215-BA97-3203B67D8FB2}"/>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8" name="Straight Connector 7">
                <a:extLst>
                  <a:ext uri="{FF2B5EF4-FFF2-40B4-BE49-F238E27FC236}">
                    <a16:creationId xmlns:a16="http://schemas.microsoft.com/office/drawing/2014/main" id="{26569453-FAC5-4D96-AA03-E12527C762F3}"/>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8C2D4131-C290-42E9-941A-49FEA6D80EF5}"/>
                </a:ext>
              </a:extLst>
            </p:cNvPr>
            <p:cNvGrpSpPr/>
            <p:nvPr/>
          </p:nvGrpSpPr>
          <p:grpSpPr>
            <a:xfrm>
              <a:off x="3654484" y="1200230"/>
              <a:ext cx="522436" cy="643302"/>
              <a:chOff x="3671248" y="1508078"/>
              <a:chExt cx="522436" cy="643302"/>
            </a:xfrm>
          </p:grpSpPr>
          <p:sp>
            <p:nvSpPr>
              <p:cNvPr id="10" name="Isosceles Triangle 9">
                <a:extLst>
                  <a:ext uri="{FF2B5EF4-FFF2-40B4-BE49-F238E27FC236}">
                    <a16:creationId xmlns:a16="http://schemas.microsoft.com/office/drawing/2014/main" id="{99F4D9DC-E23E-45E8-817A-758946AC2551}"/>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1" name="Straight Connector 10">
                <a:extLst>
                  <a:ext uri="{FF2B5EF4-FFF2-40B4-BE49-F238E27FC236}">
                    <a16:creationId xmlns:a16="http://schemas.microsoft.com/office/drawing/2014/main" id="{5BE474A1-8FB8-4121-9C64-EACF9C5B578F}"/>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A6889C-0B17-475A-B887-658EC5E8052D}"/>
                </a:ext>
              </a:extLst>
            </p:cNvPr>
            <p:cNvGrpSpPr/>
            <p:nvPr/>
          </p:nvGrpSpPr>
          <p:grpSpPr>
            <a:xfrm>
              <a:off x="4795198" y="1200230"/>
              <a:ext cx="522436" cy="643302"/>
              <a:chOff x="3671248" y="1508078"/>
              <a:chExt cx="522436" cy="643302"/>
            </a:xfrm>
          </p:grpSpPr>
          <p:sp>
            <p:nvSpPr>
              <p:cNvPr id="13" name="Isosceles Triangle 12">
                <a:extLst>
                  <a:ext uri="{FF2B5EF4-FFF2-40B4-BE49-F238E27FC236}">
                    <a16:creationId xmlns:a16="http://schemas.microsoft.com/office/drawing/2014/main" id="{579B4537-BB0B-4363-913B-8A22108C8CD3}"/>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4" name="Straight Connector 13">
                <a:extLst>
                  <a:ext uri="{FF2B5EF4-FFF2-40B4-BE49-F238E27FC236}">
                    <a16:creationId xmlns:a16="http://schemas.microsoft.com/office/drawing/2014/main" id="{34D31063-0A10-42DF-8073-343BE01A7C94}"/>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sp>
        <p:nvSpPr>
          <p:cNvPr id="16" name="Oval 15">
            <a:extLst>
              <a:ext uri="{FF2B5EF4-FFF2-40B4-BE49-F238E27FC236}">
                <a16:creationId xmlns:a16="http://schemas.microsoft.com/office/drawing/2014/main" id="{936AB770-65E9-41CE-AC51-41A4D2F9B1F4}"/>
              </a:ext>
            </a:extLst>
          </p:cNvPr>
          <p:cNvSpPr/>
          <p:nvPr/>
        </p:nvSpPr>
        <p:spPr>
          <a:xfrm>
            <a:off x="739140" y="2735580"/>
            <a:ext cx="1524000" cy="15240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c 16">
            <a:extLst>
              <a:ext uri="{FF2B5EF4-FFF2-40B4-BE49-F238E27FC236}">
                <a16:creationId xmlns:a16="http://schemas.microsoft.com/office/drawing/2014/main" id="{EDCE52EF-2E08-4DFA-879C-9B32B38A8B2B}"/>
              </a:ext>
            </a:extLst>
          </p:cNvPr>
          <p:cNvSpPr/>
          <p:nvPr/>
        </p:nvSpPr>
        <p:spPr>
          <a:xfrm>
            <a:off x="739140" y="2735580"/>
            <a:ext cx="1524000" cy="1524000"/>
          </a:xfrm>
          <a:prstGeom prst="arc">
            <a:avLst>
              <a:gd name="adj1" fmla="val 13127410"/>
              <a:gd name="adj2" fmla="val 19500479"/>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c 17">
            <a:extLst>
              <a:ext uri="{FF2B5EF4-FFF2-40B4-BE49-F238E27FC236}">
                <a16:creationId xmlns:a16="http://schemas.microsoft.com/office/drawing/2014/main" id="{185050AE-E8CF-4F01-B5F3-87933C6F9077}"/>
              </a:ext>
            </a:extLst>
          </p:cNvPr>
          <p:cNvSpPr/>
          <p:nvPr/>
        </p:nvSpPr>
        <p:spPr>
          <a:xfrm>
            <a:off x="739140" y="2735580"/>
            <a:ext cx="1524000" cy="1524000"/>
          </a:xfrm>
          <a:prstGeom prst="arc">
            <a:avLst>
              <a:gd name="adj1" fmla="val 19501431"/>
              <a:gd name="adj2" fmla="val 13142397"/>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D8B6AA7-1840-4033-A6CC-8CDCC08C2289}"/>
              </a:ext>
            </a:extLst>
          </p:cNvPr>
          <p:cNvSpPr txBox="1"/>
          <p:nvPr/>
        </p:nvSpPr>
        <p:spPr>
          <a:xfrm>
            <a:off x="182881" y="4468634"/>
            <a:ext cx="2712720" cy="1200329"/>
          </a:xfrm>
          <a:prstGeom prst="rect">
            <a:avLst/>
          </a:prstGeom>
          <a:noFill/>
        </p:spPr>
        <p:txBody>
          <a:bodyPr wrap="square" rtlCol="0">
            <a:spAutoFit/>
          </a:bodyPr>
          <a:lstStyle/>
          <a:p>
            <a:pPr algn="ctr"/>
            <a:r>
              <a:rPr lang="en-US" dirty="0" err="1">
                <a:solidFill>
                  <a:schemeClr val="bg1"/>
                </a:solidFill>
              </a:rPr>
              <a:t>Specularity</a:t>
            </a:r>
            <a:r>
              <a:rPr lang="en-US" dirty="0">
                <a:solidFill>
                  <a:schemeClr val="bg1"/>
                </a:solidFill>
              </a:rPr>
              <a:t>-Aware Inductive Bias:</a:t>
            </a:r>
          </a:p>
          <a:p>
            <a:pPr algn="ctr"/>
            <a:r>
              <a:rPr lang="en-US" dirty="0">
                <a:solidFill>
                  <a:schemeClr val="bg1"/>
                </a:solidFill>
              </a:rPr>
              <a:t>Predict visible portions based on </a:t>
            </a:r>
            <a:r>
              <a:rPr lang="en-US" dirty="0" err="1">
                <a:solidFill>
                  <a:schemeClr val="bg1"/>
                </a:solidFill>
              </a:rPr>
              <a:t>mmWave</a:t>
            </a:r>
            <a:r>
              <a:rPr lang="en-US" dirty="0">
                <a:solidFill>
                  <a:schemeClr val="bg1"/>
                </a:solidFill>
              </a:rPr>
              <a:t> Physics</a:t>
            </a:r>
          </a:p>
        </p:txBody>
      </p:sp>
      <p:sp>
        <p:nvSpPr>
          <p:cNvPr id="19" name="Freeform: Shape 18">
            <a:extLst>
              <a:ext uri="{FF2B5EF4-FFF2-40B4-BE49-F238E27FC236}">
                <a16:creationId xmlns:a16="http://schemas.microsoft.com/office/drawing/2014/main" id="{F14A948F-2F51-4D58-BB7A-8EE426C6CC33}"/>
              </a:ext>
            </a:extLst>
          </p:cNvPr>
          <p:cNvSpPr/>
          <p:nvPr/>
        </p:nvSpPr>
        <p:spPr>
          <a:xfrm>
            <a:off x="2912745" y="2571566"/>
            <a:ext cx="1205865" cy="347832"/>
          </a:xfrm>
          <a:custGeom>
            <a:avLst/>
            <a:gdLst>
              <a:gd name="connsiteX0" fmla="*/ 0 w 1205865"/>
              <a:gd name="connsiteY0" fmla="*/ 297364 h 347832"/>
              <a:gd name="connsiteX1" fmla="*/ 100965 w 1205865"/>
              <a:gd name="connsiteY1" fmla="*/ 341179 h 347832"/>
              <a:gd name="connsiteX2" fmla="*/ 76200 w 1205865"/>
              <a:gd name="connsiteY2" fmla="*/ 171634 h 347832"/>
              <a:gd name="connsiteX3" fmla="*/ 76200 w 1205865"/>
              <a:gd name="connsiteY3" fmla="*/ 171634 h 347832"/>
              <a:gd name="connsiteX4" fmla="*/ 158115 w 1205865"/>
              <a:gd name="connsiteY4" fmla="*/ 165919 h 347832"/>
              <a:gd name="connsiteX5" fmla="*/ 139065 w 1205865"/>
              <a:gd name="connsiteY5" fmla="*/ 114484 h 347832"/>
              <a:gd name="connsiteX6" fmla="*/ 249555 w 1205865"/>
              <a:gd name="connsiteY6" fmla="*/ 124009 h 347832"/>
              <a:gd name="connsiteX7" fmla="*/ 272415 w 1205865"/>
              <a:gd name="connsiteY7" fmla="*/ 165919 h 347832"/>
              <a:gd name="connsiteX8" fmla="*/ 260985 w 1205865"/>
              <a:gd name="connsiteY8" fmla="*/ 38284 h 347832"/>
              <a:gd name="connsiteX9" fmla="*/ 377190 w 1205865"/>
              <a:gd name="connsiteY9" fmla="*/ 68764 h 347832"/>
              <a:gd name="connsiteX10" fmla="*/ 384810 w 1205865"/>
              <a:gd name="connsiteY10" fmla="*/ 184 h 347832"/>
              <a:gd name="connsiteX11" fmla="*/ 459105 w 1205865"/>
              <a:gd name="connsiteY11" fmla="*/ 93529 h 347832"/>
              <a:gd name="connsiteX12" fmla="*/ 455295 w 1205865"/>
              <a:gd name="connsiteY12" fmla="*/ 66859 h 347832"/>
              <a:gd name="connsiteX13" fmla="*/ 535305 w 1205865"/>
              <a:gd name="connsiteY13" fmla="*/ 9709 h 347832"/>
              <a:gd name="connsiteX14" fmla="*/ 638175 w 1205865"/>
              <a:gd name="connsiteY14" fmla="*/ 13519 h 347832"/>
              <a:gd name="connsiteX15" fmla="*/ 721995 w 1205865"/>
              <a:gd name="connsiteY15" fmla="*/ 2089 h 347832"/>
              <a:gd name="connsiteX16" fmla="*/ 750570 w 1205865"/>
              <a:gd name="connsiteY16" fmla="*/ 51619 h 347832"/>
              <a:gd name="connsiteX17" fmla="*/ 807720 w 1205865"/>
              <a:gd name="connsiteY17" fmla="*/ 78289 h 347832"/>
              <a:gd name="connsiteX18" fmla="*/ 897255 w 1205865"/>
              <a:gd name="connsiteY18" fmla="*/ 43999 h 347832"/>
              <a:gd name="connsiteX19" fmla="*/ 933450 w 1205865"/>
              <a:gd name="connsiteY19" fmla="*/ 110674 h 347832"/>
              <a:gd name="connsiteX20" fmla="*/ 979170 w 1205865"/>
              <a:gd name="connsiteY20" fmla="*/ 192589 h 347832"/>
              <a:gd name="connsiteX21" fmla="*/ 1068705 w 1205865"/>
              <a:gd name="connsiteY21" fmla="*/ 156394 h 347832"/>
              <a:gd name="connsiteX22" fmla="*/ 1080135 w 1205865"/>
              <a:gd name="connsiteY22" fmla="*/ 236404 h 347832"/>
              <a:gd name="connsiteX23" fmla="*/ 1064895 w 1205865"/>
              <a:gd name="connsiteY23" fmla="*/ 263074 h 347832"/>
              <a:gd name="connsiteX24" fmla="*/ 1118235 w 1205865"/>
              <a:gd name="connsiteY24" fmla="*/ 293554 h 347832"/>
              <a:gd name="connsiteX25" fmla="*/ 1188720 w 1205865"/>
              <a:gd name="connsiteY25" fmla="*/ 276409 h 347832"/>
              <a:gd name="connsiteX26" fmla="*/ 1205865 w 1205865"/>
              <a:gd name="connsiteY26" fmla="*/ 333559 h 34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05865" h="347832">
                <a:moveTo>
                  <a:pt x="0" y="297364"/>
                </a:moveTo>
                <a:cubicBezTo>
                  <a:pt x="44132" y="329749"/>
                  <a:pt x="88265" y="362134"/>
                  <a:pt x="100965" y="341179"/>
                </a:cubicBezTo>
                <a:cubicBezTo>
                  <a:pt x="113665" y="320224"/>
                  <a:pt x="80327" y="199891"/>
                  <a:pt x="76200" y="171634"/>
                </a:cubicBezTo>
                <a:lnTo>
                  <a:pt x="76200" y="171634"/>
                </a:lnTo>
                <a:cubicBezTo>
                  <a:pt x="89852" y="170682"/>
                  <a:pt x="147638" y="175444"/>
                  <a:pt x="158115" y="165919"/>
                </a:cubicBezTo>
                <a:cubicBezTo>
                  <a:pt x="168593" y="156394"/>
                  <a:pt x="123825" y="121469"/>
                  <a:pt x="139065" y="114484"/>
                </a:cubicBezTo>
                <a:cubicBezTo>
                  <a:pt x="154305" y="107499"/>
                  <a:pt x="227330" y="115436"/>
                  <a:pt x="249555" y="124009"/>
                </a:cubicBezTo>
                <a:cubicBezTo>
                  <a:pt x="271780" y="132582"/>
                  <a:pt x="270510" y="180206"/>
                  <a:pt x="272415" y="165919"/>
                </a:cubicBezTo>
                <a:cubicBezTo>
                  <a:pt x="274320" y="151631"/>
                  <a:pt x="243522" y="54477"/>
                  <a:pt x="260985" y="38284"/>
                </a:cubicBezTo>
                <a:cubicBezTo>
                  <a:pt x="278448" y="22091"/>
                  <a:pt x="356553" y="75114"/>
                  <a:pt x="377190" y="68764"/>
                </a:cubicBezTo>
                <a:cubicBezTo>
                  <a:pt x="397827" y="62414"/>
                  <a:pt x="371158" y="-3943"/>
                  <a:pt x="384810" y="184"/>
                </a:cubicBezTo>
                <a:cubicBezTo>
                  <a:pt x="398462" y="4311"/>
                  <a:pt x="447358" y="82416"/>
                  <a:pt x="459105" y="93529"/>
                </a:cubicBezTo>
                <a:cubicBezTo>
                  <a:pt x="470853" y="104641"/>
                  <a:pt x="442595" y="80829"/>
                  <a:pt x="455295" y="66859"/>
                </a:cubicBezTo>
                <a:cubicBezTo>
                  <a:pt x="467995" y="52889"/>
                  <a:pt x="504825" y="18599"/>
                  <a:pt x="535305" y="9709"/>
                </a:cubicBezTo>
                <a:cubicBezTo>
                  <a:pt x="565785" y="819"/>
                  <a:pt x="607060" y="14789"/>
                  <a:pt x="638175" y="13519"/>
                </a:cubicBezTo>
                <a:cubicBezTo>
                  <a:pt x="669290" y="12249"/>
                  <a:pt x="703262" y="-4261"/>
                  <a:pt x="721995" y="2089"/>
                </a:cubicBezTo>
                <a:cubicBezTo>
                  <a:pt x="740728" y="8439"/>
                  <a:pt x="736283" y="38919"/>
                  <a:pt x="750570" y="51619"/>
                </a:cubicBezTo>
                <a:cubicBezTo>
                  <a:pt x="764858" y="64319"/>
                  <a:pt x="783273" y="79559"/>
                  <a:pt x="807720" y="78289"/>
                </a:cubicBezTo>
                <a:cubicBezTo>
                  <a:pt x="832167" y="77019"/>
                  <a:pt x="876300" y="38602"/>
                  <a:pt x="897255" y="43999"/>
                </a:cubicBezTo>
                <a:cubicBezTo>
                  <a:pt x="918210" y="49396"/>
                  <a:pt x="919798" y="85909"/>
                  <a:pt x="933450" y="110674"/>
                </a:cubicBezTo>
                <a:cubicBezTo>
                  <a:pt x="947102" y="135439"/>
                  <a:pt x="956628" y="184969"/>
                  <a:pt x="979170" y="192589"/>
                </a:cubicBezTo>
                <a:cubicBezTo>
                  <a:pt x="1001713" y="200209"/>
                  <a:pt x="1051878" y="149092"/>
                  <a:pt x="1068705" y="156394"/>
                </a:cubicBezTo>
                <a:cubicBezTo>
                  <a:pt x="1085532" y="163696"/>
                  <a:pt x="1080770" y="218624"/>
                  <a:pt x="1080135" y="236404"/>
                </a:cubicBezTo>
                <a:cubicBezTo>
                  <a:pt x="1079500" y="254184"/>
                  <a:pt x="1058545" y="253549"/>
                  <a:pt x="1064895" y="263074"/>
                </a:cubicBezTo>
                <a:cubicBezTo>
                  <a:pt x="1071245" y="272599"/>
                  <a:pt x="1097598" y="291331"/>
                  <a:pt x="1118235" y="293554"/>
                </a:cubicBezTo>
                <a:cubicBezTo>
                  <a:pt x="1138873" y="295776"/>
                  <a:pt x="1174115" y="269741"/>
                  <a:pt x="1188720" y="276409"/>
                </a:cubicBezTo>
                <a:cubicBezTo>
                  <a:pt x="1203325" y="283076"/>
                  <a:pt x="1204595" y="308317"/>
                  <a:pt x="1205865" y="333559"/>
                </a:cubicBezTo>
              </a:path>
            </a:pathLst>
          </a:cu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2230360B-349A-4875-8732-56848D1B72ED}"/>
              </a:ext>
            </a:extLst>
          </p:cNvPr>
          <p:cNvSpPr txBox="1"/>
          <p:nvPr/>
        </p:nvSpPr>
        <p:spPr>
          <a:xfrm>
            <a:off x="2491741" y="3165614"/>
            <a:ext cx="2148839" cy="923330"/>
          </a:xfrm>
          <a:prstGeom prst="rect">
            <a:avLst/>
          </a:prstGeom>
          <a:noFill/>
        </p:spPr>
        <p:txBody>
          <a:bodyPr wrap="square" rtlCol="0">
            <a:spAutoFit/>
          </a:bodyPr>
          <a:lstStyle/>
          <a:p>
            <a:r>
              <a:rPr lang="en-US" dirty="0">
                <a:solidFill>
                  <a:schemeClr val="bg1"/>
                </a:solidFill>
              </a:rPr>
              <a:t>Incorporate :</a:t>
            </a:r>
          </a:p>
          <a:p>
            <a:pPr marL="285750" indent="-285750">
              <a:buFontTx/>
              <a:buChar char="-"/>
            </a:pPr>
            <a:r>
              <a:rPr lang="en-US" dirty="0" err="1">
                <a:solidFill>
                  <a:schemeClr val="bg1"/>
                </a:solidFill>
              </a:rPr>
              <a:t>mmWave</a:t>
            </a:r>
            <a:r>
              <a:rPr lang="en-US" dirty="0">
                <a:solidFill>
                  <a:schemeClr val="bg1"/>
                </a:solidFill>
              </a:rPr>
              <a:t> Noise</a:t>
            </a:r>
          </a:p>
          <a:p>
            <a:pPr marL="285750" indent="-285750">
              <a:buFontTx/>
              <a:buChar char="-"/>
            </a:pPr>
            <a:r>
              <a:rPr lang="en-US" dirty="0">
                <a:solidFill>
                  <a:schemeClr val="bg1"/>
                </a:solidFill>
              </a:rPr>
              <a:t>Antenna </a:t>
            </a:r>
            <a:r>
              <a:rPr lang="en-US" dirty="0" err="1">
                <a:solidFill>
                  <a:schemeClr val="bg1"/>
                </a:solidFill>
              </a:rPr>
              <a:t>FoVs</a:t>
            </a:r>
            <a:endParaRPr lang="en-US" dirty="0">
              <a:solidFill>
                <a:schemeClr val="bg1"/>
              </a:solidFill>
            </a:endParaRPr>
          </a:p>
        </p:txBody>
      </p:sp>
      <p:sp>
        <p:nvSpPr>
          <p:cNvPr id="36" name="Oval 35">
            <a:extLst>
              <a:ext uri="{FF2B5EF4-FFF2-40B4-BE49-F238E27FC236}">
                <a16:creationId xmlns:a16="http://schemas.microsoft.com/office/drawing/2014/main" id="{3F5FF6D4-5063-42D0-9E05-580CDE2B698F}"/>
              </a:ext>
            </a:extLst>
          </p:cNvPr>
          <p:cNvSpPr/>
          <p:nvPr/>
        </p:nvSpPr>
        <p:spPr>
          <a:xfrm>
            <a:off x="8442960" y="2293620"/>
            <a:ext cx="1524000" cy="15240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1F46F3B3-B48B-494F-AC55-B9B4510F32F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67592" y="2122856"/>
            <a:ext cx="175049" cy="1761428"/>
          </a:xfrm>
          <a:prstGeom prst="rect">
            <a:avLst/>
          </a:prstGeom>
        </p:spPr>
      </p:pic>
      <p:pic>
        <p:nvPicPr>
          <p:cNvPr id="29" name="Picture 28">
            <a:extLst>
              <a:ext uri="{FF2B5EF4-FFF2-40B4-BE49-F238E27FC236}">
                <a16:creationId xmlns:a16="http://schemas.microsoft.com/office/drawing/2014/main" id="{8E45EBB1-5365-447C-B479-1D3FB2074D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04135" y="2122856"/>
            <a:ext cx="175049" cy="1761428"/>
          </a:xfrm>
          <a:prstGeom prst="rect">
            <a:avLst/>
          </a:prstGeom>
        </p:spPr>
      </p:pic>
      <p:pic>
        <p:nvPicPr>
          <p:cNvPr id="30" name="Picture 29">
            <a:extLst>
              <a:ext uri="{FF2B5EF4-FFF2-40B4-BE49-F238E27FC236}">
                <a16:creationId xmlns:a16="http://schemas.microsoft.com/office/drawing/2014/main" id="{263FB63B-C899-466E-9EEE-2D821C1E31C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40678" y="2122856"/>
            <a:ext cx="175049" cy="1761428"/>
          </a:xfrm>
          <a:prstGeom prst="rect">
            <a:avLst/>
          </a:prstGeom>
        </p:spPr>
      </p:pic>
      <p:grpSp>
        <p:nvGrpSpPr>
          <p:cNvPr id="45" name="Group 44">
            <a:extLst>
              <a:ext uri="{FF2B5EF4-FFF2-40B4-BE49-F238E27FC236}">
                <a16:creationId xmlns:a16="http://schemas.microsoft.com/office/drawing/2014/main" id="{AD05F53E-88F4-412D-A97E-B039ECC4C513}"/>
              </a:ext>
            </a:extLst>
          </p:cNvPr>
          <p:cNvGrpSpPr/>
          <p:nvPr/>
        </p:nvGrpSpPr>
        <p:grpSpPr>
          <a:xfrm>
            <a:off x="4469130" y="1929151"/>
            <a:ext cx="609602" cy="2148839"/>
            <a:chOff x="4469130" y="1986300"/>
            <a:chExt cx="609602" cy="2148839"/>
          </a:xfrm>
        </p:grpSpPr>
        <p:sp>
          <p:nvSpPr>
            <p:cNvPr id="24" name="Trapezoid 23">
              <a:extLst>
                <a:ext uri="{FF2B5EF4-FFF2-40B4-BE49-F238E27FC236}">
                  <a16:creationId xmlns:a16="http://schemas.microsoft.com/office/drawing/2014/main" id="{93A7199A-B61B-430A-8C43-7F92A52A509E}"/>
                </a:ext>
              </a:extLst>
            </p:cNvPr>
            <p:cNvSpPr/>
            <p:nvPr/>
          </p:nvSpPr>
          <p:spPr>
            <a:xfrm rot="5400000">
              <a:off x="3885653" y="2755919"/>
              <a:ext cx="1776555" cy="609602"/>
            </a:xfrm>
            <a:prstGeom prst="trapezoid">
              <a:avLst>
                <a:gd name="adj" fmla="val 15000"/>
              </a:avLst>
            </a:prstGeom>
            <a:solidFill>
              <a:srgbClr val="F2FE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43BB6A50-2511-4F94-A1FE-EFE6843A32B0}"/>
                </a:ext>
              </a:extLst>
            </p:cNvPr>
            <p:cNvSpPr txBox="1"/>
            <p:nvPr/>
          </p:nvSpPr>
          <p:spPr>
            <a:xfrm rot="16200000">
              <a:off x="3699511" y="2891443"/>
              <a:ext cx="2148839" cy="338554"/>
            </a:xfrm>
            <a:prstGeom prst="rect">
              <a:avLst/>
            </a:prstGeom>
            <a:noFill/>
          </p:spPr>
          <p:txBody>
            <a:bodyPr wrap="square" rtlCol="0">
              <a:spAutoFit/>
            </a:bodyPr>
            <a:lstStyle/>
            <a:p>
              <a:pPr algn="ctr"/>
              <a:r>
                <a:rPr lang="en-US" sz="1600" dirty="0"/>
                <a:t>Feature Extractor</a:t>
              </a:r>
            </a:p>
          </p:txBody>
        </p:sp>
      </p:grpSp>
      <p:grpSp>
        <p:nvGrpSpPr>
          <p:cNvPr id="44" name="Group 43">
            <a:extLst>
              <a:ext uri="{FF2B5EF4-FFF2-40B4-BE49-F238E27FC236}">
                <a16:creationId xmlns:a16="http://schemas.microsoft.com/office/drawing/2014/main" id="{4BE61C64-34AD-4A61-9F7F-CD57C8E923F2}"/>
              </a:ext>
            </a:extLst>
          </p:cNvPr>
          <p:cNvGrpSpPr/>
          <p:nvPr/>
        </p:nvGrpSpPr>
        <p:grpSpPr>
          <a:xfrm>
            <a:off x="5431501" y="1929151"/>
            <a:ext cx="783774" cy="2148839"/>
            <a:chOff x="5431501" y="2054881"/>
            <a:chExt cx="783774" cy="2148839"/>
          </a:xfrm>
        </p:grpSpPr>
        <p:sp>
          <p:nvSpPr>
            <p:cNvPr id="32" name="Rectangle: Rounded Corners 31">
              <a:extLst>
                <a:ext uri="{FF2B5EF4-FFF2-40B4-BE49-F238E27FC236}">
                  <a16:creationId xmlns:a16="http://schemas.microsoft.com/office/drawing/2014/main" id="{3F735DF0-4DB8-4B23-866F-4AF6A106CA2D}"/>
                </a:ext>
              </a:extLst>
            </p:cNvPr>
            <p:cNvSpPr/>
            <p:nvPr/>
          </p:nvSpPr>
          <p:spPr>
            <a:xfrm rot="16200000">
              <a:off x="4914790" y="2737413"/>
              <a:ext cx="1817195" cy="783774"/>
            </a:xfrm>
            <a:prstGeom prst="roundRect">
              <a:avLst/>
            </a:prstGeom>
            <a:solidFill>
              <a:srgbClr val="D9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A11824C0-9DF6-4D6B-916D-8E9EF5FA7776}"/>
                </a:ext>
              </a:extLst>
            </p:cNvPr>
            <p:cNvSpPr txBox="1"/>
            <p:nvPr/>
          </p:nvSpPr>
          <p:spPr>
            <a:xfrm rot="16200000">
              <a:off x="4748968" y="2836913"/>
              <a:ext cx="2148839" cy="584775"/>
            </a:xfrm>
            <a:prstGeom prst="rect">
              <a:avLst/>
            </a:prstGeom>
            <a:noFill/>
          </p:spPr>
          <p:txBody>
            <a:bodyPr wrap="square" rtlCol="0">
              <a:spAutoFit/>
            </a:bodyPr>
            <a:lstStyle/>
            <a:p>
              <a:pPr algn="ctr"/>
              <a:r>
                <a:rPr lang="en-US" sz="1600" dirty="0"/>
                <a:t>Physics Aware</a:t>
              </a:r>
            </a:p>
            <a:p>
              <a:pPr algn="ctr"/>
              <a:r>
                <a:rPr lang="en-US" sz="1600" dirty="0"/>
                <a:t>Transformer Encoder</a:t>
              </a:r>
            </a:p>
          </p:txBody>
        </p:sp>
      </p:grpSp>
      <p:grpSp>
        <p:nvGrpSpPr>
          <p:cNvPr id="43" name="Group 42">
            <a:extLst>
              <a:ext uri="{FF2B5EF4-FFF2-40B4-BE49-F238E27FC236}">
                <a16:creationId xmlns:a16="http://schemas.microsoft.com/office/drawing/2014/main" id="{98CFA845-13F9-4115-B301-BE2B23C69E30}"/>
              </a:ext>
            </a:extLst>
          </p:cNvPr>
          <p:cNvGrpSpPr/>
          <p:nvPr/>
        </p:nvGrpSpPr>
        <p:grpSpPr>
          <a:xfrm>
            <a:off x="6568044" y="1929151"/>
            <a:ext cx="783774" cy="2148839"/>
            <a:chOff x="6568044" y="1971061"/>
            <a:chExt cx="783774" cy="2148839"/>
          </a:xfrm>
        </p:grpSpPr>
        <p:sp>
          <p:nvSpPr>
            <p:cNvPr id="26" name="Rectangle: Rounded Corners 25">
              <a:extLst>
                <a:ext uri="{FF2B5EF4-FFF2-40B4-BE49-F238E27FC236}">
                  <a16:creationId xmlns:a16="http://schemas.microsoft.com/office/drawing/2014/main" id="{1B408549-EBD1-44C7-8FC4-3F99403780A9}"/>
                </a:ext>
              </a:extLst>
            </p:cNvPr>
            <p:cNvSpPr/>
            <p:nvPr/>
          </p:nvSpPr>
          <p:spPr>
            <a:xfrm rot="16200000">
              <a:off x="6051333" y="2653593"/>
              <a:ext cx="1817195" cy="783774"/>
            </a:xfrm>
            <a:prstGeom prst="roundRect">
              <a:avLst/>
            </a:prstGeom>
            <a:solidFill>
              <a:srgbClr val="E1B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78DBE8D0-BE4B-4730-BB9D-F4CF28E3C630}"/>
                </a:ext>
              </a:extLst>
            </p:cNvPr>
            <p:cNvSpPr txBox="1"/>
            <p:nvPr/>
          </p:nvSpPr>
          <p:spPr>
            <a:xfrm rot="16200000">
              <a:off x="5859784" y="2753093"/>
              <a:ext cx="2148839" cy="584775"/>
            </a:xfrm>
            <a:prstGeom prst="rect">
              <a:avLst/>
            </a:prstGeom>
            <a:noFill/>
          </p:spPr>
          <p:txBody>
            <a:bodyPr wrap="square" rtlCol="0">
              <a:spAutoFit/>
            </a:bodyPr>
            <a:lstStyle/>
            <a:p>
              <a:pPr algn="ctr"/>
              <a:r>
                <a:rPr lang="en-US" sz="1600" dirty="0"/>
                <a:t>Physics Aware</a:t>
              </a:r>
            </a:p>
            <a:p>
              <a:pPr algn="ctr"/>
              <a:r>
                <a:rPr lang="en-US" sz="1600" dirty="0"/>
                <a:t>Transformer Encoder</a:t>
              </a:r>
            </a:p>
          </p:txBody>
        </p:sp>
      </p:grpSp>
      <p:grpSp>
        <p:nvGrpSpPr>
          <p:cNvPr id="42" name="Group 41">
            <a:extLst>
              <a:ext uri="{FF2B5EF4-FFF2-40B4-BE49-F238E27FC236}">
                <a16:creationId xmlns:a16="http://schemas.microsoft.com/office/drawing/2014/main" id="{D173F227-C422-42DF-B5BA-B94018C412D7}"/>
              </a:ext>
            </a:extLst>
          </p:cNvPr>
          <p:cNvGrpSpPr/>
          <p:nvPr/>
        </p:nvGrpSpPr>
        <p:grpSpPr>
          <a:xfrm>
            <a:off x="7691360" y="1929151"/>
            <a:ext cx="609602" cy="2148839"/>
            <a:chOff x="7691360" y="1978681"/>
            <a:chExt cx="609602" cy="2148839"/>
          </a:xfrm>
        </p:grpSpPr>
        <p:sp>
          <p:nvSpPr>
            <p:cNvPr id="33" name="Trapezoid 32">
              <a:extLst>
                <a:ext uri="{FF2B5EF4-FFF2-40B4-BE49-F238E27FC236}">
                  <a16:creationId xmlns:a16="http://schemas.microsoft.com/office/drawing/2014/main" id="{E9F8752F-6273-42F4-AFAC-F26AF69302BD}"/>
                </a:ext>
              </a:extLst>
            </p:cNvPr>
            <p:cNvSpPr/>
            <p:nvPr/>
          </p:nvSpPr>
          <p:spPr>
            <a:xfrm rot="16200000">
              <a:off x="7107883" y="2748299"/>
              <a:ext cx="1776555" cy="609602"/>
            </a:xfrm>
            <a:prstGeom prst="trapezoid">
              <a:avLst>
                <a:gd name="adj" fmla="val 15000"/>
              </a:avLst>
            </a:prstGeom>
            <a:solidFill>
              <a:srgbClr val="C2F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AC920EDD-C769-4F51-BB0C-115D7849E8F0}"/>
                </a:ext>
              </a:extLst>
            </p:cNvPr>
            <p:cNvSpPr txBox="1"/>
            <p:nvPr/>
          </p:nvSpPr>
          <p:spPr>
            <a:xfrm rot="16200000">
              <a:off x="6921741" y="2760713"/>
              <a:ext cx="2148839" cy="584775"/>
            </a:xfrm>
            <a:prstGeom prst="rect">
              <a:avLst/>
            </a:prstGeom>
            <a:noFill/>
          </p:spPr>
          <p:txBody>
            <a:bodyPr wrap="square" rtlCol="0">
              <a:spAutoFit/>
            </a:bodyPr>
            <a:lstStyle/>
            <a:p>
              <a:pPr algn="ctr"/>
              <a:r>
                <a:rPr lang="en-US" sz="1600" dirty="0"/>
                <a:t>Joint Refinement</a:t>
              </a:r>
            </a:p>
            <a:p>
              <a:pPr algn="ctr"/>
              <a:r>
                <a:rPr lang="en-US" sz="1600" dirty="0"/>
                <a:t>&amp; Completion</a:t>
              </a:r>
            </a:p>
          </p:txBody>
        </p:sp>
      </p:grpSp>
      <p:sp>
        <p:nvSpPr>
          <p:cNvPr id="47" name="Freeform: Shape 29">
            <a:extLst>
              <a:ext uri="{FF2B5EF4-FFF2-40B4-BE49-F238E27FC236}">
                <a16:creationId xmlns:a16="http://schemas.microsoft.com/office/drawing/2014/main" id="{EEF61777-92EE-40B2-B413-41815140AC65}"/>
              </a:ext>
            </a:extLst>
          </p:cNvPr>
          <p:cNvSpPr/>
          <p:nvPr/>
        </p:nvSpPr>
        <p:spPr>
          <a:xfrm>
            <a:off x="0" y="3527518"/>
            <a:ext cx="10076760" cy="88446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89C765"/>
          </a:solidFill>
          <a:ln w="0" cap="rnd">
            <a:solidFill>
              <a:srgbClr val="89C765"/>
            </a:solidFill>
            <a:prstDash val="solid"/>
          </a:ln>
        </p:spPr>
        <p:txBody>
          <a:bodyPr vert="horz" wrap="square" lIns="90000" tIns="45000" rIns="90000" bIns="45000" anchor="ctr" anchorCtr="0" compatLnSpc="0">
            <a:noAutofit/>
          </a:bodyPr>
          <a:lstStyle/>
          <a:p>
            <a:pPr algn="ctr"/>
            <a:r>
              <a:rPr lang="en-US" sz="2400" dirty="0">
                <a:latin typeface="Liberation Sans"/>
              </a:rPr>
              <a:t>Allows for training </a:t>
            </a:r>
            <a:r>
              <a:rPr lang="en-US" sz="2400" dirty="0">
                <a:solidFill>
                  <a:schemeClr val="bg1"/>
                </a:solidFill>
                <a:latin typeface="Liberation Sans"/>
              </a:rPr>
              <a:t>entirely on synthetic </a:t>
            </a:r>
            <a:r>
              <a:rPr lang="en-US" sz="2400" dirty="0">
                <a:latin typeface="Liberation Sans"/>
              </a:rPr>
              <a:t>data and</a:t>
            </a:r>
          </a:p>
          <a:p>
            <a:pPr algn="ctr"/>
            <a:r>
              <a:rPr lang="en-US" sz="2400" dirty="0">
                <a:latin typeface="Liberation Sans"/>
              </a:rPr>
              <a:t>testing on real world data</a:t>
            </a:r>
            <a:endParaRPr lang="en-US" sz="2400" dirty="0">
              <a:solidFill>
                <a:schemeClr val="tx1">
                  <a:lumMod val="50000"/>
                  <a:lumOff val="50000"/>
                </a:schemeClr>
              </a:solidFill>
              <a:latin typeface="Liberation Sans"/>
            </a:endParaRPr>
          </a:p>
        </p:txBody>
      </p:sp>
    </p:spTree>
    <p:extLst>
      <p:ext uri="{BB962C8B-B14F-4D97-AF65-F5344CB8AC3E}">
        <p14:creationId xmlns:p14="http://schemas.microsoft.com/office/powerpoint/2010/main" val="3787461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8" grpId="0" animBg="1"/>
      <p:bldP spid="20" grpId="0"/>
      <p:bldP spid="19" grpId="0" animBg="1"/>
      <p:bldP spid="23" grpId="0"/>
      <p:bldP spid="36" grpId="0" animBg="1"/>
      <p:bldP spid="47"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9F037-936A-4347-9B6F-70928D8A247A}"/>
              </a:ext>
            </a:extLst>
          </p:cNvPr>
          <p:cNvSpPr txBox="1">
            <a:spLocks/>
          </p:cNvSpPr>
          <p:nvPr/>
        </p:nvSpPr>
        <p:spPr>
          <a:xfrm>
            <a:off x="0" y="96448"/>
            <a:ext cx="10077450" cy="769441"/>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Extending Computer Vision to Hidden Objects</a:t>
            </a:r>
            <a:br>
              <a:rPr lang="en-US" sz="2200" dirty="0">
                <a:solidFill>
                  <a:schemeClr val="bg1"/>
                </a:solidFill>
              </a:rPr>
            </a:br>
            <a:r>
              <a:rPr lang="en-US" sz="2200" dirty="0">
                <a:solidFill>
                  <a:schemeClr val="bg1"/>
                </a:solidFill>
              </a:rPr>
              <a:t>A Tutorial on Millimeter-Wave Imaging and Reconstruction of Occluded Scenes</a:t>
            </a:r>
          </a:p>
        </p:txBody>
      </p:sp>
      <p:sp>
        <p:nvSpPr>
          <p:cNvPr id="3" name="Title 1">
            <a:extLst>
              <a:ext uri="{FF2B5EF4-FFF2-40B4-BE49-F238E27FC236}">
                <a16:creationId xmlns:a16="http://schemas.microsoft.com/office/drawing/2014/main" id="{228EE8F9-AF59-45F1-817B-7BBC0A671246}"/>
              </a:ext>
            </a:extLst>
          </p:cNvPr>
          <p:cNvSpPr txBox="1">
            <a:spLocks/>
          </p:cNvSpPr>
          <p:nvPr/>
        </p:nvSpPr>
        <p:spPr>
          <a:xfrm>
            <a:off x="331373" y="1371125"/>
            <a:ext cx="5985803" cy="3600986"/>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pPr algn="l"/>
            <a:r>
              <a:rPr lang="en-US" sz="1800" dirty="0" err="1">
                <a:solidFill>
                  <a:schemeClr val="bg1"/>
                </a:solidFill>
              </a:rPr>
              <a:t>mmWave</a:t>
            </a:r>
            <a:r>
              <a:rPr lang="en-US" sz="1800" dirty="0">
                <a:solidFill>
                  <a:schemeClr val="bg1"/>
                </a:solidFill>
              </a:rPr>
              <a:t> 101: Basics of </a:t>
            </a:r>
            <a:r>
              <a:rPr lang="en-US" sz="1800" dirty="0" err="1">
                <a:solidFill>
                  <a:schemeClr val="bg1"/>
                </a:solidFill>
              </a:rPr>
              <a:t>mmWave</a:t>
            </a:r>
            <a:r>
              <a:rPr lang="en-US" sz="1800" dirty="0">
                <a:solidFill>
                  <a:schemeClr val="bg1"/>
                </a:solidFill>
              </a:rPr>
              <a:t> Imaging, Limitations</a:t>
            </a:r>
          </a:p>
          <a:p>
            <a:pPr algn="l"/>
            <a:endParaRPr lang="en-US" sz="1800" dirty="0">
              <a:solidFill>
                <a:schemeClr val="bg1"/>
              </a:solidFill>
            </a:endParaRPr>
          </a:p>
          <a:p>
            <a:pPr algn="l"/>
            <a:r>
              <a:rPr lang="en-US" sz="1800" b="1" dirty="0">
                <a:solidFill>
                  <a:schemeClr val="bg1"/>
                </a:solidFill>
              </a:rPr>
              <a:t>State-of-the-art Reconstruction Methods</a:t>
            </a:r>
          </a:p>
          <a:p>
            <a:pPr algn="l"/>
            <a:endParaRPr lang="en-US" sz="1800" dirty="0">
              <a:solidFill>
                <a:schemeClr val="bg1"/>
              </a:solidFill>
            </a:endParaRPr>
          </a:p>
          <a:p>
            <a:pPr algn="l"/>
            <a:r>
              <a:rPr lang="en-US" sz="1800" dirty="0" err="1">
                <a:solidFill>
                  <a:schemeClr val="bg1"/>
                </a:solidFill>
              </a:rPr>
              <a:t>mmWave</a:t>
            </a:r>
            <a:r>
              <a:rPr lang="en-US" sz="1800" dirty="0">
                <a:solidFill>
                  <a:schemeClr val="bg1"/>
                </a:solidFill>
              </a:rPr>
              <a:t> Neural Radiance Fields</a:t>
            </a:r>
          </a:p>
          <a:p>
            <a:pPr algn="l"/>
            <a:endParaRPr lang="en-US" sz="1800" dirty="0">
              <a:solidFill>
                <a:schemeClr val="bg1"/>
              </a:solidFill>
            </a:endParaRPr>
          </a:p>
          <a:p>
            <a:pPr algn="l"/>
            <a:r>
              <a:rPr lang="en-US" sz="1800" dirty="0">
                <a:solidFill>
                  <a:schemeClr val="bg1"/>
                </a:solidFill>
              </a:rPr>
              <a:t>Coffee Break</a:t>
            </a:r>
          </a:p>
          <a:p>
            <a:pPr algn="l"/>
            <a:endParaRPr lang="en-US" sz="1800" dirty="0">
              <a:solidFill>
                <a:schemeClr val="bg1"/>
              </a:solidFill>
            </a:endParaRPr>
          </a:p>
          <a:p>
            <a:pPr algn="l"/>
            <a:r>
              <a:rPr lang="en-US" sz="1800" dirty="0">
                <a:solidFill>
                  <a:schemeClr val="bg1"/>
                </a:solidFill>
              </a:rPr>
              <a:t>Vision-quality </a:t>
            </a:r>
            <a:r>
              <a:rPr lang="en-US" sz="1800" dirty="0" err="1">
                <a:solidFill>
                  <a:schemeClr val="bg1"/>
                </a:solidFill>
              </a:rPr>
              <a:t>mmWave</a:t>
            </a:r>
            <a:r>
              <a:rPr lang="en-US" sz="1800" dirty="0">
                <a:solidFill>
                  <a:schemeClr val="bg1"/>
                </a:solidFill>
              </a:rPr>
              <a:t> Scene Understanding</a:t>
            </a:r>
          </a:p>
          <a:p>
            <a:pPr algn="l"/>
            <a:endParaRPr lang="en-US" sz="1800" dirty="0">
              <a:solidFill>
                <a:schemeClr val="bg1"/>
              </a:solidFill>
            </a:endParaRPr>
          </a:p>
          <a:p>
            <a:pPr algn="l"/>
            <a:r>
              <a:rPr lang="en-US" sz="1800" dirty="0">
                <a:solidFill>
                  <a:schemeClr val="bg1"/>
                </a:solidFill>
              </a:rPr>
              <a:t>Open Problems; Tour of Existing Datasets &amp; Tools</a:t>
            </a:r>
          </a:p>
          <a:p>
            <a:pPr algn="l"/>
            <a:endParaRPr lang="en-US" sz="1800" dirty="0">
              <a:solidFill>
                <a:schemeClr val="bg1"/>
              </a:solidFill>
            </a:endParaRPr>
          </a:p>
          <a:p>
            <a:pPr algn="l"/>
            <a:r>
              <a:rPr lang="en-US" sz="1800" dirty="0">
                <a:solidFill>
                  <a:schemeClr val="bg1"/>
                </a:solidFill>
              </a:rPr>
              <a:t>Hands-On Tutorial: </a:t>
            </a:r>
            <a:r>
              <a:rPr lang="en-US" sz="1800" dirty="0" err="1">
                <a:solidFill>
                  <a:schemeClr val="bg1"/>
                </a:solidFill>
              </a:rPr>
              <a:t>mmWave</a:t>
            </a:r>
            <a:r>
              <a:rPr lang="en-US" sz="1800" dirty="0">
                <a:solidFill>
                  <a:schemeClr val="bg1"/>
                </a:solidFill>
              </a:rPr>
              <a:t> Imaging &amp; Reconstruction</a:t>
            </a:r>
          </a:p>
        </p:txBody>
      </p:sp>
      <p:grpSp>
        <p:nvGrpSpPr>
          <p:cNvPr id="10" name="Group 9">
            <a:extLst>
              <a:ext uri="{FF2B5EF4-FFF2-40B4-BE49-F238E27FC236}">
                <a16:creationId xmlns:a16="http://schemas.microsoft.com/office/drawing/2014/main" id="{44702C7D-0139-446E-972C-85144A24783F}"/>
              </a:ext>
            </a:extLst>
          </p:cNvPr>
          <p:cNvGrpSpPr/>
          <p:nvPr/>
        </p:nvGrpSpPr>
        <p:grpSpPr>
          <a:xfrm>
            <a:off x="7234316" y="1409700"/>
            <a:ext cx="2389743" cy="3588703"/>
            <a:chOff x="7045960" y="1442720"/>
            <a:chExt cx="2783840" cy="4180523"/>
          </a:xfrm>
        </p:grpSpPr>
        <p:pic>
          <p:nvPicPr>
            <p:cNvPr id="6" name="Picture 5">
              <a:extLst>
                <a:ext uri="{FF2B5EF4-FFF2-40B4-BE49-F238E27FC236}">
                  <a16:creationId xmlns:a16="http://schemas.microsoft.com/office/drawing/2014/main" id="{080A3996-B657-4773-A309-A104348C4A0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45960" y="2852261"/>
              <a:ext cx="2783840" cy="1361440"/>
            </a:xfrm>
            <a:prstGeom prst="rect">
              <a:avLst/>
            </a:prstGeom>
          </p:spPr>
        </p:pic>
        <p:pic>
          <p:nvPicPr>
            <p:cNvPr id="7" name="Picture 6">
              <a:extLst>
                <a:ext uri="{FF2B5EF4-FFF2-40B4-BE49-F238E27FC236}">
                  <a16:creationId xmlns:a16="http://schemas.microsoft.com/office/drawing/2014/main" id="{A9E5BF15-4F95-44B7-9C13-2BADBBD4C6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45960" y="4261803"/>
              <a:ext cx="2783840" cy="1361440"/>
            </a:xfrm>
            <a:prstGeom prst="rect">
              <a:avLst/>
            </a:prstGeom>
          </p:spPr>
        </p:pic>
        <p:grpSp>
          <p:nvGrpSpPr>
            <p:cNvPr id="9" name="Group 8">
              <a:extLst>
                <a:ext uri="{FF2B5EF4-FFF2-40B4-BE49-F238E27FC236}">
                  <a16:creationId xmlns:a16="http://schemas.microsoft.com/office/drawing/2014/main" id="{EA44AA69-4ED5-4892-9C03-F24152F6D8E6}"/>
                </a:ext>
              </a:extLst>
            </p:cNvPr>
            <p:cNvGrpSpPr/>
            <p:nvPr/>
          </p:nvGrpSpPr>
          <p:grpSpPr>
            <a:xfrm>
              <a:off x="7045960" y="1442720"/>
              <a:ext cx="2783840" cy="1361440"/>
              <a:chOff x="7051040" y="1442720"/>
              <a:chExt cx="2783840" cy="1361440"/>
            </a:xfrm>
          </p:grpSpPr>
          <p:pic>
            <p:nvPicPr>
              <p:cNvPr id="5" name="Picture 4">
                <a:extLst>
                  <a:ext uri="{FF2B5EF4-FFF2-40B4-BE49-F238E27FC236}">
                    <a16:creationId xmlns:a16="http://schemas.microsoft.com/office/drawing/2014/main" id="{D6D252BD-CB42-49B1-AAE9-1E1B966F2A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51040" y="1442720"/>
                <a:ext cx="2783840" cy="1361440"/>
              </a:xfrm>
              <a:prstGeom prst="rect">
                <a:avLst/>
              </a:prstGeom>
            </p:spPr>
          </p:pic>
          <p:sp>
            <p:nvSpPr>
              <p:cNvPr id="8" name="Rectangle 7">
                <a:extLst>
                  <a:ext uri="{FF2B5EF4-FFF2-40B4-BE49-F238E27FC236}">
                    <a16:creationId xmlns:a16="http://schemas.microsoft.com/office/drawing/2014/main" id="{288CF4CC-45E8-475C-9757-5AB9BF5C1D7D}"/>
                  </a:ext>
                </a:extLst>
              </p:cNvPr>
              <p:cNvSpPr/>
              <p:nvPr/>
            </p:nvSpPr>
            <p:spPr>
              <a:xfrm>
                <a:off x="9684000" y="1447800"/>
                <a:ext cx="144000" cy="134961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 name="Rectangle 3">
            <a:extLst>
              <a:ext uri="{FF2B5EF4-FFF2-40B4-BE49-F238E27FC236}">
                <a16:creationId xmlns:a16="http://schemas.microsoft.com/office/drawing/2014/main" id="{A53E4A84-2B81-4829-AB27-F31CA9AD1E4A}"/>
              </a:ext>
            </a:extLst>
          </p:cNvPr>
          <p:cNvSpPr/>
          <p:nvPr/>
        </p:nvSpPr>
        <p:spPr>
          <a:xfrm>
            <a:off x="209406" y="2347250"/>
            <a:ext cx="6233160" cy="2766060"/>
          </a:xfrm>
          <a:prstGeom prst="rect">
            <a:avLst/>
          </a:prstGeom>
          <a:solidFill>
            <a:srgbClr val="1C1C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08DEDE-7143-4258-89B8-8C945F4D80F5}"/>
              </a:ext>
            </a:extLst>
          </p:cNvPr>
          <p:cNvSpPr/>
          <p:nvPr/>
        </p:nvSpPr>
        <p:spPr>
          <a:xfrm>
            <a:off x="243840" y="1371600"/>
            <a:ext cx="6233160" cy="411480"/>
          </a:xfrm>
          <a:prstGeom prst="rect">
            <a:avLst/>
          </a:prstGeom>
          <a:solidFill>
            <a:srgbClr val="1C1C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7994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9F037-936A-4347-9B6F-70928D8A247A}"/>
              </a:ext>
            </a:extLst>
          </p:cNvPr>
          <p:cNvSpPr txBox="1">
            <a:spLocks/>
          </p:cNvSpPr>
          <p:nvPr/>
        </p:nvSpPr>
        <p:spPr>
          <a:xfrm>
            <a:off x="0" y="96448"/>
            <a:ext cx="10077450" cy="769441"/>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Extending Computer Vision to Hidden Objects</a:t>
            </a:r>
            <a:br>
              <a:rPr lang="en-US" sz="2200" dirty="0">
                <a:solidFill>
                  <a:schemeClr val="bg1"/>
                </a:solidFill>
              </a:rPr>
            </a:br>
            <a:r>
              <a:rPr lang="en-US" sz="2200" dirty="0">
                <a:solidFill>
                  <a:schemeClr val="bg1"/>
                </a:solidFill>
              </a:rPr>
              <a:t>A Tutorial on Millimeter-Wave Imaging and Reconstruction of Occluded Scenes</a:t>
            </a:r>
          </a:p>
        </p:txBody>
      </p:sp>
      <p:sp>
        <p:nvSpPr>
          <p:cNvPr id="3" name="Title 1">
            <a:extLst>
              <a:ext uri="{FF2B5EF4-FFF2-40B4-BE49-F238E27FC236}">
                <a16:creationId xmlns:a16="http://schemas.microsoft.com/office/drawing/2014/main" id="{228EE8F9-AF59-45F1-817B-7BBC0A671246}"/>
              </a:ext>
            </a:extLst>
          </p:cNvPr>
          <p:cNvSpPr txBox="1">
            <a:spLocks/>
          </p:cNvSpPr>
          <p:nvPr/>
        </p:nvSpPr>
        <p:spPr>
          <a:xfrm>
            <a:off x="331373" y="1371125"/>
            <a:ext cx="5985803" cy="3600986"/>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pPr algn="l"/>
            <a:r>
              <a:rPr lang="en-US" sz="1800" dirty="0" err="1">
                <a:solidFill>
                  <a:schemeClr val="bg1"/>
                </a:solidFill>
              </a:rPr>
              <a:t>mmWave</a:t>
            </a:r>
            <a:r>
              <a:rPr lang="en-US" sz="1800" dirty="0">
                <a:solidFill>
                  <a:schemeClr val="bg1"/>
                </a:solidFill>
              </a:rPr>
              <a:t> 101: Basics of </a:t>
            </a:r>
            <a:r>
              <a:rPr lang="en-US" sz="1800" dirty="0" err="1">
                <a:solidFill>
                  <a:schemeClr val="bg1"/>
                </a:solidFill>
              </a:rPr>
              <a:t>mmWave</a:t>
            </a:r>
            <a:r>
              <a:rPr lang="en-US" sz="1800" dirty="0">
                <a:solidFill>
                  <a:schemeClr val="bg1"/>
                </a:solidFill>
              </a:rPr>
              <a:t> Imaging, Limitations</a:t>
            </a:r>
          </a:p>
          <a:p>
            <a:pPr algn="l"/>
            <a:endParaRPr lang="en-US" sz="1800" dirty="0">
              <a:solidFill>
                <a:schemeClr val="bg1"/>
              </a:solidFill>
            </a:endParaRPr>
          </a:p>
          <a:p>
            <a:pPr algn="l"/>
            <a:r>
              <a:rPr lang="en-US" sz="1800" dirty="0">
                <a:solidFill>
                  <a:schemeClr val="bg1"/>
                </a:solidFill>
              </a:rPr>
              <a:t>State-of-the-art Reconstruction Methods</a:t>
            </a:r>
          </a:p>
          <a:p>
            <a:pPr algn="l"/>
            <a:endParaRPr lang="en-US" sz="1800" dirty="0">
              <a:solidFill>
                <a:schemeClr val="bg1"/>
              </a:solidFill>
            </a:endParaRPr>
          </a:p>
          <a:p>
            <a:pPr algn="l"/>
            <a:r>
              <a:rPr lang="en-US" sz="1800" b="1" dirty="0" err="1">
                <a:solidFill>
                  <a:schemeClr val="bg1"/>
                </a:solidFill>
              </a:rPr>
              <a:t>mmWave</a:t>
            </a:r>
            <a:r>
              <a:rPr lang="en-US" sz="1800" b="1" dirty="0">
                <a:solidFill>
                  <a:schemeClr val="bg1"/>
                </a:solidFill>
              </a:rPr>
              <a:t> Neural Radiance Fields</a:t>
            </a:r>
          </a:p>
          <a:p>
            <a:pPr algn="l"/>
            <a:endParaRPr lang="en-US" sz="1800" dirty="0">
              <a:solidFill>
                <a:schemeClr val="bg1"/>
              </a:solidFill>
            </a:endParaRPr>
          </a:p>
          <a:p>
            <a:pPr algn="l"/>
            <a:r>
              <a:rPr lang="en-US" sz="1800" dirty="0">
                <a:solidFill>
                  <a:schemeClr val="bg1"/>
                </a:solidFill>
              </a:rPr>
              <a:t>Coffee Break</a:t>
            </a:r>
          </a:p>
          <a:p>
            <a:pPr algn="l"/>
            <a:endParaRPr lang="en-US" sz="1800" dirty="0">
              <a:solidFill>
                <a:schemeClr val="bg1"/>
              </a:solidFill>
            </a:endParaRPr>
          </a:p>
          <a:p>
            <a:pPr algn="l"/>
            <a:r>
              <a:rPr lang="en-US" sz="1800" dirty="0">
                <a:solidFill>
                  <a:schemeClr val="bg1"/>
                </a:solidFill>
              </a:rPr>
              <a:t>Vision-quality </a:t>
            </a:r>
            <a:r>
              <a:rPr lang="en-US" sz="1800" dirty="0" err="1">
                <a:solidFill>
                  <a:schemeClr val="bg1"/>
                </a:solidFill>
              </a:rPr>
              <a:t>mmWave</a:t>
            </a:r>
            <a:r>
              <a:rPr lang="en-US" sz="1800" dirty="0">
                <a:solidFill>
                  <a:schemeClr val="bg1"/>
                </a:solidFill>
              </a:rPr>
              <a:t> Scene Understanding</a:t>
            </a:r>
          </a:p>
          <a:p>
            <a:pPr algn="l"/>
            <a:endParaRPr lang="en-US" sz="1800" dirty="0">
              <a:solidFill>
                <a:schemeClr val="bg1"/>
              </a:solidFill>
            </a:endParaRPr>
          </a:p>
          <a:p>
            <a:pPr algn="l"/>
            <a:r>
              <a:rPr lang="en-US" sz="1800" dirty="0">
                <a:solidFill>
                  <a:schemeClr val="bg1"/>
                </a:solidFill>
              </a:rPr>
              <a:t>Open Problems; Tour of Existing Datasets &amp; Tools</a:t>
            </a:r>
          </a:p>
          <a:p>
            <a:pPr algn="l"/>
            <a:endParaRPr lang="en-US" sz="1800" dirty="0">
              <a:solidFill>
                <a:schemeClr val="bg1"/>
              </a:solidFill>
            </a:endParaRPr>
          </a:p>
          <a:p>
            <a:pPr algn="l"/>
            <a:r>
              <a:rPr lang="en-US" sz="1800" dirty="0">
                <a:solidFill>
                  <a:schemeClr val="bg1"/>
                </a:solidFill>
              </a:rPr>
              <a:t>Hands-On Tutorial: </a:t>
            </a:r>
            <a:r>
              <a:rPr lang="en-US" sz="1800" dirty="0" err="1">
                <a:solidFill>
                  <a:schemeClr val="bg1"/>
                </a:solidFill>
              </a:rPr>
              <a:t>mmWave</a:t>
            </a:r>
            <a:r>
              <a:rPr lang="en-US" sz="1800" dirty="0">
                <a:solidFill>
                  <a:schemeClr val="bg1"/>
                </a:solidFill>
              </a:rPr>
              <a:t> Imaging &amp; Reconstruction</a:t>
            </a:r>
          </a:p>
        </p:txBody>
      </p:sp>
      <p:grpSp>
        <p:nvGrpSpPr>
          <p:cNvPr id="10" name="Group 9">
            <a:extLst>
              <a:ext uri="{FF2B5EF4-FFF2-40B4-BE49-F238E27FC236}">
                <a16:creationId xmlns:a16="http://schemas.microsoft.com/office/drawing/2014/main" id="{44702C7D-0139-446E-972C-85144A24783F}"/>
              </a:ext>
            </a:extLst>
          </p:cNvPr>
          <p:cNvGrpSpPr/>
          <p:nvPr/>
        </p:nvGrpSpPr>
        <p:grpSpPr>
          <a:xfrm>
            <a:off x="7234316" y="1409700"/>
            <a:ext cx="2389743" cy="3588703"/>
            <a:chOff x="7045960" y="1442720"/>
            <a:chExt cx="2783840" cy="4180523"/>
          </a:xfrm>
        </p:grpSpPr>
        <p:pic>
          <p:nvPicPr>
            <p:cNvPr id="6" name="Picture 5">
              <a:extLst>
                <a:ext uri="{FF2B5EF4-FFF2-40B4-BE49-F238E27FC236}">
                  <a16:creationId xmlns:a16="http://schemas.microsoft.com/office/drawing/2014/main" id="{080A3996-B657-4773-A309-A104348C4A0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45960" y="2852261"/>
              <a:ext cx="2783840" cy="1361440"/>
            </a:xfrm>
            <a:prstGeom prst="rect">
              <a:avLst/>
            </a:prstGeom>
          </p:spPr>
        </p:pic>
        <p:pic>
          <p:nvPicPr>
            <p:cNvPr id="7" name="Picture 6">
              <a:extLst>
                <a:ext uri="{FF2B5EF4-FFF2-40B4-BE49-F238E27FC236}">
                  <a16:creationId xmlns:a16="http://schemas.microsoft.com/office/drawing/2014/main" id="{A9E5BF15-4F95-44B7-9C13-2BADBBD4C6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45960" y="4261803"/>
              <a:ext cx="2783840" cy="1361440"/>
            </a:xfrm>
            <a:prstGeom prst="rect">
              <a:avLst/>
            </a:prstGeom>
          </p:spPr>
        </p:pic>
        <p:grpSp>
          <p:nvGrpSpPr>
            <p:cNvPr id="9" name="Group 8">
              <a:extLst>
                <a:ext uri="{FF2B5EF4-FFF2-40B4-BE49-F238E27FC236}">
                  <a16:creationId xmlns:a16="http://schemas.microsoft.com/office/drawing/2014/main" id="{EA44AA69-4ED5-4892-9C03-F24152F6D8E6}"/>
                </a:ext>
              </a:extLst>
            </p:cNvPr>
            <p:cNvGrpSpPr/>
            <p:nvPr/>
          </p:nvGrpSpPr>
          <p:grpSpPr>
            <a:xfrm>
              <a:off x="7045960" y="1442720"/>
              <a:ext cx="2783840" cy="1361440"/>
              <a:chOff x="7051040" y="1442720"/>
              <a:chExt cx="2783840" cy="1361440"/>
            </a:xfrm>
          </p:grpSpPr>
          <p:pic>
            <p:nvPicPr>
              <p:cNvPr id="5" name="Picture 4">
                <a:extLst>
                  <a:ext uri="{FF2B5EF4-FFF2-40B4-BE49-F238E27FC236}">
                    <a16:creationId xmlns:a16="http://schemas.microsoft.com/office/drawing/2014/main" id="{D6D252BD-CB42-49B1-AAE9-1E1B966F2A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51040" y="1442720"/>
                <a:ext cx="2783840" cy="1361440"/>
              </a:xfrm>
              <a:prstGeom prst="rect">
                <a:avLst/>
              </a:prstGeom>
            </p:spPr>
          </p:pic>
          <p:sp>
            <p:nvSpPr>
              <p:cNvPr id="8" name="Rectangle 7">
                <a:extLst>
                  <a:ext uri="{FF2B5EF4-FFF2-40B4-BE49-F238E27FC236}">
                    <a16:creationId xmlns:a16="http://schemas.microsoft.com/office/drawing/2014/main" id="{288CF4CC-45E8-475C-9757-5AB9BF5C1D7D}"/>
                  </a:ext>
                </a:extLst>
              </p:cNvPr>
              <p:cNvSpPr/>
              <p:nvPr/>
            </p:nvSpPr>
            <p:spPr>
              <a:xfrm>
                <a:off x="9684000" y="1447800"/>
                <a:ext cx="144000" cy="134961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 name="Rectangle 3">
            <a:extLst>
              <a:ext uri="{FF2B5EF4-FFF2-40B4-BE49-F238E27FC236}">
                <a16:creationId xmlns:a16="http://schemas.microsoft.com/office/drawing/2014/main" id="{A53E4A84-2B81-4829-AB27-F31CA9AD1E4A}"/>
              </a:ext>
            </a:extLst>
          </p:cNvPr>
          <p:cNvSpPr/>
          <p:nvPr/>
        </p:nvSpPr>
        <p:spPr>
          <a:xfrm>
            <a:off x="220980" y="2788341"/>
            <a:ext cx="6233160" cy="2255520"/>
          </a:xfrm>
          <a:prstGeom prst="rect">
            <a:avLst/>
          </a:prstGeom>
          <a:solidFill>
            <a:srgbClr val="1C1C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08DEDE-7143-4258-89B8-8C945F4D80F5}"/>
              </a:ext>
            </a:extLst>
          </p:cNvPr>
          <p:cNvSpPr/>
          <p:nvPr/>
        </p:nvSpPr>
        <p:spPr>
          <a:xfrm>
            <a:off x="243840" y="1371600"/>
            <a:ext cx="6233160" cy="975360"/>
          </a:xfrm>
          <a:prstGeom prst="rect">
            <a:avLst/>
          </a:prstGeom>
          <a:solidFill>
            <a:srgbClr val="1C1C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2903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9F037-936A-4347-9B6F-70928D8A247A}"/>
              </a:ext>
            </a:extLst>
          </p:cNvPr>
          <p:cNvSpPr txBox="1">
            <a:spLocks/>
          </p:cNvSpPr>
          <p:nvPr/>
        </p:nvSpPr>
        <p:spPr>
          <a:xfrm>
            <a:off x="0" y="96448"/>
            <a:ext cx="10077450" cy="769441"/>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Extending Computer Vision to Hidden Objects</a:t>
            </a:r>
            <a:br>
              <a:rPr lang="en-US" sz="2200" dirty="0">
                <a:solidFill>
                  <a:schemeClr val="bg1"/>
                </a:solidFill>
              </a:rPr>
            </a:br>
            <a:r>
              <a:rPr lang="en-US" sz="2200" dirty="0">
                <a:solidFill>
                  <a:schemeClr val="bg1"/>
                </a:solidFill>
              </a:rPr>
              <a:t>A Tutorial on Millimeter-Wave Imaging and Reconstruction of Occluded Scenes</a:t>
            </a:r>
          </a:p>
        </p:txBody>
      </p:sp>
      <p:sp>
        <p:nvSpPr>
          <p:cNvPr id="3" name="Title 1">
            <a:extLst>
              <a:ext uri="{FF2B5EF4-FFF2-40B4-BE49-F238E27FC236}">
                <a16:creationId xmlns:a16="http://schemas.microsoft.com/office/drawing/2014/main" id="{228EE8F9-AF59-45F1-817B-7BBC0A671246}"/>
              </a:ext>
            </a:extLst>
          </p:cNvPr>
          <p:cNvSpPr txBox="1">
            <a:spLocks/>
          </p:cNvSpPr>
          <p:nvPr/>
        </p:nvSpPr>
        <p:spPr>
          <a:xfrm>
            <a:off x="331373" y="1371125"/>
            <a:ext cx="5985803" cy="3600986"/>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pPr algn="l"/>
            <a:r>
              <a:rPr lang="en-US" sz="1800" dirty="0" err="1">
                <a:solidFill>
                  <a:schemeClr val="bg1"/>
                </a:solidFill>
              </a:rPr>
              <a:t>mmWave</a:t>
            </a:r>
            <a:r>
              <a:rPr lang="en-US" sz="1800" dirty="0">
                <a:solidFill>
                  <a:schemeClr val="bg1"/>
                </a:solidFill>
              </a:rPr>
              <a:t> 101: Basics of </a:t>
            </a:r>
            <a:r>
              <a:rPr lang="en-US" sz="1800" dirty="0" err="1">
                <a:solidFill>
                  <a:schemeClr val="bg1"/>
                </a:solidFill>
              </a:rPr>
              <a:t>mmWave</a:t>
            </a:r>
            <a:r>
              <a:rPr lang="en-US" sz="1800" dirty="0">
                <a:solidFill>
                  <a:schemeClr val="bg1"/>
                </a:solidFill>
              </a:rPr>
              <a:t> Imaging, Limitations</a:t>
            </a:r>
          </a:p>
          <a:p>
            <a:pPr algn="l"/>
            <a:endParaRPr lang="en-US" sz="1800" dirty="0">
              <a:solidFill>
                <a:schemeClr val="bg1"/>
              </a:solidFill>
            </a:endParaRPr>
          </a:p>
          <a:p>
            <a:pPr algn="l"/>
            <a:r>
              <a:rPr lang="en-US" sz="1800" dirty="0">
                <a:solidFill>
                  <a:schemeClr val="bg1"/>
                </a:solidFill>
              </a:rPr>
              <a:t>State-of-the-art Reconstruction Methods</a:t>
            </a:r>
          </a:p>
          <a:p>
            <a:pPr algn="l"/>
            <a:endParaRPr lang="en-US" sz="1800" dirty="0">
              <a:solidFill>
                <a:schemeClr val="bg1"/>
              </a:solidFill>
            </a:endParaRPr>
          </a:p>
          <a:p>
            <a:pPr algn="l"/>
            <a:r>
              <a:rPr lang="en-US" sz="1800" dirty="0" err="1">
                <a:solidFill>
                  <a:schemeClr val="bg1"/>
                </a:solidFill>
              </a:rPr>
              <a:t>mmWave</a:t>
            </a:r>
            <a:r>
              <a:rPr lang="en-US" sz="1800" dirty="0">
                <a:solidFill>
                  <a:schemeClr val="bg1"/>
                </a:solidFill>
              </a:rPr>
              <a:t> Neural Radiance Fields</a:t>
            </a:r>
          </a:p>
          <a:p>
            <a:pPr algn="l"/>
            <a:endParaRPr lang="en-US" sz="1800" dirty="0">
              <a:solidFill>
                <a:schemeClr val="bg1"/>
              </a:solidFill>
            </a:endParaRPr>
          </a:p>
          <a:p>
            <a:pPr algn="l"/>
            <a:r>
              <a:rPr lang="en-US" sz="1800" dirty="0">
                <a:solidFill>
                  <a:schemeClr val="bg1"/>
                </a:solidFill>
              </a:rPr>
              <a:t>Coffee Break</a:t>
            </a:r>
          </a:p>
          <a:p>
            <a:pPr algn="l"/>
            <a:endParaRPr lang="en-US" sz="1800" dirty="0">
              <a:solidFill>
                <a:schemeClr val="bg1"/>
              </a:solidFill>
            </a:endParaRPr>
          </a:p>
          <a:p>
            <a:pPr algn="l"/>
            <a:r>
              <a:rPr lang="en-US" sz="1800" b="1" dirty="0">
                <a:solidFill>
                  <a:schemeClr val="bg1"/>
                </a:solidFill>
              </a:rPr>
              <a:t>Vision-quality </a:t>
            </a:r>
            <a:r>
              <a:rPr lang="en-US" sz="1800" b="1" dirty="0" err="1">
                <a:solidFill>
                  <a:schemeClr val="bg1"/>
                </a:solidFill>
              </a:rPr>
              <a:t>mmWave</a:t>
            </a:r>
            <a:r>
              <a:rPr lang="en-US" sz="1800" b="1" dirty="0">
                <a:solidFill>
                  <a:schemeClr val="bg1"/>
                </a:solidFill>
              </a:rPr>
              <a:t> Scene Understanding</a:t>
            </a:r>
          </a:p>
          <a:p>
            <a:pPr algn="l"/>
            <a:endParaRPr lang="en-US" sz="1800" dirty="0">
              <a:solidFill>
                <a:schemeClr val="bg1"/>
              </a:solidFill>
            </a:endParaRPr>
          </a:p>
          <a:p>
            <a:pPr algn="l"/>
            <a:r>
              <a:rPr lang="en-US" sz="1800" dirty="0">
                <a:solidFill>
                  <a:schemeClr val="bg1"/>
                </a:solidFill>
              </a:rPr>
              <a:t>Open Problems; Tour of Existing Datasets &amp; Tools</a:t>
            </a:r>
          </a:p>
          <a:p>
            <a:pPr algn="l"/>
            <a:endParaRPr lang="en-US" sz="1800" dirty="0">
              <a:solidFill>
                <a:schemeClr val="bg1"/>
              </a:solidFill>
            </a:endParaRPr>
          </a:p>
          <a:p>
            <a:pPr algn="l"/>
            <a:r>
              <a:rPr lang="en-US" sz="1800" dirty="0">
                <a:solidFill>
                  <a:schemeClr val="bg1"/>
                </a:solidFill>
              </a:rPr>
              <a:t>Hands-On Tutorial: </a:t>
            </a:r>
            <a:r>
              <a:rPr lang="en-US" sz="1800" dirty="0" err="1">
                <a:solidFill>
                  <a:schemeClr val="bg1"/>
                </a:solidFill>
              </a:rPr>
              <a:t>mmWave</a:t>
            </a:r>
            <a:r>
              <a:rPr lang="en-US" sz="1800" dirty="0">
                <a:solidFill>
                  <a:schemeClr val="bg1"/>
                </a:solidFill>
              </a:rPr>
              <a:t> Imaging &amp; Reconstruction</a:t>
            </a:r>
          </a:p>
        </p:txBody>
      </p:sp>
      <p:grpSp>
        <p:nvGrpSpPr>
          <p:cNvPr id="10" name="Group 9">
            <a:extLst>
              <a:ext uri="{FF2B5EF4-FFF2-40B4-BE49-F238E27FC236}">
                <a16:creationId xmlns:a16="http://schemas.microsoft.com/office/drawing/2014/main" id="{44702C7D-0139-446E-972C-85144A24783F}"/>
              </a:ext>
            </a:extLst>
          </p:cNvPr>
          <p:cNvGrpSpPr/>
          <p:nvPr/>
        </p:nvGrpSpPr>
        <p:grpSpPr>
          <a:xfrm>
            <a:off x="7234316" y="1409700"/>
            <a:ext cx="2389743" cy="3588703"/>
            <a:chOff x="7045960" y="1442720"/>
            <a:chExt cx="2783840" cy="4180523"/>
          </a:xfrm>
        </p:grpSpPr>
        <p:pic>
          <p:nvPicPr>
            <p:cNvPr id="6" name="Picture 5">
              <a:extLst>
                <a:ext uri="{FF2B5EF4-FFF2-40B4-BE49-F238E27FC236}">
                  <a16:creationId xmlns:a16="http://schemas.microsoft.com/office/drawing/2014/main" id="{080A3996-B657-4773-A309-A104348C4A0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45960" y="2852261"/>
              <a:ext cx="2783840" cy="1361440"/>
            </a:xfrm>
            <a:prstGeom prst="rect">
              <a:avLst/>
            </a:prstGeom>
          </p:spPr>
        </p:pic>
        <p:pic>
          <p:nvPicPr>
            <p:cNvPr id="7" name="Picture 6">
              <a:extLst>
                <a:ext uri="{FF2B5EF4-FFF2-40B4-BE49-F238E27FC236}">
                  <a16:creationId xmlns:a16="http://schemas.microsoft.com/office/drawing/2014/main" id="{A9E5BF15-4F95-44B7-9C13-2BADBBD4C6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45960" y="4261803"/>
              <a:ext cx="2783840" cy="1361440"/>
            </a:xfrm>
            <a:prstGeom prst="rect">
              <a:avLst/>
            </a:prstGeom>
          </p:spPr>
        </p:pic>
        <p:grpSp>
          <p:nvGrpSpPr>
            <p:cNvPr id="9" name="Group 8">
              <a:extLst>
                <a:ext uri="{FF2B5EF4-FFF2-40B4-BE49-F238E27FC236}">
                  <a16:creationId xmlns:a16="http://schemas.microsoft.com/office/drawing/2014/main" id="{EA44AA69-4ED5-4892-9C03-F24152F6D8E6}"/>
                </a:ext>
              </a:extLst>
            </p:cNvPr>
            <p:cNvGrpSpPr/>
            <p:nvPr/>
          </p:nvGrpSpPr>
          <p:grpSpPr>
            <a:xfrm>
              <a:off x="7045960" y="1442720"/>
              <a:ext cx="2783840" cy="1361440"/>
              <a:chOff x="7051040" y="1442720"/>
              <a:chExt cx="2783840" cy="1361440"/>
            </a:xfrm>
          </p:grpSpPr>
          <p:pic>
            <p:nvPicPr>
              <p:cNvPr id="5" name="Picture 4">
                <a:extLst>
                  <a:ext uri="{FF2B5EF4-FFF2-40B4-BE49-F238E27FC236}">
                    <a16:creationId xmlns:a16="http://schemas.microsoft.com/office/drawing/2014/main" id="{D6D252BD-CB42-49B1-AAE9-1E1B966F2A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51040" y="1442720"/>
                <a:ext cx="2783840" cy="1361440"/>
              </a:xfrm>
              <a:prstGeom prst="rect">
                <a:avLst/>
              </a:prstGeom>
            </p:spPr>
          </p:pic>
          <p:sp>
            <p:nvSpPr>
              <p:cNvPr id="8" name="Rectangle 7">
                <a:extLst>
                  <a:ext uri="{FF2B5EF4-FFF2-40B4-BE49-F238E27FC236}">
                    <a16:creationId xmlns:a16="http://schemas.microsoft.com/office/drawing/2014/main" id="{288CF4CC-45E8-475C-9757-5AB9BF5C1D7D}"/>
                  </a:ext>
                </a:extLst>
              </p:cNvPr>
              <p:cNvSpPr/>
              <p:nvPr/>
            </p:nvSpPr>
            <p:spPr>
              <a:xfrm>
                <a:off x="9684000" y="1447800"/>
                <a:ext cx="144000" cy="134961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 name="Rectangle 3">
            <a:extLst>
              <a:ext uri="{FF2B5EF4-FFF2-40B4-BE49-F238E27FC236}">
                <a16:creationId xmlns:a16="http://schemas.microsoft.com/office/drawing/2014/main" id="{A53E4A84-2B81-4829-AB27-F31CA9AD1E4A}"/>
              </a:ext>
            </a:extLst>
          </p:cNvPr>
          <p:cNvSpPr/>
          <p:nvPr/>
        </p:nvSpPr>
        <p:spPr>
          <a:xfrm>
            <a:off x="220980" y="4032000"/>
            <a:ext cx="6233160" cy="1058160"/>
          </a:xfrm>
          <a:prstGeom prst="rect">
            <a:avLst/>
          </a:prstGeom>
          <a:solidFill>
            <a:srgbClr val="1C1C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08DEDE-7143-4258-89B8-8C945F4D80F5}"/>
              </a:ext>
            </a:extLst>
          </p:cNvPr>
          <p:cNvSpPr/>
          <p:nvPr/>
        </p:nvSpPr>
        <p:spPr>
          <a:xfrm>
            <a:off x="243840" y="1371600"/>
            <a:ext cx="6233160" cy="2113200"/>
          </a:xfrm>
          <a:prstGeom prst="rect">
            <a:avLst/>
          </a:prstGeom>
          <a:solidFill>
            <a:srgbClr val="1C1C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74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9F037-936A-4347-9B6F-70928D8A247A}"/>
              </a:ext>
            </a:extLst>
          </p:cNvPr>
          <p:cNvSpPr txBox="1">
            <a:spLocks/>
          </p:cNvSpPr>
          <p:nvPr/>
        </p:nvSpPr>
        <p:spPr>
          <a:xfrm>
            <a:off x="0" y="96448"/>
            <a:ext cx="10077450" cy="769441"/>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Extending Computer Vision to Hidden Objects</a:t>
            </a:r>
            <a:br>
              <a:rPr lang="en-US" sz="2200" dirty="0">
                <a:solidFill>
                  <a:schemeClr val="bg1"/>
                </a:solidFill>
              </a:rPr>
            </a:br>
            <a:r>
              <a:rPr lang="en-US" sz="2200" dirty="0">
                <a:solidFill>
                  <a:schemeClr val="bg1"/>
                </a:solidFill>
              </a:rPr>
              <a:t>A Tutorial on Millimeter-Wave Imaging and Reconstruction of Occluded Scenes</a:t>
            </a:r>
          </a:p>
        </p:txBody>
      </p:sp>
      <p:sp>
        <p:nvSpPr>
          <p:cNvPr id="3" name="Title 1">
            <a:extLst>
              <a:ext uri="{FF2B5EF4-FFF2-40B4-BE49-F238E27FC236}">
                <a16:creationId xmlns:a16="http://schemas.microsoft.com/office/drawing/2014/main" id="{228EE8F9-AF59-45F1-817B-7BBC0A671246}"/>
              </a:ext>
            </a:extLst>
          </p:cNvPr>
          <p:cNvSpPr txBox="1">
            <a:spLocks/>
          </p:cNvSpPr>
          <p:nvPr/>
        </p:nvSpPr>
        <p:spPr>
          <a:xfrm>
            <a:off x="331373" y="1371125"/>
            <a:ext cx="5985803" cy="3600986"/>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pPr algn="l"/>
            <a:r>
              <a:rPr lang="en-US" sz="1800" dirty="0" err="1">
                <a:solidFill>
                  <a:schemeClr val="bg1"/>
                </a:solidFill>
              </a:rPr>
              <a:t>mmWave</a:t>
            </a:r>
            <a:r>
              <a:rPr lang="en-US" sz="1800" dirty="0">
                <a:solidFill>
                  <a:schemeClr val="bg1"/>
                </a:solidFill>
              </a:rPr>
              <a:t> 101: Basics of </a:t>
            </a:r>
            <a:r>
              <a:rPr lang="en-US" sz="1800" dirty="0" err="1">
                <a:solidFill>
                  <a:schemeClr val="bg1"/>
                </a:solidFill>
              </a:rPr>
              <a:t>mmWave</a:t>
            </a:r>
            <a:r>
              <a:rPr lang="en-US" sz="1800" dirty="0">
                <a:solidFill>
                  <a:schemeClr val="bg1"/>
                </a:solidFill>
              </a:rPr>
              <a:t> Imaging, Limitations</a:t>
            </a:r>
          </a:p>
          <a:p>
            <a:pPr algn="l"/>
            <a:endParaRPr lang="en-US" sz="1800" dirty="0">
              <a:solidFill>
                <a:schemeClr val="bg1"/>
              </a:solidFill>
            </a:endParaRPr>
          </a:p>
          <a:p>
            <a:pPr algn="l"/>
            <a:r>
              <a:rPr lang="en-US" sz="1800" dirty="0">
                <a:solidFill>
                  <a:schemeClr val="bg1"/>
                </a:solidFill>
              </a:rPr>
              <a:t>State-of-the-art Reconstruction Methods</a:t>
            </a:r>
          </a:p>
          <a:p>
            <a:pPr algn="l"/>
            <a:endParaRPr lang="en-US" sz="1800" dirty="0">
              <a:solidFill>
                <a:schemeClr val="bg1"/>
              </a:solidFill>
            </a:endParaRPr>
          </a:p>
          <a:p>
            <a:pPr algn="l"/>
            <a:r>
              <a:rPr lang="en-US" sz="1800" dirty="0" err="1">
                <a:solidFill>
                  <a:schemeClr val="bg1"/>
                </a:solidFill>
              </a:rPr>
              <a:t>mmWave</a:t>
            </a:r>
            <a:r>
              <a:rPr lang="en-US" sz="1800" dirty="0">
                <a:solidFill>
                  <a:schemeClr val="bg1"/>
                </a:solidFill>
              </a:rPr>
              <a:t> Neural Radiance Fields</a:t>
            </a:r>
          </a:p>
          <a:p>
            <a:pPr algn="l"/>
            <a:endParaRPr lang="en-US" sz="1800" dirty="0">
              <a:solidFill>
                <a:schemeClr val="bg1"/>
              </a:solidFill>
            </a:endParaRPr>
          </a:p>
          <a:p>
            <a:pPr algn="l"/>
            <a:r>
              <a:rPr lang="en-US" sz="1800" dirty="0">
                <a:solidFill>
                  <a:schemeClr val="bg1"/>
                </a:solidFill>
              </a:rPr>
              <a:t>Coffee Break</a:t>
            </a:r>
          </a:p>
          <a:p>
            <a:pPr algn="l"/>
            <a:endParaRPr lang="en-US" sz="1800" dirty="0">
              <a:solidFill>
                <a:schemeClr val="bg1"/>
              </a:solidFill>
            </a:endParaRPr>
          </a:p>
          <a:p>
            <a:pPr algn="l"/>
            <a:r>
              <a:rPr lang="en-US" sz="1800" dirty="0">
                <a:solidFill>
                  <a:schemeClr val="bg1"/>
                </a:solidFill>
              </a:rPr>
              <a:t>Vision-quality </a:t>
            </a:r>
            <a:r>
              <a:rPr lang="en-US" sz="1800" dirty="0" err="1">
                <a:solidFill>
                  <a:schemeClr val="bg1"/>
                </a:solidFill>
              </a:rPr>
              <a:t>mmWave</a:t>
            </a:r>
            <a:r>
              <a:rPr lang="en-US" sz="1800" dirty="0">
                <a:solidFill>
                  <a:schemeClr val="bg1"/>
                </a:solidFill>
              </a:rPr>
              <a:t> Scene Understanding</a:t>
            </a:r>
          </a:p>
          <a:p>
            <a:pPr algn="l"/>
            <a:endParaRPr lang="en-US" sz="1800" dirty="0">
              <a:solidFill>
                <a:schemeClr val="bg1"/>
              </a:solidFill>
            </a:endParaRPr>
          </a:p>
          <a:p>
            <a:pPr algn="l"/>
            <a:r>
              <a:rPr lang="en-US" sz="1800" b="1" dirty="0">
                <a:solidFill>
                  <a:schemeClr val="bg1"/>
                </a:solidFill>
              </a:rPr>
              <a:t>Open Problems; Tour of Existing Datasets &amp; Tools</a:t>
            </a:r>
          </a:p>
          <a:p>
            <a:pPr algn="l"/>
            <a:endParaRPr lang="en-US" sz="1800" dirty="0">
              <a:solidFill>
                <a:schemeClr val="bg1"/>
              </a:solidFill>
            </a:endParaRPr>
          </a:p>
          <a:p>
            <a:pPr algn="l"/>
            <a:r>
              <a:rPr lang="en-US" sz="1800" dirty="0">
                <a:solidFill>
                  <a:schemeClr val="bg1"/>
                </a:solidFill>
              </a:rPr>
              <a:t>Hands-On Tutorial: </a:t>
            </a:r>
            <a:r>
              <a:rPr lang="en-US" sz="1800" dirty="0" err="1">
                <a:solidFill>
                  <a:schemeClr val="bg1"/>
                </a:solidFill>
              </a:rPr>
              <a:t>mmWave</a:t>
            </a:r>
            <a:r>
              <a:rPr lang="en-US" sz="1800" dirty="0">
                <a:solidFill>
                  <a:schemeClr val="bg1"/>
                </a:solidFill>
              </a:rPr>
              <a:t> Imaging &amp; Reconstruction</a:t>
            </a:r>
          </a:p>
        </p:txBody>
      </p:sp>
      <p:grpSp>
        <p:nvGrpSpPr>
          <p:cNvPr id="10" name="Group 9">
            <a:extLst>
              <a:ext uri="{FF2B5EF4-FFF2-40B4-BE49-F238E27FC236}">
                <a16:creationId xmlns:a16="http://schemas.microsoft.com/office/drawing/2014/main" id="{44702C7D-0139-446E-972C-85144A24783F}"/>
              </a:ext>
            </a:extLst>
          </p:cNvPr>
          <p:cNvGrpSpPr/>
          <p:nvPr/>
        </p:nvGrpSpPr>
        <p:grpSpPr>
          <a:xfrm>
            <a:off x="7234316" y="1409700"/>
            <a:ext cx="2389743" cy="3588703"/>
            <a:chOff x="7045960" y="1442720"/>
            <a:chExt cx="2783840" cy="4180523"/>
          </a:xfrm>
        </p:grpSpPr>
        <p:pic>
          <p:nvPicPr>
            <p:cNvPr id="6" name="Picture 5">
              <a:extLst>
                <a:ext uri="{FF2B5EF4-FFF2-40B4-BE49-F238E27FC236}">
                  <a16:creationId xmlns:a16="http://schemas.microsoft.com/office/drawing/2014/main" id="{080A3996-B657-4773-A309-A104348C4A0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45960" y="2852261"/>
              <a:ext cx="2783840" cy="1361440"/>
            </a:xfrm>
            <a:prstGeom prst="rect">
              <a:avLst/>
            </a:prstGeom>
          </p:spPr>
        </p:pic>
        <p:pic>
          <p:nvPicPr>
            <p:cNvPr id="7" name="Picture 6">
              <a:extLst>
                <a:ext uri="{FF2B5EF4-FFF2-40B4-BE49-F238E27FC236}">
                  <a16:creationId xmlns:a16="http://schemas.microsoft.com/office/drawing/2014/main" id="{A9E5BF15-4F95-44B7-9C13-2BADBBD4C6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45960" y="4261803"/>
              <a:ext cx="2783840" cy="1361440"/>
            </a:xfrm>
            <a:prstGeom prst="rect">
              <a:avLst/>
            </a:prstGeom>
          </p:spPr>
        </p:pic>
        <p:grpSp>
          <p:nvGrpSpPr>
            <p:cNvPr id="9" name="Group 8">
              <a:extLst>
                <a:ext uri="{FF2B5EF4-FFF2-40B4-BE49-F238E27FC236}">
                  <a16:creationId xmlns:a16="http://schemas.microsoft.com/office/drawing/2014/main" id="{EA44AA69-4ED5-4892-9C03-F24152F6D8E6}"/>
                </a:ext>
              </a:extLst>
            </p:cNvPr>
            <p:cNvGrpSpPr/>
            <p:nvPr/>
          </p:nvGrpSpPr>
          <p:grpSpPr>
            <a:xfrm>
              <a:off x="7045960" y="1442720"/>
              <a:ext cx="2783840" cy="1361440"/>
              <a:chOff x="7051040" y="1442720"/>
              <a:chExt cx="2783840" cy="1361440"/>
            </a:xfrm>
          </p:grpSpPr>
          <p:pic>
            <p:nvPicPr>
              <p:cNvPr id="5" name="Picture 4">
                <a:extLst>
                  <a:ext uri="{FF2B5EF4-FFF2-40B4-BE49-F238E27FC236}">
                    <a16:creationId xmlns:a16="http://schemas.microsoft.com/office/drawing/2014/main" id="{D6D252BD-CB42-49B1-AAE9-1E1B966F2A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51040" y="1442720"/>
                <a:ext cx="2783840" cy="1361440"/>
              </a:xfrm>
              <a:prstGeom prst="rect">
                <a:avLst/>
              </a:prstGeom>
            </p:spPr>
          </p:pic>
          <p:sp>
            <p:nvSpPr>
              <p:cNvPr id="8" name="Rectangle 7">
                <a:extLst>
                  <a:ext uri="{FF2B5EF4-FFF2-40B4-BE49-F238E27FC236}">
                    <a16:creationId xmlns:a16="http://schemas.microsoft.com/office/drawing/2014/main" id="{288CF4CC-45E8-475C-9757-5AB9BF5C1D7D}"/>
                  </a:ext>
                </a:extLst>
              </p:cNvPr>
              <p:cNvSpPr/>
              <p:nvPr/>
            </p:nvSpPr>
            <p:spPr>
              <a:xfrm>
                <a:off x="9684000" y="1447800"/>
                <a:ext cx="144000" cy="134961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 name="Rectangle 3">
            <a:extLst>
              <a:ext uri="{FF2B5EF4-FFF2-40B4-BE49-F238E27FC236}">
                <a16:creationId xmlns:a16="http://schemas.microsoft.com/office/drawing/2014/main" id="{A53E4A84-2B81-4829-AB27-F31CA9AD1E4A}"/>
              </a:ext>
            </a:extLst>
          </p:cNvPr>
          <p:cNvSpPr/>
          <p:nvPr/>
        </p:nvSpPr>
        <p:spPr>
          <a:xfrm>
            <a:off x="220980" y="4556760"/>
            <a:ext cx="6233160" cy="533400"/>
          </a:xfrm>
          <a:prstGeom prst="rect">
            <a:avLst/>
          </a:prstGeom>
          <a:solidFill>
            <a:srgbClr val="1C1C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08DEDE-7143-4258-89B8-8C945F4D80F5}"/>
              </a:ext>
            </a:extLst>
          </p:cNvPr>
          <p:cNvSpPr/>
          <p:nvPr/>
        </p:nvSpPr>
        <p:spPr>
          <a:xfrm>
            <a:off x="243840" y="1371600"/>
            <a:ext cx="6233160" cy="2667000"/>
          </a:xfrm>
          <a:prstGeom prst="rect">
            <a:avLst/>
          </a:prstGeom>
          <a:solidFill>
            <a:srgbClr val="1C1C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7270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0586F-CB87-44E1-8642-4155BD733928}"/>
              </a:ext>
            </a:extLst>
          </p:cNvPr>
          <p:cNvSpPr txBox="1">
            <a:spLocks/>
          </p:cNvSpPr>
          <p:nvPr/>
        </p:nvSpPr>
        <p:spPr>
          <a:xfrm>
            <a:off x="0" y="265725"/>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Existing Tools</a:t>
            </a:r>
          </a:p>
        </p:txBody>
      </p:sp>
      <p:sp>
        <p:nvSpPr>
          <p:cNvPr id="3" name="Title 1">
            <a:extLst>
              <a:ext uri="{FF2B5EF4-FFF2-40B4-BE49-F238E27FC236}">
                <a16:creationId xmlns:a16="http://schemas.microsoft.com/office/drawing/2014/main" id="{AF648995-F7DD-47EC-9077-B236D660B282}"/>
              </a:ext>
            </a:extLst>
          </p:cNvPr>
          <p:cNvSpPr txBox="1">
            <a:spLocks/>
          </p:cNvSpPr>
          <p:nvPr/>
        </p:nvSpPr>
        <p:spPr>
          <a:xfrm>
            <a:off x="1886400" y="812316"/>
            <a:ext cx="263520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Objects</a:t>
            </a:r>
          </a:p>
        </p:txBody>
      </p:sp>
      <p:sp>
        <p:nvSpPr>
          <p:cNvPr id="5" name="Title 1">
            <a:extLst>
              <a:ext uri="{FF2B5EF4-FFF2-40B4-BE49-F238E27FC236}">
                <a16:creationId xmlns:a16="http://schemas.microsoft.com/office/drawing/2014/main" id="{700A199B-A2B1-4FAA-9495-D9C9C9EB3106}"/>
              </a:ext>
            </a:extLst>
          </p:cNvPr>
          <p:cNvSpPr txBox="1">
            <a:spLocks/>
          </p:cNvSpPr>
          <p:nvPr/>
        </p:nvSpPr>
        <p:spPr>
          <a:xfrm>
            <a:off x="3246752" y="797916"/>
            <a:ext cx="3644096"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Humans</a:t>
            </a:r>
          </a:p>
        </p:txBody>
      </p:sp>
      <p:sp>
        <p:nvSpPr>
          <p:cNvPr id="10" name="Title 1">
            <a:extLst>
              <a:ext uri="{FF2B5EF4-FFF2-40B4-BE49-F238E27FC236}">
                <a16:creationId xmlns:a16="http://schemas.microsoft.com/office/drawing/2014/main" id="{9559EACF-8D12-42CD-8E8D-CE76F8EF4B6F}"/>
              </a:ext>
            </a:extLst>
          </p:cNvPr>
          <p:cNvSpPr txBox="1">
            <a:spLocks/>
          </p:cNvSpPr>
          <p:nvPr/>
        </p:nvSpPr>
        <p:spPr>
          <a:xfrm>
            <a:off x="5587200" y="797916"/>
            <a:ext cx="274065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Self-Driving</a:t>
            </a:r>
          </a:p>
        </p:txBody>
      </p:sp>
      <p:sp>
        <p:nvSpPr>
          <p:cNvPr id="9" name="Title 1">
            <a:extLst>
              <a:ext uri="{FF2B5EF4-FFF2-40B4-BE49-F238E27FC236}">
                <a16:creationId xmlns:a16="http://schemas.microsoft.com/office/drawing/2014/main" id="{AE6591FA-1663-4C5C-A0E0-75B8DB3DDFE5}"/>
              </a:ext>
            </a:extLst>
          </p:cNvPr>
          <p:cNvSpPr txBox="1">
            <a:spLocks/>
          </p:cNvSpPr>
          <p:nvPr/>
        </p:nvSpPr>
        <p:spPr>
          <a:xfrm>
            <a:off x="7336800" y="776316"/>
            <a:ext cx="274065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Scenes</a:t>
            </a:r>
          </a:p>
        </p:txBody>
      </p:sp>
      <p:sp>
        <p:nvSpPr>
          <p:cNvPr id="11" name="Title 1">
            <a:extLst>
              <a:ext uri="{FF2B5EF4-FFF2-40B4-BE49-F238E27FC236}">
                <a16:creationId xmlns:a16="http://schemas.microsoft.com/office/drawing/2014/main" id="{E2C488EB-1EE4-4A5B-9F45-1DBD1D7155E3}"/>
              </a:ext>
            </a:extLst>
          </p:cNvPr>
          <p:cNvSpPr txBox="1">
            <a:spLocks/>
          </p:cNvSpPr>
          <p:nvPr/>
        </p:nvSpPr>
        <p:spPr>
          <a:xfrm>
            <a:off x="0" y="2492319"/>
            <a:ext cx="2195248" cy="67710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Real-World</a:t>
            </a:r>
          </a:p>
          <a:p>
            <a:r>
              <a:rPr lang="en-US" sz="2200" dirty="0">
                <a:solidFill>
                  <a:schemeClr val="bg1"/>
                </a:solidFill>
              </a:rPr>
              <a:t>Datasets</a:t>
            </a:r>
          </a:p>
        </p:txBody>
      </p:sp>
      <p:sp>
        <p:nvSpPr>
          <p:cNvPr id="12" name="Title 1">
            <a:extLst>
              <a:ext uri="{FF2B5EF4-FFF2-40B4-BE49-F238E27FC236}">
                <a16:creationId xmlns:a16="http://schemas.microsoft.com/office/drawing/2014/main" id="{1CB16532-202C-4FA6-91AE-9C7DA4FF257B}"/>
              </a:ext>
            </a:extLst>
          </p:cNvPr>
          <p:cNvSpPr txBox="1">
            <a:spLocks/>
          </p:cNvSpPr>
          <p:nvPr/>
        </p:nvSpPr>
        <p:spPr>
          <a:xfrm>
            <a:off x="0" y="4178319"/>
            <a:ext cx="2195248" cy="67710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Open-Source Simulations</a:t>
            </a:r>
          </a:p>
        </p:txBody>
      </p:sp>
      <p:graphicFrame>
        <p:nvGraphicFramePr>
          <p:cNvPr id="4" name="Table 5">
            <a:extLst>
              <a:ext uri="{FF2B5EF4-FFF2-40B4-BE49-F238E27FC236}">
                <a16:creationId xmlns:a16="http://schemas.microsoft.com/office/drawing/2014/main" id="{1BE0509A-B179-4164-B109-E409C77CE827}"/>
              </a:ext>
            </a:extLst>
          </p:cNvPr>
          <p:cNvGraphicFramePr>
            <a:graphicFrameLocks noGrp="1"/>
          </p:cNvGraphicFramePr>
          <p:nvPr>
            <p:extLst>
              <p:ext uri="{D42A27DB-BD31-4B8C-83A1-F6EECF244321}">
                <p14:modId xmlns:p14="http://schemas.microsoft.com/office/powerpoint/2010/main" val="90292363"/>
              </p:ext>
            </p:extLst>
          </p:nvPr>
        </p:nvGraphicFramePr>
        <p:xfrm>
          <a:off x="2327574" y="1276829"/>
          <a:ext cx="7399624" cy="4102868"/>
        </p:xfrm>
        <a:graphic>
          <a:graphicData uri="http://schemas.openxmlformats.org/drawingml/2006/table">
            <a:tbl>
              <a:tblPr>
                <a:tableStyleId>{5C22544A-7EE6-4342-B048-85BDC9FD1C3A}</a:tableStyleId>
              </a:tblPr>
              <a:tblGrid>
                <a:gridCol w="1849906">
                  <a:extLst>
                    <a:ext uri="{9D8B030D-6E8A-4147-A177-3AD203B41FA5}">
                      <a16:colId xmlns:a16="http://schemas.microsoft.com/office/drawing/2014/main" val="1211119804"/>
                    </a:ext>
                  </a:extLst>
                </a:gridCol>
                <a:gridCol w="1849906">
                  <a:extLst>
                    <a:ext uri="{9D8B030D-6E8A-4147-A177-3AD203B41FA5}">
                      <a16:colId xmlns:a16="http://schemas.microsoft.com/office/drawing/2014/main" val="3370173002"/>
                    </a:ext>
                  </a:extLst>
                </a:gridCol>
                <a:gridCol w="1849906">
                  <a:extLst>
                    <a:ext uri="{9D8B030D-6E8A-4147-A177-3AD203B41FA5}">
                      <a16:colId xmlns:a16="http://schemas.microsoft.com/office/drawing/2014/main" val="220912390"/>
                    </a:ext>
                  </a:extLst>
                </a:gridCol>
                <a:gridCol w="1849906">
                  <a:extLst>
                    <a:ext uri="{9D8B030D-6E8A-4147-A177-3AD203B41FA5}">
                      <a16:colId xmlns:a16="http://schemas.microsoft.com/office/drawing/2014/main" val="3841411076"/>
                    </a:ext>
                  </a:extLst>
                </a:gridCol>
              </a:tblGrid>
              <a:tr h="1195750">
                <a:tc>
                  <a:txBody>
                    <a:bodyPr/>
                    <a:lstStyle/>
                    <a:p>
                      <a:r>
                        <a:rPr lang="en-US" sz="1600" dirty="0">
                          <a:solidFill>
                            <a:schemeClr val="bg1"/>
                          </a:solidFill>
                          <a:hlinkClick r:id="rId3"/>
                        </a:rPr>
                        <a:t>MITO – 500 images</a:t>
                      </a:r>
                      <a:endParaRPr lang="en-US" sz="1600" dirty="0">
                        <a:solidFill>
                          <a:schemeClr val="bg1"/>
                        </a:solidFill>
                      </a:endParaRPr>
                    </a:p>
                    <a:p>
                      <a:endParaRPr lang="en-US" sz="1600" dirty="0">
                        <a:solidFill>
                          <a:schemeClr val="bg1"/>
                        </a:solidFill>
                        <a:hlinkClick r:id="rId4"/>
                      </a:endParaRPr>
                    </a:p>
                    <a:p>
                      <a:r>
                        <a:rPr lang="en-US" sz="1600" dirty="0" err="1">
                          <a:solidFill>
                            <a:schemeClr val="bg1"/>
                          </a:solidFill>
                          <a:hlinkClick r:id="rId4"/>
                        </a:rPr>
                        <a:t>SquiggleMilli</a:t>
                      </a:r>
                      <a:r>
                        <a:rPr lang="en-US" sz="1600" dirty="0">
                          <a:solidFill>
                            <a:schemeClr val="bg1"/>
                          </a:solidFill>
                          <a:hlinkClick r:id="rId4"/>
                        </a:rPr>
                        <a:t> – Handheld imaging – 1500 samples</a:t>
                      </a:r>
                      <a:r>
                        <a:rPr lang="en-US" sz="1600" dirty="0">
                          <a:solidFill>
                            <a:schemeClr val="bg1"/>
                          </a:solidFill>
                        </a:rPr>
                        <a:t> </a:t>
                      </a:r>
                    </a:p>
                  </a:txBody>
                  <a:tcPr marL="100713" marR="100713" marT="50357" marB="50357">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r>
                        <a:rPr lang="en-US" sz="1600" dirty="0" err="1">
                          <a:solidFill>
                            <a:schemeClr val="bg1"/>
                          </a:solidFill>
                          <a:hlinkClick r:id="rId5"/>
                        </a:rPr>
                        <a:t>mmBody</a:t>
                      </a:r>
                      <a:r>
                        <a:rPr lang="en-US" sz="1600" dirty="0">
                          <a:solidFill>
                            <a:schemeClr val="bg1"/>
                          </a:solidFill>
                          <a:hlinkClick r:id="rId5"/>
                        </a:rPr>
                        <a:t> – 200k frames</a:t>
                      </a:r>
                      <a:endParaRPr lang="en-US" sz="1600" dirty="0">
                        <a:solidFill>
                          <a:schemeClr val="bg1"/>
                        </a:solidFill>
                      </a:endParaRPr>
                    </a:p>
                    <a:p>
                      <a:endParaRPr lang="en-US" sz="1600" dirty="0">
                        <a:solidFill>
                          <a:schemeClr val="bg1"/>
                        </a:solidFill>
                      </a:endParaRPr>
                    </a:p>
                    <a:p>
                      <a:r>
                        <a:rPr lang="en-US" sz="1600" dirty="0" err="1">
                          <a:solidFill>
                            <a:schemeClr val="bg1"/>
                          </a:solidFill>
                          <a:hlinkClick r:id="rId6"/>
                        </a:rPr>
                        <a:t>Milipoint</a:t>
                      </a:r>
                      <a:r>
                        <a:rPr lang="en-US" sz="1600" dirty="0">
                          <a:solidFill>
                            <a:schemeClr val="bg1"/>
                          </a:solidFill>
                          <a:hlinkClick r:id="rId6"/>
                        </a:rPr>
                        <a:t> – 500k frames</a:t>
                      </a:r>
                      <a:endParaRPr lang="en-US" sz="1600" dirty="0">
                        <a:solidFill>
                          <a:schemeClr val="bg1"/>
                        </a:solidFill>
                      </a:endParaRPr>
                    </a:p>
                    <a:p>
                      <a:endParaRPr lang="en-US" sz="1600" dirty="0">
                        <a:solidFill>
                          <a:schemeClr val="bg1"/>
                        </a:solidFill>
                      </a:endParaRPr>
                    </a:p>
                    <a:p>
                      <a:r>
                        <a:rPr lang="en-US" sz="1600" dirty="0" err="1">
                          <a:solidFill>
                            <a:schemeClr val="bg1"/>
                          </a:solidFill>
                          <a:hlinkClick r:id="rId7"/>
                        </a:rPr>
                        <a:t>Mmvr</a:t>
                      </a:r>
                      <a:r>
                        <a:rPr lang="en-US" sz="1600" dirty="0">
                          <a:solidFill>
                            <a:schemeClr val="bg1"/>
                          </a:solidFill>
                          <a:hlinkClick r:id="rId7"/>
                        </a:rPr>
                        <a:t> – 300k frames</a:t>
                      </a:r>
                      <a:endParaRPr lang="en-US" sz="1600" dirty="0">
                        <a:solidFill>
                          <a:schemeClr val="bg1"/>
                        </a:solidFill>
                      </a:endParaRPr>
                    </a:p>
                  </a:txBody>
                  <a:tcPr marL="100713" marR="100713" marT="50357" marB="50357">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r>
                        <a:rPr lang="en-US" sz="1600" dirty="0" err="1">
                          <a:solidFill>
                            <a:schemeClr val="bg1"/>
                          </a:solidFill>
                          <a:hlinkClick r:id="rId8"/>
                        </a:rPr>
                        <a:t>Radatron</a:t>
                      </a:r>
                      <a:r>
                        <a:rPr lang="en-US" sz="1600" dirty="0">
                          <a:solidFill>
                            <a:schemeClr val="bg1"/>
                          </a:solidFill>
                          <a:hlinkClick r:id="rId8"/>
                        </a:rPr>
                        <a:t> – 500k frames</a:t>
                      </a:r>
                      <a:endParaRPr lang="en-US" sz="1600" dirty="0">
                        <a:solidFill>
                          <a:schemeClr val="bg1"/>
                        </a:solidFill>
                      </a:endParaRPr>
                    </a:p>
                    <a:p>
                      <a:endParaRPr lang="en-US" sz="1600" dirty="0">
                        <a:solidFill>
                          <a:schemeClr val="bg1"/>
                        </a:solidFill>
                      </a:endParaRPr>
                    </a:p>
                    <a:p>
                      <a:r>
                        <a:rPr lang="en-US" sz="1600" dirty="0">
                          <a:solidFill>
                            <a:schemeClr val="bg1"/>
                          </a:solidFill>
                          <a:hlinkClick r:id="rId9"/>
                        </a:rPr>
                        <a:t>Seeing through fog without seeing fog – 100k labeled pts</a:t>
                      </a:r>
                      <a:endParaRPr lang="en-US" sz="1600" dirty="0">
                        <a:solidFill>
                          <a:schemeClr val="bg1"/>
                        </a:solidFill>
                      </a:endParaRPr>
                    </a:p>
                    <a:p>
                      <a:endParaRPr lang="en-US" sz="1600" dirty="0">
                        <a:solidFill>
                          <a:schemeClr val="bg1"/>
                        </a:solidFill>
                      </a:endParaRPr>
                    </a:p>
                    <a:p>
                      <a:r>
                        <a:rPr lang="en-US" sz="1600" dirty="0" err="1">
                          <a:solidFill>
                            <a:schemeClr val="bg1"/>
                          </a:solidFill>
                          <a:hlinkClick r:id="rId10"/>
                        </a:rPr>
                        <a:t>nuScenes</a:t>
                      </a:r>
                      <a:r>
                        <a:rPr lang="en-US" sz="1600" dirty="0">
                          <a:solidFill>
                            <a:schemeClr val="bg1"/>
                          </a:solidFill>
                          <a:hlinkClick r:id="rId10"/>
                        </a:rPr>
                        <a:t> - 1k scenes </a:t>
                      </a:r>
                      <a:endParaRPr lang="en-US" sz="1600" dirty="0">
                        <a:solidFill>
                          <a:schemeClr val="bg1"/>
                        </a:solidFill>
                      </a:endParaRPr>
                    </a:p>
                    <a:p>
                      <a:endParaRPr lang="en-US" sz="1600" dirty="0">
                        <a:solidFill>
                          <a:schemeClr val="bg1"/>
                        </a:solidFill>
                      </a:endParaRPr>
                    </a:p>
                    <a:p>
                      <a:r>
                        <a:rPr lang="en-US" sz="1600" dirty="0">
                          <a:solidFill>
                            <a:schemeClr val="bg1"/>
                          </a:solidFill>
                          <a:hlinkClick r:id="rId11"/>
                        </a:rPr>
                        <a:t>K-Radar -  </a:t>
                      </a:r>
                      <a:endParaRPr lang="en-US" sz="1600" dirty="0">
                        <a:solidFill>
                          <a:schemeClr val="bg1"/>
                        </a:solidFill>
                      </a:endParaRPr>
                    </a:p>
                  </a:txBody>
                  <a:tcPr marL="100713" marR="100713" marT="50357" marB="50357">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r>
                        <a:rPr lang="en-US" sz="1600" dirty="0" err="1">
                          <a:solidFill>
                            <a:schemeClr val="bg1"/>
                          </a:solidFill>
                          <a:hlinkClick r:id="rId12"/>
                        </a:rPr>
                        <a:t>PanoRadar</a:t>
                      </a:r>
                      <a:r>
                        <a:rPr lang="en-US" sz="1600" dirty="0">
                          <a:solidFill>
                            <a:schemeClr val="bg1"/>
                          </a:solidFill>
                          <a:hlinkClick r:id="rId12"/>
                        </a:rPr>
                        <a:t> – 12 buildings</a:t>
                      </a:r>
                      <a:endParaRPr lang="en-US" sz="1600" dirty="0">
                        <a:solidFill>
                          <a:schemeClr val="bg1"/>
                        </a:solidFill>
                      </a:endParaRPr>
                    </a:p>
                    <a:p>
                      <a:endParaRPr lang="en-US" sz="1600" dirty="0">
                        <a:solidFill>
                          <a:schemeClr val="bg1"/>
                        </a:solidFill>
                      </a:endParaRPr>
                    </a:p>
                    <a:p>
                      <a:r>
                        <a:rPr lang="en-US" sz="1600" dirty="0" err="1">
                          <a:solidFill>
                            <a:schemeClr val="bg1"/>
                          </a:solidFill>
                          <a:hlinkClick r:id="rId13"/>
                        </a:rPr>
                        <a:t>CartoRadar</a:t>
                      </a:r>
                      <a:r>
                        <a:rPr lang="en-US" sz="1600" dirty="0">
                          <a:solidFill>
                            <a:schemeClr val="bg1"/>
                          </a:solidFill>
                          <a:hlinkClick r:id="rId13"/>
                        </a:rPr>
                        <a:t> – 6k Frames</a:t>
                      </a:r>
                      <a:endParaRPr lang="en-US" sz="1600" dirty="0">
                        <a:solidFill>
                          <a:schemeClr val="bg1"/>
                        </a:solidFill>
                      </a:endParaRPr>
                    </a:p>
                    <a:p>
                      <a:endParaRPr lang="en-US" sz="1600" dirty="0">
                        <a:solidFill>
                          <a:schemeClr val="bg1"/>
                        </a:solidFill>
                      </a:endParaRPr>
                    </a:p>
                    <a:p>
                      <a:r>
                        <a:rPr lang="en-US" sz="1600" dirty="0">
                          <a:solidFill>
                            <a:schemeClr val="bg1"/>
                          </a:solidFill>
                          <a:hlinkClick r:id="rId14"/>
                        </a:rPr>
                        <a:t>GRT – 1M</a:t>
                      </a:r>
                      <a:endParaRPr lang="en-US" sz="1600" dirty="0">
                        <a:solidFill>
                          <a:schemeClr val="bg1"/>
                        </a:solidFill>
                      </a:endParaRPr>
                    </a:p>
                  </a:txBody>
                  <a:tcPr marL="100713" marR="100713" marT="50357" marB="50357">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27560205"/>
                  </a:ext>
                </a:extLst>
              </a:tr>
              <a:tr h="1195750">
                <a:tc>
                  <a:txBody>
                    <a:bodyPr/>
                    <a:lstStyle/>
                    <a:p>
                      <a:r>
                        <a:rPr lang="en-US" sz="1600" dirty="0">
                          <a:solidFill>
                            <a:schemeClr val="bg1"/>
                          </a:solidFill>
                          <a:hlinkClick r:id="rId3"/>
                        </a:rPr>
                        <a:t>MITO – Ray casting based simulator</a:t>
                      </a:r>
                      <a:endParaRPr lang="en-US" sz="1600" dirty="0">
                        <a:solidFill>
                          <a:schemeClr val="bg1"/>
                        </a:solidFill>
                      </a:endParaRPr>
                    </a:p>
                    <a:p>
                      <a:endParaRPr lang="en-US" sz="1600" dirty="0">
                        <a:solidFill>
                          <a:schemeClr val="bg1"/>
                        </a:solidFill>
                      </a:endParaRPr>
                    </a:p>
                    <a:p>
                      <a:r>
                        <a:rPr lang="en-US" sz="1600" dirty="0" err="1">
                          <a:solidFill>
                            <a:schemeClr val="bg1"/>
                          </a:solidFill>
                          <a:hlinkClick r:id="rId15"/>
                        </a:rPr>
                        <a:t>GeRaF</a:t>
                      </a:r>
                      <a:r>
                        <a:rPr lang="en-US" sz="1600" dirty="0">
                          <a:solidFill>
                            <a:schemeClr val="bg1"/>
                          </a:solidFill>
                          <a:hlinkClick r:id="rId15"/>
                        </a:rPr>
                        <a:t> – </a:t>
                      </a:r>
                      <a:r>
                        <a:rPr lang="en-US" sz="1600" dirty="0" err="1">
                          <a:solidFill>
                            <a:schemeClr val="bg1"/>
                          </a:solidFill>
                          <a:hlinkClick r:id="rId15"/>
                        </a:rPr>
                        <a:t>mmWave</a:t>
                      </a:r>
                      <a:r>
                        <a:rPr lang="en-US" sz="1600" dirty="0">
                          <a:solidFill>
                            <a:schemeClr val="bg1"/>
                          </a:solidFill>
                          <a:hlinkClick r:id="rId15"/>
                        </a:rPr>
                        <a:t> </a:t>
                      </a:r>
                      <a:r>
                        <a:rPr lang="en-US" sz="1600" dirty="0" err="1">
                          <a:solidFill>
                            <a:schemeClr val="bg1"/>
                          </a:solidFill>
                          <a:hlinkClick r:id="rId15"/>
                        </a:rPr>
                        <a:t>NeRF</a:t>
                      </a:r>
                      <a:endParaRPr lang="en-US" sz="1600" dirty="0">
                        <a:solidFill>
                          <a:schemeClr val="bg1"/>
                        </a:solidFill>
                      </a:endParaRPr>
                    </a:p>
                  </a:txBody>
                  <a:tcPr marL="100713" marR="100713" marT="50357" marB="50357">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600" dirty="0">
                        <a:solidFill>
                          <a:schemeClr val="bg1"/>
                        </a:solidFill>
                      </a:endParaRPr>
                    </a:p>
                  </a:txBody>
                  <a:tcPr marL="100713" marR="100713" marT="50357" marB="50357">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sz="1600" dirty="0">
                        <a:solidFill>
                          <a:schemeClr val="bg1"/>
                        </a:solidFill>
                      </a:endParaRPr>
                    </a:p>
                  </a:txBody>
                  <a:tcPr marL="100713" marR="100713" marT="50357" marB="50357">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r>
                        <a:rPr lang="en-US" sz="1600" dirty="0">
                          <a:solidFill>
                            <a:schemeClr val="bg1"/>
                          </a:solidFill>
                          <a:hlinkClick r:id="rId16"/>
                        </a:rPr>
                        <a:t>NVIDIA </a:t>
                      </a:r>
                      <a:r>
                        <a:rPr lang="en-US" sz="1600" dirty="0" err="1">
                          <a:solidFill>
                            <a:schemeClr val="bg1"/>
                          </a:solidFill>
                          <a:hlinkClick r:id="rId16"/>
                        </a:rPr>
                        <a:t>Sionna</a:t>
                      </a:r>
                      <a:r>
                        <a:rPr lang="en-US" sz="1600" dirty="0">
                          <a:solidFill>
                            <a:schemeClr val="bg1"/>
                          </a:solidFill>
                          <a:hlinkClick r:id="rId16"/>
                        </a:rPr>
                        <a:t> RT – Designed for </a:t>
                      </a:r>
                      <a:r>
                        <a:rPr lang="en-US" sz="1600" dirty="0" err="1">
                          <a:solidFill>
                            <a:schemeClr val="bg1"/>
                          </a:solidFill>
                          <a:hlinkClick r:id="rId16"/>
                        </a:rPr>
                        <a:t>mmWave</a:t>
                      </a:r>
                      <a:r>
                        <a:rPr lang="en-US" sz="1600" dirty="0">
                          <a:solidFill>
                            <a:schemeClr val="bg1"/>
                          </a:solidFill>
                          <a:hlinkClick r:id="rId16"/>
                        </a:rPr>
                        <a:t> Communication</a:t>
                      </a:r>
                      <a:endParaRPr lang="en-US" sz="1600" dirty="0">
                        <a:solidFill>
                          <a:schemeClr val="bg1"/>
                        </a:solidFill>
                      </a:endParaRPr>
                    </a:p>
                  </a:txBody>
                  <a:tcPr marL="100713" marR="100713" marT="50357" marB="50357">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008065771"/>
                  </a:ext>
                </a:extLst>
              </a:tr>
            </a:tbl>
          </a:graphicData>
        </a:graphic>
      </p:graphicFrame>
    </p:spTree>
    <p:extLst>
      <p:ext uri="{BB962C8B-B14F-4D97-AF65-F5344CB8AC3E}">
        <p14:creationId xmlns:p14="http://schemas.microsoft.com/office/powerpoint/2010/main" val="2695219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097D135-A579-4FBC-8E3F-402A0F80E814}"/>
              </a:ext>
            </a:extLst>
          </p:cNvPr>
          <p:cNvSpPr txBox="1">
            <a:spLocks/>
          </p:cNvSpPr>
          <p:nvPr/>
        </p:nvSpPr>
        <p:spPr>
          <a:xfrm>
            <a:off x="0" y="96448"/>
            <a:ext cx="10077450" cy="769441"/>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Wireless signals can travel through everyday occlusions</a:t>
            </a:r>
          </a:p>
          <a:p>
            <a:r>
              <a:rPr lang="en-US" sz="2200" dirty="0">
                <a:solidFill>
                  <a:schemeClr val="bg1"/>
                </a:solidFill>
              </a:rPr>
              <a:t>We can use them to image, reconstruct, &amp; perceive the hidden environment</a:t>
            </a:r>
          </a:p>
        </p:txBody>
      </p:sp>
      <p:pic>
        <p:nvPicPr>
          <p:cNvPr id="3" name="BMVC # 399 [On34KkexPuk]">
            <a:hlinkClick r:id="" action="ppaction://media"/>
            <a:extLst>
              <a:ext uri="{FF2B5EF4-FFF2-40B4-BE49-F238E27FC236}">
                <a16:creationId xmlns:a16="http://schemas.microsoft.com/office/drawing/2014/main" id="{B6FACF39-423B-4CD1-A36C-73031C68764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399" y="984738"/>
            <a:ext cx="8037635" cy="4521486"/>
          </a:xfrm>
          <a:prstGeom prst="rect">
            <a:avLst/>
          </a:prstGeom>
        </p:spPr>
      </p:pic>
    </p:spTree>
    <p:extLst>
      <p:ext uri="{BB962C8B-B14F-4D97-AF65-F5344CB8AC3E}">
        <p14:creationId xmlns:p14="http://schemas.microsoft.com/office/powerpoint/2010/main" val="2258864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mute="1">
                <p:cTn id="12" fill="hold" display="0">
                  <p:stCondLst>
                    <p:cond delay="indefinite"/>
                  </p:stCondLst>
                </p:cTn>
                <p:tgtEl>
                  <p:spTgt spid="3"/>
                </p:tgtEl>
              </p:cMediaNode>
            </p:video>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0586F-CB87-44E1-8642-4155BD733928}"/>
              </a:ext>
            </a:extLst>
          </p:cNvPr>
          <p:cNvSpPr txBox="1">
            <a:spLocks/>
          </p:cNvSpPr>
          <p:nvPr/>
        </p:nvSpPr>
        <p:spPr>
          <a:xfrm>
            <a:off x="0" y="81059"/>
            <a:ext cx="10077450" cy="800219"/>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Open Problems</a:t>
            </a:r>
          </a:p>
          <a:p>
            <a:r>
              <a:rPr lang="en-US" sz="2400" dirty="0">
                <a:solidFill>
                  <a:schemeClr val="bg1"/>
                </a:solidFill>
              </a:rPr>
              <a:t>Can we enable generalizable camera-quality </a:t>
            </a:r>
            <a:r>
              <a:rPr lang="en-US" sz="2400" dirty="0" err="1">
                <a:solidFill>
                  <a:schemeClr val="bg1"/>
                </a:solidFill>
              </a:rPr>
              <a:t>mmWave</a:t>
            </a:r>
            <a:r>
              <a:rPr lang="en-US" sz="2400" dirty="0">
                <a:solidFill>
                  <a:schemeClr val="bg1"/>
                </a:solidFill>
              </a:rPr>
              <a:t> perception?</a:t>
            </a:r>
          </a:p>
        </p:txBody>
      </p:sp>
      <p:sp>
        <p:nvSpPr>
          <p:cNvPr id="3" name="Title 1">
            <a:extLst>
              <a:ext uri="{FF2B5EF4-FFF2-40B4-BE49-F238E27FC236}">
                <a16:creationId xmlns:a16="http://schemas.microsoft.com/office/drawing/2014/main" id="{AF648995-F7DD-47EC-9077-B236D660B282}"/>
              </a:ext>
            </a:extLst>
          </p:cNvPr>
          <p:cNvSpPr txBox="1">
            <a:spLocks/>
          </p:cNvSpPr>
          <p:nvPr/>
        </p:nvSpPr>
        <p:spPr>
          <a:xfrm>
            <a:off x="640800" y="1319435"/>
            <a:ext cx="263520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u="sng" dirty="0">
                <a:solidFill>
                  <a:schemeClr val="bg1"/>
                </a:solidFill>
              </a:rPr>
              <a:t>Perception Tasks</a:t>
            </a:r>
          </a:p>
        </p:txBody>
      </p:sp>
      <p:sp>
        <p:nvSpPr>
          <p:cNvPr id="5" name="Title 1">
            <a:extLst>
              <a:ext uri="{FF2B5EF4-FFF2-40B4-BE49-F238E27FC236}">
                <a16:creationId xmlns:a16="http://schemas.microsoft.com/office/drawing/2014/main" id="{700A199B-A2B1-4FAA-9495-D9C9C9EB3106}"/>
              </a:ext>
            </a:extLst>
          </p:cNvPr>
          <p:cNvSpPr txBox="1">
            <a:spLocks/>
          </p:cNvSpPr>
          <p:nvPr/>
        </p:nvSpPr>
        <p:spPr>
          <a:xfrm>
            <a:off x="3304352" y="980881"/>
            <a:ext cx="3644096" cy="67710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u="sng" dirty="0">
                <a:solidFill>
                  <a:schemeClr val="bg1"/>
                </a:solidFill>
              </a:rPr>
              <a:t>Reconstruction Under Practical Constraints</a:t>
            </a:r>
          </a:p>
        </p:txBody>
      </p:sp>
      <p:sp>
        <p:nvSpPr>
          <p:cNvPr id="7" name="Title 1">
            <a:extLst>
              <a:ext uri="{FF2B5EF4-FFF2-40B4-BE49-F238E27FC236}">
                <a16:creationId xmlns:a16="http://schemas.microsoft.com/office/drawing/2014/main" id="{785215FE-8682-40B6-92EF-0E8A30FF35C6}"/>
              </a:ext>
            </a:extLst>
          </p:cNvPr>
          <p:cNvSpPr txBox="1">
            <a:spLocks/>
          </p:cNvSpPr>
          <p:nvPr/>
        </p:nvSpPr>
        <p:spPr>
          <a:xfrm>
            <a:off x="3643200" y="1975800"/>
            <a:ext cx="3556800" cy="33239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pPr marL="342900" indent="-342900" algn="l">
              <a:spcBef>
                <a:spcPts val="600"/>
              </a:spcBef>
              <a:buFontTx/>
              <a:buChar char="–"/>
            </a:pPr>
            <a:r>
              <a:rPr lang="en-US" sz="1800" dirty="0">
                <a:solidFill>
                  <a:schemeClr val="bg1"/>
                </a:solidFill>
              </a:rPr>
              <a:t>Smaller Apertures</a:t>
            </a:r>
          </a:p>
          <a:p>
            <a:pPr marL="800100" lvl="1" indent="-342900">
              <a:spcBef>
                <a:spcPts val="600"/>
              </a:spcBef>
              <a:buFontTx/>
              <a:buChar char="–"/>
            </a:pPr>
            <a:r>
              <a:rPr lang="en-US" sz="1600" dirty="0">
                <a:solidFill>
                  <a:schemeClr val="bg1"/>
                </a:solidFill>
              </a:rPr>
              <a:t>Train Diffusion Models on reducing aperture sizes</a:t>
            </a:r>
          </a:p>
          <a:p>
            <a:pPr marL="342900" indent="-342900" algn="l">
              <a:spcBef>
                <a:spcPts val="600"/>
              </a:spcBef>
              <a:buFontTx/>
              <a:buChar char="–"/>
            </a:pPr>
            <a:r>
              <a:rPr lang="en-US" sz="1800" dirty="0">
                <a:solidFill>
                  <a:schemeClr val="bg1"/>
                </a:solidFill>
              </a:rPr>
              <a:t>Sparse Apertures</a:t>
            </a:r>
          </a:p>
          <a:p>
            <a:pPr marL="800100" lvl="1" indent="-342900">
              <a:spcBef>
                <a:spcPts val="600"/>
              </a:spcBef>
              <a:buFontTx/>
              <a:buChar char="–"/>
            </a:pPr>
            <a:r>
              <a:rPr lang="en-US" sz="1600" dirty="0">
                <a:solidFill>
                  <a:schemeClr val="bg1"/>
                </a:solidFill>
              </a:rPr>
              <a:t>Diffusion Models as Reconstruction Priors </a:t>
            </a:r>
          </a:p>
          <a:p>
            <a:pPr marL="342900" indent="-342900" algn="l">
              <a:spcBef>
                <a:spcPts val="600"/>
              </a:spcBef>
              <a:buFontTx/>
              <a:buChar char="–"/>
            </a:pPr>
            <a:r>
              <a:rPr lang="en-US" sz="1800" dirty="0">
                <a:solidFill>
                  <a:schemeClr val="bg1"/>
                </a:solidFill>
              </a:rPr>
              <a:t>Real-time Performance</a:t>
            </a:r>
          </a:p>
          <a:p>
            <a:pPr marL="342900" indent="-342900" algn="l">
              <a:spcBef>
                <a:spcPts val="600"/>
              </a:spcBef>
              <a:buFontTx/>
              <a:buChar char="–"/>
            </a:pPr>
            <a:r>
              <a:rPr lang="en-US" sz="1800" dirty="0">
                <a:solidFill>
                  <a:schemeClr val="bg1"/>
                </a:solidFill>
              </a:rPr>
              <a:t>Low Signal-to-Noise Ratio (SNR) environments</a:t>
            </a:r>
          </a:p>
          <a:p>
            <a:pPr marL="800100" lvl="1" indent="-342900">
              <a:spcBef>
                <a:spcPts val="600"/>
              </a:spcBef>
              <a:buFontTx/>
              <a:buChar char="–"/>
            </a:pPr>
            <a:r>
              <a:rPr lang="en-US" sz="1600" dirty="0">
                <a:solidFill>
                  <a:schemeClr val="bg1"/>
                </a:solidFill>
              </a:rPr>
              <a:t>Thicker occlusions, fewer measurements, </a:t>
            </a:r>
            <a:r>
              <a:rPr lang="en-US" sz="1600" dirty="0" err="1">
                <a:solidFill>
                  <a:schemeClr val="bg1"/>
                </a:solidFill>
              </a:rPr>
              <a:t>etc</a:t>
            </a:r>
            <a:endParaRPr lang="en-US" sz="1600" dirty="0">
              <a:solidFill>
                <a:schemeClr val="bg1"/>
              </a:solidFill>
            </a:endParaRPr>
          </a:p>
        </p:txBody>
      </p:sp>
      <p:sp>
        <p:nvSpPr>
          <p:cNvPr id="10" name="Title 1">
            <a:extLst>
              <a:ext uri="{FF2B5EF4-FFF2-40B4-BE49-F238E27FC236}">
                <a16:creationId xmlns:a16="http://schemas.microsoft.com/office/drawing/2014/main" id="{9559EACF-8D12-42CD-8E8D-CE76F8EF4B6F}"/>
              </a:ext>
            </a:extLst>
          </p:cNvPr>
          <p:cNvSpPr txBox="1">
            <a:spLocks/>
          </p:cNvSpPr>
          <p:nvPr/>
        </p:nvSpPr>
        <p:spPr>
          <a:xfrm>
            <a:off x="6976800" y="980881"/>
            <a:ext cx="2740650" cy="67710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u="sng" dirty="0" err="1">
                <a:solidFill>
                  <a:schemeClr val="bg1"/>
                </a:solidFill>
              </a:rPr>
              <a:t>mmWave</a:t>
            </a:r>
            <a:endParaRPr lang="en-US" sz="2200" u="sng" dirty="0">
              <a:solidFill>
                <a:schemeClr val="bg1"/>
              </a:solidFill>
            </a:endParaRPr>
          </a:p>
          <a:p>
            <a:r>
              <a:rPr lang="en-US" sz="2200" u="sng" dirty="0">
                <a:solidFill>
                  <a:schemeClr val="bg1"/>
                </a:solidFill>
              </a:rPr>
              <a:t>Foundation Models</a:t>
            </a:r>
          </a:p>
        </p:txBody>
      </p:sp>
      <p:sp>
        <p:nvSpPr>
          <p:cNvPr id="14" name="Title 1">
            <a:extLst>
              <a:ext uri="{FF2B5EF4-FFF2-40B4-BE49-F238E27FC236}">
                <a16:creationId xmlns:a16="http://schemas.microsoft.com/office/drawing/2014/main" id="{DE1B3336-8EE9-4478-8D1E-346065C54AEE}"/>
              </a:ext>
            </a:extLst>
          </p:cNvPr>
          <p:cNvSpPr txBox="1">
            <a:spLocks/>
          </p:cNvSpPr>
          <p:nvPr/>
        </p:nvSpPr>
        <p:spPr>
          <a:xfrm>
            <a:off x="328964" y="2017191"/>
            <a:ext cx="3436636" cy="280076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pPr marL="342900" indent="-342900" algn="l">
              <a:spcBef>
                <a:spcPts val="600"/>
              </a:spcBef>
              <a:buFontTx/>
              <a:buChar char="–"/>
            </a:pPr>
            <a:r>
              <a:rPr lang="en-US" sz="1800" dirty="0">
                <a:solidFill>
                  <a:schemeClr val="bg1"/>
                </a:solidFill>
              </a:rPr>
              <a:t>Achieving camera-quality:</a:t>
            </a:r>
          </a:p>
          <a:p>
            <a:pPr marL="800100" lvl="1" indent="-342900">
              <a:spcBef>
                <a:spcPts val="600"/>
              </a:spcBef>
              <a:buFontTx/>
              <a:buChar char="–"/>
            </a:pPr>
            <a:r>
              <a:rPr lang="en-US" sz="1600" dirty="0">
                <a:solidFill>
                  <a:schemeClr val="bg1"/>
                </a:solidFill>
              </a:rPr>
              <a:t>Segmentation</a:t>
            </a:r>
          </a:p>
          <a:p>
            <a:pPr marL="800100" lvl="1" indent="-342900">
              <a:spcBef>
                <a:spcPts val="600"/>
              </a:spcBef>
              <a:buFontTx/>
              <a:buChar char="–"/>
            </a:pPr>
            <a:r>
              <a:rPr lang="en-US" sz="1600" dirty="0">
                <a:solidFill>
                  <a:schemeClr val="bg1"/>
                </a:solidFill>
              </a:rPr>
              <a:t>Classification</a:t>
            </a:r>
          </a:p>
          <a:p>
            <a:pPr marL="800100" lvl="1" indent="-342900">
              <a:spcBef>
                <a:spcPts val="600"/>
              </a:spcBef>
              <a:buFontTx/>
              <a:buChar char="–"/>
            </a:pPr>
            <a:r>
              <a:rPr lang="en-US" sz="1600" dirty="0">
                <a:solidFill>
                  <a:schemeClr val="bg1"/>
                </a:solidFill>
              </a:rPr>
              <a:t>6 </a:t>
            </a:r>
            <a:r>
              <a:rPr lang="en-US" sz="1600" dirty="0" err="1">
                <a:solidFill>
                  <a:schemeClr val="bg1"/>
                </a:solidFill>
              </a:rPr>
              <a:t>DoF</a:t>
            </a:r>
            <a:r>
              <a:rPr lang="en-US" sz="1600" dirty="0">
                <a:solidFill>
                  <a:schemeClr val="bg1"/>
                </a:solidFill>
              </a:rPr>
              <a:t> Pose Estimation</a:t>
            </a:r>
          </a:p>
          <a:p>
            <a:pPr marL="800100" lvl="1" indent="-342900">
              <a:spcBef>
                <a:spcPts val="600"/>
              </a:spcBef>
              <a:buFontTx/>
              <a:buChar char="–"/>
            </a:pPr>
            <a:r>
              <a:rPr lang="en-US" sz="1600" dirty="0">
                <a:solidFill>
                  <a:schemeClr val="bg1"/>
                </a:solidFill>
              </a:rPr>
              <a:t>Material Segmentation / Estimation</a:t>
            </a:r>
            <a:endParaRPr lang="en-US" dirty="0">
              <a:solidFill>
                <a:schemeClr val="bg1"/>
              </a:solidFill>
            </a:endParaRPr>
          </a:p>
          <a:p>
            <a:pPr marL="342900" indent="-342900" algn="l">
              <a:spcBef>
                <a:spcPts val="600"/>
              </a:spcBef>
              <a:buFontTx/>
              <a:buChar char="–"/>
            </a:pPr>
            <a:r>
              <a:rPr lang="en-US" sz="1800" dirty="0">
                <a:solidFill>
                  <a:schemeClr val="bg1"/>
                </a:solidFill>
              </a:rPr>
              <a:t>Uncertainty Aware Reconstruction</a:t>
            </a:r>
          </a:p>
          <a:p>
            <a:pPr marL="342900" indent="-342900" algn="l">
              <a:spcBef>
                <a:spcPts val="600"/>
              </a:spcBef>
              <a:buFontTx/>
              <a:buChar char="–"/>
            </a:pPr>
            <a:r>
              <a:rPr lang="en-US" sz="1800" dirty="0">
                <a:solidFill>
                  <a:schemeClr val="bg1"/>
                </a:solidFill>
              </a:rPr>
              <a:t>Zero-shot perception</a:t>
            </a:r>
          </a:p>
        </p:txBody>
      </p:sp>
      <p:sp>
        <p:nvSpPr>
          <p:cNvPr id="15" name="Title 1">
            <a:extLst>
              <a:ext uri="{FF2B5EF4-FFF2-40B4-BE49-F238E27FC236}">
                <a16:creationId xmlns:a16="http://schemas.microsoft.com/office/drawing/2014/main" id="{AC70805C-D219-44A5-88B2-693F78F332E4}"/>
              </a:ext>
            </a:extLst>
          </p:cNvPr>
          <p:cNvSpPr txBox="1">
            <a:spLocks/>
          </p:cNvSpPr>
          <p:nvPr/>
        </p:nvSpPr>
        <p:spPr>
          <a:xfrm>
            <a:off x="6742650" y="1792419"/>
            <a:ext cx="3270000" cy="397031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pPr marL="342900" indent="-342900" algn="l">
              <a:spcBef>
                <a:spcPts val="600"/>
              </a:spcBef>
              <a:buFontTx/>
              <a:buChar char="–"/>
            </a:pPr>
            <a:r>
              <a:rPr lang="en-US" sz="1800" dirty="0">
                <a:solidFill>
                  <a:schemeClr val="bg1"/>
                </a:solidFill>
              </a:rPr>
              <a:t>Generalizing physical insights between different scales of </a:t>
            </a:r>
            <a:r>
              <a:rPr lang="en-US" sz="1800" dirty="0" err="1">
                <a:solidFill>
                  <a:schemeClr val="bg1"/>
                </a:solidFill>
              </a:rPr>
              <a:t>mmWave</a:t>
            </a:r>
            <a:r>
              <a:rPr lang="en-US" sz="1800" dirty="0">
                <a:solidFill>
                  <a:schemeClr val="bg1"/>
                </a:solidFill>
              </a:rPr>
              <a:t> imaging &amp; other domain shifts</a:t>
            </a:r>
          </a:p>
          <a:p>
            <a:pPr marL="342900" indent="-342900" algn="l">
              <a:spcBef>
                <a:spcPts val="600"/>
              </a:spcBef>
              <a:buFontTx/>
              <a:buChar char="–"/>
            </a:pPr>
            <a:r>
              <a:rPr lang="en-US" sz="1800" dirty="0">
                <a:solidFill>
                  <a:schemeClr val="bg1"/>
                </a:solidFill>
              </a:rPr>
              <a:t>Reducing Sim2Real Gap</a:t>
            </a:r>
          </a:p>
          <a:p>
            <a:pPr marL="342900" indent="-342900" algn="l">
              <a:spcBef>
                <a:spcPts val="600"/>
              </a:spcBef>
              <a:buFontTx/>
              <a:buChar char="–"/>
            </a:pPr>
            <a:r>
              <a:rPr lang="en-US" sz="1800" dirty="0" err="1">
                <a:solidFill>
                  <a:schemeClr val="bg1"/>
                </a:solidFill>
              </a:rPr>
              <a:t>mmWave</a:t>
            </a:r>
            <a:r>
              <a:rPr lang="en-US" sz="1800" dirty="0">
                <a:solidFill>
                  <a:schemeClr val="bg1"/>
                </a:solidFill>
              </a:rPr>
              <a:t> Self-Supervised Learning Techniques</a:t>
            </a:r>
          </a:p>
          <a:p>
            <a:pPr marL="342900" indent="-342900" algn="l">
              <a:spcBef>
                <a:spcPts val="600"/>
              </a:spcBef>
              <a:buFontTx/>
              <a:buChar char="–"/>
            </a:pPr>
            <a:r>
              <a:rPr lang="en-US" sz="1800" dirty="0">
                <a:solidFill>
                  <a:schemeClr val="bg1"/>
                </a:solidFill>
              </a:rPr>
              <a:t>Multi-modal Fusion</a:t>
            </a:r>
          </a:p>
          <a:p>
            <a:pPr marL="342900" indent="-342900" algn="l">
              <a:spcBef>
                <a:spcPts val="600"/>
              </a:spcBef>
              <a:buFontTx/>
              <a:buChar char="–"/>
            </a:pPr>
            <a:r>
              <a:rPr lang="en-US" sz="1800" dirty="0">
                <a:solidFill>
                  <a:srgbClr val="FFFF00"/>
                </a:solidFill>
              </a:rPr>
              <a:t>Datasets &amp; Benchmarking:</a:t>
            </a:r>
          </a:p>
          <a:p>
            <a:pPr marL="800100" lvl="1" indent="-342900">
              <a:spcBef>
                <a:spcPts val="600"/>
              </a:spcBef>
              <a:buFontTx/>
              <a:buChar char="–"/>
            </a:pPr>
            <a:r>
              <a:rPr lang="en-US" sz="1600" dirty="0">
                <a:solidFill>
                  <a:srgbClr val="FFFF00"/>
                </a:solidFill>
              </a:rPr>
              <a:t>Make way towards large-scale, cross device, diverse, real-world datasets</a:t>
            </a:r>
          </a:p>
          <a:p>
            <a:pPr marL="342900" indent="-342900" algn="l">
              <a:spcBef>
                <a:spcPts val="600"/>
              </a:spcBef>
              <a:buFontTx/>
              <a:buChar char="–"/>
            </a:pPr>
            <a:endParaRPr lang="en-US" sz="1800" dirty="0">
              <a:solidFill>
                <a:schemeClr val="bg1"/>
              </a:solidFill>
            </a:endParaRPr>
          </a:p>
        </p:txBody>
      </p:sp>
    </p:spTree>
    <p:extLst>
      <p:ext uri="{BB962C8B-B14F-4D97-AF65-F5344CB8AC3E}">
        <p14:creationId xmlns:p14="http://schemas.microsoft.com/office/powerpoint/2010/main" val="163222817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9F037-936A-4347-9B6F-70928D8A247A}"/>
              </a:ext>
            </a:extLst>
          </p:cNvPr>
          <p:cNvSpPr txBox="1">
            <a:spLocks/>
          </p:cNvSpPr>
          <p:nvPr/>
        </p:nvSpPr>
        <p:spPr>
          <a:xfrm>
            <a:off x="0" y="96448"/>
            <a:ext cx="10077450" cy="769441"/>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Extending Computer Vision to Hidden Objects</a:t>
            </a:r>
            <a:br>
              <a:rPr lang="en-US" sz="2200" dirty="0">
                <a:solidFill>
                  <a:schemeClr val="bg1"/>
                </a:solidFill>
              </a:rPr>
            </a:br>
            <a:r>
              <a:rPr lang="en-US" sz="2200" dirty="0">
                <a:solidFill>
                  <a:schemeClr val="bg1"/>
                </a:solidFill>
              </a:rPr>
              <a:t>A Tutorial on Millimeter-Wave Imaging and Reconstruction of Occluded Scenes</a:t>
            </a:r>
          </a:p>
        </p:txBody>
      </p:sp>
      <p:sp>
        <p:nvSpPr>
          <p:cNvPr id="3" name="Title 1">
            <a:extLst>
              <a:ext uri="{FF2B5EF4-FFF2-40B4-BE49-F238E27FC236}">
                <a16:creationId xmlns:a16="http://schemas.microsoft.com/office/drawing/2014/main" id="{228EE8F9-AF59-45F1-817B-7BBC0A671246}"/>
              </a:ext>
            </a:extLst>
          </p:cNvPr>
          <p:cNvSpPr txBox="1">
            <a:spLocks/>
          </p:cNvSpPr>
          <p:nvPr/>
        </p:nvSpPr>
        <p:spPr>
          <a:xfrm>
            <a:off x="331373" y="1371125"/>
            <a:ext cx="5985803" cy="3600986"/>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pPr algn="l"/>
            <a:r>
              <a:rPr lang="en-US" sz="1800" dirty="0" err="1">
                <a:solidFill>
                  <a:schemeClr val="bg1"/>
                </a:solidFill>
              </a:rPr>
              <a:t>mmWave</a:t>
            </a:r>
            <a:r>
              <a:rPr lang="en-US" sz="1800" dirty="0">
                <a:solidFill>
                  <a:schemeClr val="bg1"/>
                </a:solidFill>
              </a:rPr>
              <a:t> 101: Basics of </a:t>
            </a:r>
            <a:r>
              <a:rPr lang="en-US" sz="1800" dirty="0" err="1">
                <a:solidFill>
                  <a:schemeClr val="bg1"/>
                </a:solidFill>
              </a:rPr>
              <a:t>mmWave</a:t>
            </a:r>
            <a:r>
              <a:rPr lang="en-US" sz="1800" dirty="0">
                <a:solidFill>
                  <a:schemeClr val="bg1"/>
                </a:solidFill>
              </a:rPr>
              <a:t> Imaging, Limitations</a:t>
            </a:r>
          </a:p>
          <a:p>
            <a:pPr algn="l"/>
            <a:endParaRPr lang="en-US" sz="1800" dirty="0">
              <a:solidFill>
                <a:schemeClr val="bg1"/>
              </a:solidFill>
            </a:endParaRPr>
          </a:p>
          <a:p>
            <a:pPr algn="l"/>
            <a:r>
              <a:rPr lang="en-US" sz="1800" dirty="0">
                <a:solidFill>
                  <a:schemeClr val="bg1"/>
                </a:solidFill>
              </a:rPr>
              <a:t>State-of-the-art Reconstruction Methods</a:t>
            </a:r>
          </a:p>
          <a:p>
            <a:pPr algn="l"/>
            <a:endParaRPr lang="en-US" sz="1800" dirty="0">
              <a:solidFill>
                <a:schemeClr val="bg1"/>
              </a:solidFill>
            </a:endParaRPr>
          </a:p>
          <a:p>
            <a:pPr algn="l"/>
            <a:r>
              <a:rPr lang="en-US" sz="1800" dirty="0" err="1">
                <a:solidFill>
                  <a:schemeClr val="bg1"/>
                </a:solidFill>
              </a:rPr>
              <a:t>mmWave</a:t>
            </a:r>
            <a:r>
              <a:rPr lang="en-US" sz="1800" dirty="0">
                <a:solidFill>
                  <a:schemeClr val="bg1"/>
                </a:solidFill>
              </a:rPr>
              <a:t> Neural Radiance Fields</a:t>
            </a:r>
          </a:p>
          <a:p>
            <a:pPr algn="l"/>
            <a:endParaRPr lang="en-US" sz="1800" dirty="0">
              <a:solidFill>
                <a:schemeClr val="bg1"/>
              </a:solidFill>
            </a:endParaRPr>
          </a:p>
          <a:p>
            <a:pPr algn="l"/>
            <a:r>
              <a:rPr lang="en-US" sz="1800" dirty="0">
                <a:solidFill>
                  <a:schemeClr val="bg1"/>
                </a:solidFill>
              </a:rPr>
              <a:t>Coffee Break</a:t>
            </a:r>
          </a:p>
          <a:p>
            <a:pPr algn="l"/>
            <a:endParaRPr lang="en-US" sz="1800" dirty="0">
              <a:solidFill>
                <a:schemeClr val="bg1"/>
              </a:solidFill>
            </a:endParaRPr>
          </a:p>
          <a:p>
            <a:pPr algn="l"/>
            <a:r>
              <a:rPr lang="en-US" sz="1800" dirty="0">
                <a:solidFill>
                  <a:schemeClr val="bg1"/>
                </a:solidFill>
              </a:rPr>
              <a:t>Vision-quality </a:t>
            </a:r>
            <a:r>
              <a:rPr lang="en-US" sz="1800" dirty="0" err="1">
                <a:solidFill>
                  <a:schemeClr val="bg1"/>
                </a:solidFill>
              </a:rPr>
              <a:t>mmWave</a:t>
            </a:r>
            <a:r>
              <a:rPr lang="en-US" sz="1800" dirty="0">
                <a:solidFill>
                  <a:schemeClr val="bg1"/>
                </a:solidFill>
              </a:rPr>
              <a:t> Scene Understanding</a:t>
            </a:r>
          </a:p>
          <a:p>
            <a:pPr algn="l"/>
            <a:endParaRPr lang="en-US" sz="1800" dirty="0">
              <a:solidFill>
                <a:schemeClr val="bg1"/>
              </a:solidFill>
            </a:endParaRPr>
          </a:p>
          <a:p>
            <a:pPr algn="l"/>
            <a:r>
              <a:rPr lang="en-US" sz="1800" b="1" dirty="0">
                <a:solidFill>
                  <a:schemeClr val="bg1"/>
                </a:solidFill>
              </a:rPr>
              <a:t>Open Problems; Tour of Existing Datasets &amp; Tools</a:t>
            </a:r>
          </a:p>
          <a:p>
            <a:pPr algn="l"/>
            <a:endParaRPr lang="en-US" sz="1800" dirty="0">
              <a:solidFill>
                <a:schemeClr val="bg1"/>
              </a:solidFill>
            </a:endParaRPr>
          </a:p>
          <a:p>
            <a:pPr algn="l"/>
            <a:r>
              <a:rPr lang="en-US" sz="1800" dirty="0">
                <a:solidFill>
                  <a:schemeClr val="bg1"/>
                </a:solidFill>
              </a:rPr>
              <a:t>Hands-On Tutorial: </a:t>
            </a:r>
            <a:r>
              <a:rPr lang="en-US" sz="1800" dirty="0" err="1">
                <a:solidFill>
                  <a:schemeClr val="bg1"/>
                </a:solidFill>
              </a:rPr>
              <a:t>mmWave</a:t>
            </a:r>
            <a:r>
              <a:rPr lang="en-US" sz="1800" dirty="0">
                <a:solidFill>
                  <a:schemeClr val="bg1"/>
                </a:solidFill>
              </a:rPr>
              <a:t> Imaging &amp; Reconstruction</a:t>
            </a:r>
          </a:p>
        </p:txBody>
      </p:sp>
      <p:grpSp>
        <p:nvGrpSpPr>
          <p:cNvPr id="10" name="Group 9">
            <a:extLst>
              <a:ext uri="{FF2B5EF4-FFF2-40B4-BE49-F238E27FC236}">
                <a16:creationId xmlns:a16="http://schemas.microsoft.com/office/drawing/2014/main" id="{44702C7D-0139-446E-972C-85144A24783F}"/>
              </a:ext>
            </a:extLst>
          </p:cNvPr>
          <p:cNvGrpSpPr/>
          <p:nvPr/>
        </p:nvGrpSpPr>
        <p:grpSpPr>
          <a:xfrm>
            <a:off x="7234316" y="1409700"/>
            <a:ext cx="2389743" cy="3588703"/>
            <a:chOff x="7045960" y="1442720"/>
            <a:chExt cx="2783840" cy="4180523"/>
          </a:xfrm>
        </p:grpSpPr>
        <p:pic>
          <p:nvPicPr>
            <p:cNvPr id="6" name="Picture 5">
              <a:extLst>
                <a:ext uri="{FF2B5EF4-FFF2-40B4-BE49-F238E27FC236}">
                  <a16:creationId xmlns:a16="http://schemas.microsoft.com/office/drawing/2014/main" id="{080A3996-B657-4773-A309-A104348C4A0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45960" y="2852261"/>
              <a:ext cx="2783840" cy="1361440"/>
            </a:xfrm>
            <a:prstGeom prst="rect">
              <a:avLst/>
            </a:prstGeom>
          </p:spPr>
        </p:pic>
        <p:pic>
          <p:nvPicPr>
            <p:cNvPr id="7" name="Picture 6">
              <a:extLst>
                <a:ext uri="{FF2B5EF4-FFF2-40B4-BE49-F238E27FC236}">
                  <a16:creationId xmlns:a16="http://schemas.microsoft.com/office/drawing/2014/main" id="{A9E5BF15-4F95-44B7-9C13-2BADBBD4C6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45960" y="4261803"/>
              <a:ext cx="2783840" cy="1361440"/>
            </a:xfrm>
            <a:prstGeom prst="rect">
              <a:avLst/>
            </a:prstGeom>
          </p:spPr>
        </p:pic>
        <p:grpSp>
          <p:nvGrpSpPr>
            <p:cNvPr id="9" name="Group 8">
              <a:extLst>
                <a:ext uri="{FF2B5EF4-FFF2-40B4-BE49-F238E27FC236}">
                  <a16:creationId xmlns:a16="http://schemas.microsoft.com/office/drawing/2014/main" id="{EA44AA69-4ED5-4892-9C03-F24152F6D8E6}"/>
                </a:ext>
              </a:extLst>
            </p:cNvPr>
            <p:cNvGrpSpPr/>
            <p:nvPr/>
          </p:nvGrpSpPr>
          <p:grpSpPr>
            <a:xfrm>
              <a:off x="7045960" y="1442720"/>
              <a:ext cx="2783840" cy="1361440"/>
              <a:chOff x="7051040" y="1442720"/>
              <a:chExt cx="2783840" cy="1361440"/>
            </a:xfrm>
          </p:grpSpPr>
          <p:pic>
            <p:nvPicPr>
              <p:cNvPr id="5" name="Picture 4">
                <a:extLst>
                  <a:ext uri="{FF2B5EF4-FFF2-40B4-BE49-F238E27FC236}">
                    <a16:creationId xmlns:a16="http://schemas.microsoft.com/office/drawing/2014/main" id="{D6D252BD-CB42-49B1-AAE9-1E1B966F2A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51040" y="1442720"/>
                <a:ext cx="2783840" cy="1361440"/>
              </a:xfrm>
              <a:prstGeom prst="rect">
                <a:avLst/>
              </a:prstGeom>
            </p:spPr>
          </p:pic>
          <p:sp>
            <p:nvSpPr>
              <p:cNvPr id="8" name="Rectangle 7">
                <a:extLst>
                  <a:ext uri="{FF2B5EF4-FFF2-40B4-BE49-F238E27FC236}">
                    <a16:creationId xmlns:a16="http://schemas.microsoft.com/office/drawing/2014/main" id="{288CF4CC-45E8-475C-9757-5AB9BF5C1D7D}"/>
                  </a:ext>
                </a:extLst>
              </p:cNvPr>
              <p:cNvSpPr/>
              <p:nvPr/>
            </p:nvSpPr>
            <p:spPr>
              <a:xfrm>
                <a:off x="9684000" y="1447800"/>
                <a:ext cx="144000" cy="134961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 name="Rectangle 3">
            <a:extLst>
              <a:ext uri="{FF2B5EF4-FFF2-40B4-BE49-F238E27FC236}">
                <a16:creationId xmlns:a16="http://schemas.microsoft.com/office/drawing/2014/main" id="{A53E4A84-2B81-4829-AB27-F31CA9AD1E4A}"/>
              </a:ext>
            </a:extLst>
          </p:cNvPr>
          <p:cNvSpPr/>
          <p:nvPr/>
        </p:nvSpPr>
        <p:spPr>
          <a:xfrm>
            <a:off x="220980" y="4556760"/>
            <a:ext cx="6233160" cy="533400"/>
          </a:xfrm>
          <a:prstGeom prst="rect">
            <a:avLst/>
          </a:prstGeom>
          <a:solidFill>
            <a:srgbClr val="1C1C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08DEDE-7143-4258-89B8-8C945F4D80F5}"/>
              </a:ext>
            </a:extLst>
          </p:cNvPr>
          <p:cNvSpPr/>
          <p:nvPr/>
        </p:nvSpPr>
        <p:spPr>
          <a:xfrm>
            <a:off x="243840" y="1371600"/>
            <a:ext cx="6233160" cy="2667000"/>
          </a:xfrm>
          <a:prstGeom prst="rect">
            <a:avLst/>
          </a:prstGeom>
          <a:solidFill>
            <a:srgbClr val="1C1C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7058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9F037-936A-4347-9B6F-70928D8A247A}"/>
              </a:ext>
            </a:extLst>
          </p:cNvPr>
          <p:cNvSpPr txBox="1">
            <a:spLocks/>
          </p:cNvSpPr>
          <p:nvPr/>
        </p:nvSpPr>
        <p:spPr>
          <a:xfrm>
            <a:off x="0" y="96448"/>
            <a:ext cx="10077450" cy="769441"/>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Extending Computer Vision to Hidden Objects</a:t>
            </a:r>
            <a:br>
              <a:rPr lang="en-US" sz="2200" dirty="0">
                <a:solidFill>
                  <a:schemeClr val="bg1"/>
                </a:solidFill>
              </a:rPr>
            </a:br>
            <a:r>
              <a:rPr lang="en-US" sz="2200" dirty="0">
                <a:solidFill>
                  <a:schemeClr val="bg1"/>
                </a:solidFill>
              </a:rPr>
              <a:t>A Tutorial on Millimeter-Wave Imaging and Reconstruction of Occluded Scenes</a:t>
            </a:r>
          </a:p>
        </p:txBody>
      </p:sp>
      <p:sp>
        <p:nvSpPr>
          <p:cNvPr id="3" name="Title 1">
            <a:extLst>
              <a:ext uri="{FF2B5EF4-FFF2-40B4-BE49-F238E27FC236}">
                <a16:creationId xmlns:a16="http://schemas.microsoft.com/office/drawing/2014/main" id="{228EE8F9-AF59-45F1-817B-7BBC0A671246}"/>
              </a:ext>
            </a:extLst>
          </p:cNvPr>
          <p:cNvSpPr txBox="1">
            <a:spLocks/>
          </p:cNvSpPr>
          <p:nvPr/>
        </p:nvSpPr>
        <p:spPr>
          <a:xfrm>
            <a:off x="331373" y="1371125"/>
            <a:ext cx="6844931" cy="3600986"/>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pPr algn="l"/>
            <a:r>
              <a:rPr lang="en-US" sz="1800" dirty="0" err="1">
                <a:solidFill>
                  <a:schemeClr val="bg1"/>
                </a:solidFill>
              </a:rPr>
              <a:t>mmWave</a:t>
            </a:r>
            <a:r>
              <a:rPr lang="en-US" sz="1800" dirty="0">
                <a:solidFill>
                  <a:schemeClr val="bg1"/>
                </a:solidFill>
              </a:rPr>
              <a:t> 101: Basics of </a:t>
            </a:r>
            <a:r>
              <a:rPr lang="en-US" sz="1800" dirty="0" err="1">
                <a:solidFill>
                  <a:schemeClr val="bg1"/>
                </a:solidFill>
              </a:rPr>
              <a:t>mmWave</a:t>
            </a:r>
            <a:r>
              <a:rPr lang="en-US" sz="1800" dirty="0">
                <a:solidFill>
                  <a:schemeClr val="bg1"/>
                </a:solidFill>
              </a:rPr>
              <a:t> Imaging, Limitations</a:t>
            </a:r>
          </a:p>
          <a:p>
            <a:pPr algn="l"/>
            <a:endParaRPr lang="en-US" sz="1800" dirty="0">
              <a:solidFill>
                <a:schemeClr val="bg1"/>
              </a:solidFill>
            </a:endParaRPr>
          </a:p>
          <a:p>
            <a:pPr algn="l"/>
            <a:r>
              <a:rPr lang="en-US" sz="1800" dirty="0">
                <a:solidFill>
                  <a:schemeClr val="bg1"/>
                </a:solidFill>
              </a:rPr>
              <a:t>State-of-the-art Reconstruction Methods</a:t>
            </a:r>
          </a:p>
          <a:p>
            <a:pPr algn="l"/>
            <a:endParaRPr lang="en-US" sz="1800" dirty="0">
              <a:solidFill>
                <a:schemeClr val="bg1"/>
              </a:solidFill>
            </a:endParaRPr>
          </a:p>
          <a:p>
            <a:pPr algn="l"/>
            <a:r>
              <a:rPr lang="en-US" sz="1800" dirty="0" err="1">
                <a:solidFill>
                  <a:schemeClr val="bg1"/>
                </a:solidFill>
              </a:rPr>
              <a:t>mmWave</a:t>
            </a:r>
            <a:r>
              <a:rPr lang="en-US" sz="1800" dirty="0">
                <a:solidFill>
                  <a:schemeClr val="bg1"/>
                </a:solidFill>
              </a:rPr>
              <a:t> Neural Radiance Fields</a:t>
            </a:r>
          </a:p>
          <a:p>
            <a:pPr algn="l"/>
            <a:endParaRPr lang="en-US" sz="1800" dirty="0">
              <a:solidFill>
                <a:schemeClr val="bg1"/>
              </a:solidFill>
            </a:endParaRPr>
          </a:p>
          <a:p>
            <a:pPr algn="l"/>
            <a:r>
              <a:rPr lang="en-US" sz="1800" dirty="0">
                <a:solidFill>
                  <a:schemeClr val="bg1"/>
                </a:solidFill>
              </a:rPr>
              <a:t>Coffee Break</a:t>
            </a:r>
          </a:p>
          <a:p>
            <a:pPr algn="l"/>
            <a:endParaRPr lang="en-US" sz="1800" dirty="0">
              <a:solidFill>
                <a:schemeClr val="bg1"/>
              </a:solidFill>
            </a:endParaRPr>
          </a:p>
          <a:p>
            <a:pPr algn="l"/>
            <a:r>
              <a:rPr lang="en-US" sz="1800" dirty="0">
                <a:solidFill>
                  <a:schemeClr val="bg1"/>
                </a:solidFill>
              </a:rPr>
              <a:t>Vision-quality </a:t>
            </a:r>
            <a:r>
              <a:rPr lang="en-US" sz="1800" dirty="0" err="1">
                <a:solidFill>
                  <a:schemeClr val="bg1"/>
                </a:solidFill>
              </a:rPr>
              <a:t>mmWave</a:t>
            </a:r>
            <a:r>
              <a:rPr lang="en-US" sz="1800" dirty="0">
                <a:solidFill>
                  <a:schemeClr val="bg1"/>
                </a:solidFill>
              </a:rPr>
              <a:t> Scene Understanding</a:t>
            </a:r>
          </a:p>
          <a:p>
            <a:pPr algn="l"/>
            <a:endParaRPr lang="en-US" sz="1800" dirty="0">
              <a:solidFill>
                <a:schemeClr val="bg1"/>
              </a:solidFill>
            </a:endParaRPr>
          </a:p>
          <a:p>
            <a:pPr algn="l"/>
            <a:r>
              <a:rPr lang="en-US" sz="1800" dirty="0">
                <a:solidFill>
                  <a:schemeClr val="bg1"/>
                </a:solidFill>
              </a:rPr>
              <a:t>Open Problems; Tour of Existing Datasets &amp; Tools</a:t>
            </a:r>
          </a:p>
          <a:p>
            <a:pPr algn="l"/>
            <a:endParaRPr lang="en-US" sz="1800" dirty="0">
              <a:solidFill>
                <a:schemeClr val="bg1"/>
              </a:solidFill>
            </a:endParaRPr>
          </a:p>
          <a:p>
            <a:pPr algn="l"/>
            <a:r>
              <a:rPr lang="en-US" sz="1800" b="1" dirty="0">
                <a:solidFill>
                  <a:schemeClr val="bg1"/>
                </a:solidFill>
              </a:rPr>
              <a:t>Hands-On Tutorial: </a:t>
            </a:r>
            <a:r>
              <a:rPr lang="en-US" sz="1800" b="1" dirty="0" err="1">
                <a:solidFill>
                  <a:schemeClr val="bg1"/>
                </a:solidFill>
              </a:rPr>
              <a:t>mmWave</a:t>
            </a:r>
            <a:r>
              <a:rPr lang="en-US" sz="1800" b="1" dirty="0">
                <a:solidFill>
                  <a:schemeClr val="bg1"/>
                </a:solidFill>
              </a:rPr>
              <a:t> Imaging &amp; Reconstruction</a:t>
            </a:r>
          </a:p>
        </p:txBody>
      </p:sp>
      <p:grpSp>
        <p:nvGrpSpPr>
          <p:cNvPr id="10" name="Group 9">
            <a:extLst>
              <a:ext uri="{FF2B5EF4-FFF2-40B4-BE49-F238E27FC236}">
                <a16:creationId xmlns:a16="http://schemas.microsoft.com/office/drawing/2014/main" id="{44702C7D-0139-446E-972C-85144A24783F}"/>
              </a:ext>
            </a:extLst>
          </p:cNvPr>
          <p:cNvGrpSpPr/>
          <p:nvPr/>
        </p:nvGrpSpPr>
        <p:grpSpPr>
          <a:xfrm>
            <a:off x="7234316" y="1409700"/>
            <a:ext cx="2389743" cy="3588703"/>
            <a:chOff x="7045960" y="1442720"/>
            <a:chExt cx="2783840" cy="4180523"/>
          </a:xfrm>
        </p:grpSpPr>
        <p:pic>
          <p:nvPicPr>
            <p:cNvPr id="6" name="Picture 5">
              <a:extLst>
                <a:ext uri="{FF2B5EF4-FFF2-40B4-BE49-F238E27FC236}">
                  <a16:creationId xmlns:a16="http://schemas.microsoft.com/office/drawing/2014/main" id="{080A3996-B657-4773-A309-A104348C4A0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45960" y="2852261"/>
              <a:ext cx="2783840" cy="1361440"/>
            </a:xfrm>
            <a:prstGeom prst="rect">
              <a:avLst/>
            </a:prstGeom>
          </p:spPr>
        </p:pic>
        <p:pic>
          <p:nvPicPr>
            <p:cNvPr id="7" name="Picture 6">
              <a:extLst>
                <a:ext uri="{FF2B5EF4-FFF2-40B4-BE49-F238E27FC236}">
                  <a16:creationId xmlns:a16="http://schemas.microsoft.com/office/drawing/2014/main" id="{A9E5BF15-4F95-44B7-9C13-2BADBBD4C6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45960" y="4261803"/>
              <a:ext cx="2783840" cy="1361440"/>
            </a:xfrm>
            <a:prstGeom prst="rect">
              <a:avLst/>
            </a:prstGeom>
          </p:spPr>
        </p:pic>
        <p:grpSp>
          <p:nvGrpSpPr>
            <p:cNvPr id="9" name="Group 8">
              <a:extLst>
                <a:ext uri="{FF2B5EF4-FFF2-40B4-BE49-F238E27FC236}">
                  <a16:creationId xmlns:a16="http://schemas.microsoft.com/office/drawing/2014/main" id="{EA44AA69-4ED5-4892-9C03-F24152F6D8E6}"/>
                </a:ext>
              </a:extLst>
            </p:cNvPr>
            <p:cNvGrpSpPr/>
            <p:nvPr/>
          </p:nvGrpSpPr>
          <p:grpSpPr>
            <a:xfrm>
              <a:off x="7045960" y="1442720"/>
              <a:ext cx="2783840" cy="1361440"/>
              <a:chOff x="7051040" y="1442720"/>
              <a:chExt cx="2783840" cy="1361440"/>
            </a:xfrm>
          </p:grpSpPr>
          <p:pic>
            <p:nvPicPr>
              <p:cNvPr id="5" name="Picture 4">
                <a:extLst>
                  <a:ext uri="{FF2B5EF4-FFF2-40B4-BE49-F238E27FC236}">
                    <a16:creationId xmlns:a16="http://schemas.microsoft.com/office/drawing/2014/main" id="{D6D252BD-CB42-49B1-AAE9-1E1B966F2A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51040" y="1442720"/>
                <a:ext cx="2783840" cy="1361440"/>
              </a:xfrm>
              <a:prstGeom prst="rect">
                <a:avLst/>
              </a:prstGeom>
            </p:spPr>
          </p:pic>
          <p:sp>
            <p:nvSpPr>
              <p:cNvPr id="8" name="Rectangle 7">
                <a:extLst>
                  <a:ext uri="{FF2B5EF4-FFF2-40B4-BE49-F238E27FC236}">
                    <a16:creationId xmlns:a16="http://schemas.microsoft.com/office/drawing/2014/main" id="{288CF4CC-45E8-475C-9757-5AB9BF5C1D7D}"/>
                  </a:ext>
                </a:extLst>
              </p:cNvPr>
              <p:cNvSpPr/>
              <p:nvPr/>
            </p:nvSpPr>
            <p:spPr>
              <a:xfrm>
                <a:off x="9684000" y="1447800"/>
                <a:ext cx="144000" cy="134961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Rectangle 10">
            <a:extLst>
              <a:ext uri="{FF2B5EF4-FFF2-40B4-BE49-F238E27FC236}">
                <a16:creationId xmlns:a16="http://schemas.microsoft.com/office/drawing/2014/main" id="{1808DEDE-7143-4258-89B8-8C945F4D80F5}"/>
              </a:ext>
            </a:extLst>
          </p:cNvPr>
          <p:cNvSpPr/>
          <p:nvPr/>
        </p:nvSpPr>
        <p:spPr>
          <a:xfrm>
            <a:off x="197541" y="1383173"/>
            <a:ext cx="6233160" cy="3154101"/>
          </a:xfrm>
          <a:prstGeom prst="rect">
            <a:avLst/>
          </a:prstGeom>
          <a:solidFill>
            <a:srgbClr val="1C1C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8098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7E0D601-1EF2-48C4-B323-EC96480C34DF}"/>
              </a:ext>
            </a:extLst>
          </p:cNvPr>
          <p:cNvGrpSpPr/>
          <p:nvPr/>
        </p:nvGrpSpPr>
        <p:grpSpPr>
          <a:xfrm>
            <a:off x="-1762591" y="279674"/>
            <a:ext cx="8658500" cy="5213215"/>
            <a:chOff x="-1762591" y="279674"/>
            <a:chExt cx="8658500" cy="5213215"/>
          </a:xfrm>
        </p:grpSpPr>
        <p:sp>
          <p:nvSpPr>
            <p:cNvPr id="2" name="TextBox 1">
              <a:extLst>
                <a:ext uri="{FF2B5EF4-FFF2-40B4-BE49-F238E27FC236}">
                  <a16:creationId xmlns:a16="http://schemas.microsoft.com/office/drawing/2014/main" id="{EB177580-A1AB-4DEE-88E7-A110166B6378}"/>
                </a:ext>
              </a:extLst>
            </p:cNvPr>
            <p:cNvSpPr txBox="1"/>
            <p:nvPr/>
          </p:nvSpPr>
          <p:spPr>
            <a:xfrm>
              <a:off x="-1762591" y="279674"/>
              <a:ext cx="8658500" cy="492443"/>
            </a:xfrm>
            <a:prstGeom prst="rect">
              <a:avLst/>
            </a:prstGeom>
            <a:noFill/>
          </p:spPr>
          <p:txBody>
            <a:bodyPr wrap="square" rtlCol="0">
              <a:spAutoFit/>
            </a:bodyPr>
            <a:lstStyle/>
            <a:p>
              <a:pPr algn="ctr"/>
              <a:r>
                <a:rPr lang="en-US" sz="2600" dirty="0">
                  <a:solidFill>
                    <a:schemeClr val="bg1"/>
                  </a:solidFill>
                </a:rPr>
                <a:t>We would appreciate your feedback!</a:t>
              </a:r>
            </a:p>
          </p:txBody>
        </p:sp>
        <p:sp>
          <p:nvSpPr>
            <p:cNvPr id="4" name="TextBox 3">
              <a:extLst>
                <a:ext uri="{FF2B5EF4-FFF2-40B4-BE49-F238E27FC236}">
                  <a16:creationId xmlns:a16="http://schemas.microsoft.com/office/drawing/2014/main" id="{A7C024A0-4DE5-4125-BA90-62C350A2A2C9}"/>
                </a:ext>
              </a:extLst>
            </p:cNvPr>
            <p:cNvSpPr txBox="1"/>
            <p:nvPr/>
          </p:nvSpPr>
          <p:spPr>
            <a:xfrm>
              <a:off x="-387043" y="5031224"/>
              <a:ext cx="5907405" cy="461665"/>
            </a:xfrm>
            <a:prstGeom prst="rect">
              <a:avLst/>
            </a:prstGeom>
            <a:noFill/>
          </p:spPr>
          <p:txBody>
            <a:bodyPr wrap="square">
              <a:spAutoFit/>
            </a:bodyPr>
            <a:lstStyle/>
            <a:p>
              <a:pPr algn="ctr"/>
              <a:r>
                <a:rPr lang="en-US" sz="2400" dirty="0">
                  <a:solidFill>
                    <a:schemeClr val="bg1"/>
                  </a:solidFill>
                </a:rPr>
                <a:t>https://tinyurl.com/cvpr-mmwave</a:t>
              </a:r>
            </a:p>
          </p:txBody>
        </p:sp>
        <p:grpSp>
          <p:nvGrpSpPr>
            <p:cNvPr id="8" name="Group 7">
              <a:extLst>
                <a:ext uri="{FF2B5EF4-FFF2-40B4-BE49-F238E27FC236}">
                  <a16:creationId xmlns:a16="http://schemas.microsoft.com/office/drawing/2014/main" id="{8390A6EF-FA7C-4F5F-AAD9-0B6D98FDCC1B}"/>
                </a:ext>
              </a:extLst>
            </p:cNvPr>
            <p:cNvGrpSpPr/>
            <p:nvPr/>
          </p:nvGrpSpPr>
          <p:grpSpPr>
            <a:xfrm>
              <a:off x="501639" y="824648"/>
              <a:ext cx="4130040" cy="4130040"/>
              <a:chOff x="3733800" y="876300"/>
              <a:chExt cx="2758440" cy="2758440"/>
            </a:xfrm>
          </p:grpSpPr>
          <p:sp>
            <p:nvSpPr>
              <p:cNvPr id="7" name="Rectangle 6">
                <a:extLst>
                  <a:ext uri="{FF2B5EF4-FFF2-40B4-BE49-F238E27FC236}">
                    <a16:creationId xmlns:a16="http://schemas.microsoft.com/office/drawing/2014/main" id="{3A55931E-F17A-4E02-8C03-00FB4D1FFA95}"/>
                  </a:ext>
                </a:extLst>
              </p:cNvPr>
              <p:cNvSpPr/>
              <p:nvPr/>
            </p:nvSpPr>
            <p:spPr>
              <a:xfrm>
                <a:off x="3733800" y="876300"/>
                <a:ext cx="2758440" cy="2758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99E2410-1691-41D9-B702-34A114C6FB6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56301" y="1198801"/>
                <a:ext cx="2113439" cy="2113439"/>
              </a:xfrm>
              <a:prstGeom prst="rect">
                <a:avLst/>
              </a:prstGeom>
            </p:spPr>
          </p:pic>
        </p:grpSp>
      </p:grpSp>
      <p:grpSp>
        <p:nvGrpSpPr>
          <p:cNvPr id="19" name="Group 18">
            <a:extLst>
              <a:ext uri="{FF2B5EF4-FFF2-40B4-BE49-F238E27FC236}">
                <a16:creationId xmlns:a16="http://schemas.microsoft.com/office/drawing/2014/main" id="{7E5C12EA-F64F-4696-B64D-33784C046D16}"/>
              </a:ext>
            </a:extLst>
          </p:cNvPr>
          <p:cNvGrpSpPr/>
          <p:nvPr/>
        </p:nvGrpSpPr>
        <p:grpSpPr>
          <a:xfrm>
            <a:off x="3257542" y="272054"/>
            <a:ext cx="8658500" cy="5220835"/>
            <a:chOff x="3257542" y="272054"/>
            <a:chExt cx="8658500" cy="5220835"/>
          </a:xfrm>
        </p:grpSpPr>
        <p:sp>
          <p:nvSpPr>
            <p:cNvPr id="9" name="TextBox 8">
              <a:extLst>
                <a:ext uri="{FF2B5EF4-FFF2-40B4-BE49-F238E27FC236}">
                  <a16:creationId xmlns:a16="http://schemas.microsoft.com/office/drawing/2014/main" id="{A917A79E-D2AF-4729-A015-7C3F967549A5}"/>
                </a:ext>
              </a:extLst>
            </p:cNvPr>
            <p:cNvSpPr txBox="1"/>
            <p:nvPr/>
          </p:nvSpPr>
          <p:spPr>
            <a:xfrm>
              <a:off x="3257542" y="272054"/>
              <a:ext cx="8658500" cy="492443"/>
            </a:xfrm>
            <a:prstGeom prst="rect">
              <a:avLst/>
            </a:prstGeom>
            <a:noFill/>
          </p:spPr>
          <p:txBody>
            <a:bodyPr wrap="square" rtlCol="0">
              <a:spAutoFit/>
            </a:bodyPr>
            <a:lstStyle/>
            <a:p>
              <a:pPr algn="ctr"/>
              <a:r>
                <a:rPr lang="en-US" sz="2600" dirty="0">
                  <a:solidFill>
                    <a:schemeClr val="bg1"/>
                  </a:solidFill>
                </a:rPr>
                <a:t>Hands-On Tutorial</a:t>
              </a:r>
            </a:p>
          </p:txBody>
        </p:sp>
        <p:sp>
          <p:nvSpPr>
            <p:cNvPr id="10" name="TextBox 9">
              <a:extLst>
                <a:ext uri="{FF2B5EF4-FFF2-40B4-BE49-F238E27FC236}">
                  <a16:creationId xmlns:a16="http://schemas.microsoft.com/office/drawing/2014/main" id="{1BF6572B-4C0B-4139-9F12-1BA6F843F2A1}"/>
                </a:ext>
              </a:extLst>
            </p:cNvPr>
            <p:cNvSpPr txBox="1"/>
            <p:nvPr/>
          </p:nvSpPr>
          <p:spPr>
            <a:xfrm>
              <a:off x="4633090" y="5031224"/>
              <a:ext cx="5907405" cy="461665"/>
            </a:xfrm>
            <a:prstGeom prst="rect">
              <a:avLst/>
            </a:prstGeom>
            <a:noFill/>
          </p:spPr>
          <p:txBody>
            <a:bodyPr wrap="square">
              <a:spAutoFit/>
            </a:bodyPr>
            <a:lstStyle/>
            <a:p>
              <a:pPr algn="ctr"/>
              <a:r>
                <a:rPr lang="en-US" sz="2400" dirty="0">
                  <a:solidFill>
                    <a:schemeClr val="bg1"/>
                  </a:solidFill>
                </a:rPr>
                <a:t>https://tinyurl.com/mmwave-tutorial</a:t>
              </a:r>
            </a:p>
          </p:txBody>
        </p:sp>
        <p:grpSp>
          <p:nvGrpSpPr>
            <p:cNvPr id="17" name="Group 16">
              <a:extLst>
                <a:ext uri="{FF2B5EF4-FFF2-40B4-BE49-F238E27FC236}">
                  <a16:creationId xmlns:a16="http://schemas.microsoft.com/office/drawing/2014/main" id="{B8002E49-6B2E-46FF-9475-C7DF0F868952}"/>
                </a:ext>
              </a:extLst>
            </p:cNvPr>
            <p:cNvGrpSpPr/>
            <p:nvPr/>
          </p:nvGrpSpPr>
          <p:grpSpPr>
            <a:xfrm>
              <a:off x="5521772" y="824648"/>
              <a:ext cx="4130040" cy="4130040"/>
              <a:chOff x="6100506" y="803476"/>
              <a:chExt cx="4130040" cy="4130040"/>
            </a:xfrm>
          </p:grpSpPr>
          <p:sp>
            <p:nvSpPr>
              <p:cNvPr id="12" name="Rectangle 11">
                <a:extLst>
                  <a:ext uri="{FF2B5EF4-FFF2-40B4-BE49-F238E27FC236}">
                    <a16:creationId xmlns:a16="http://schemas.microsoft.com/office/drawing/2014/main" id="{5A3C9CAA-546D-4E33-B226-84552A93079B}"/>
                  </a:ext>
                </a:extLst>
              </p:cNvPr>
              <p:cNvSpPr/>
              <p:nvPr/>
            </p:nvSpPr>
            <p:spPr>
              <a:xfrm>
                <a:off x="6100506" y="803476"/>
                <a:ext cx="4130040" cy="413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E758E555-F325-47AA-B738-7CA0AEFBB80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82965" y="1285935"/>
                <a:ext cx="3165123" cy="3165123"/>
              </a:xfrm>
              <a:prstGeom prst="rect">
                <a:avLst/>
              </a:prstGeom>
            </p:spPr>
          </p:pic>
        </p:grpSp>
      </p:grpSp>
    </p:spTree>
    <p:extLst>
      <p:ext uri="{BB962C8B-B14F-4D97-AF65-F5344CB8AC3E}">
        <p14:creationId xmlns:p14="http://schemas.microsoft.com/office/powerpoint/2010/main" val="239870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097D135-A579-4FBC-8E3F-402A0F80E814}"/>
              </a:ext>
            </a:extLst>
          </p:cNvPr>
          <p:cNvSpPr txBox="1">
            <a:spLocks/>
          </p:cNvSpPr>
          <p:nvPr/>
        </p:nvSpPr>
        <p:spPr>
          <a:xfrm>
            <a:off x="0" y="96448"/>
            <a:ext cx="10077450" cy="769441"/>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Wireless signals can travel through everyday occlusions</a:t>
            </a:r>
          </a:p>
          <a:p>
            <a:r>
              <a:rPr lang="en-US" sz="2200" dirty="0">
                <a:solidFill>
                  <a:schemeClr val="bg1"/>
                </a:solidFill>
              </a:rPr>
              <a:t>We can use them to image, reconstruct, &amp; perceive the hidden environment</a:t>
            </a:r>
          </a:p>
        </p:txBody>
      </p:sp>
      <p:pic>
        <p:nvPicPr>
          <p:cNvPr id="8" name="Giving Robots Superhuman Vision Using Radio Signals [dKyQ1XuPorU]">
            <a:hlinkClick r:id="" action="ppaction://media"/>
            <a:extLst>
              <a:ext uri="{FF2B5EF4-FFF2-40B4-BE49-F238E27FC236}">
                <a16:creationId xmlns:a16="http://schemas.microsoft.com/office/drawing/2014/main" id="{9ADA8F5C-B59D-4912-B566-D3B3199859D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49716" y="1022480"/>
            <a:ext cx="7962790" cy="4479383"/>
          </a:xfrm>
          <a:prstGeom prst="rect">
            <a:avLst/>
          </a:prstGeom>
        </p:spPr>
      </p:pic>
    </p:spTree>
    <p:extLst>
      <p:ext uri="{BB962C8B-B14F-4D97-AF65-F5344CB8AC3E}">
        <p14:creationId xmlns:p14="http://schemas.microsoft.com/office/powerpoint/2010/main" val="3452541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4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mute="1">
                <p:cTn id="12" fill="hold" display="0">
                  <p:stCondLst>
                    <p:cond delay="indefinite"/>
                  </p:stCondLst>
                </p:cTn>
                <p:tgtEl>
                  <p:spTgt spid="8"/>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86327C-8778-498A-A8F3-90C3F602DC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08875" y="2251564"/>
            <a:ext cx="3427422" cy="1307939"/>
          </a:xfrm>
          <a:prstGeom prst="rect">
            <a:avLst/>
          </a:prstGeom>
        </p:spPr>
      </p:pic>
      <p:pic>
        <p:nvPicPr>
          <p:cNvPr id="8" name="Picture 7">
            <a:extLst>
              <a:ext uri="{FF2B5EF4-FFF2-40B4-BE49-F238E27FC236}">
                <a16:creationId xmlns:a16="http://schemas.microsoft.com/office/drawing/2014/main" id="{FECE40F5-7A24-41A5-A6B2-CB34C16D805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70668" y="2232177"/>
            <a:ext cx="3427422" cy="1307939"/>
          </a:xfrm>
          <a:prstGeom prst="rect">
            <a:avLst/>
          </a:prstGeom>
        </p:spPr>
      </p:pic>
      <p:sp>
        <p:nvSpPr>
          <p:cNvPr id="9" name="Title 1">
            <a:extLst>
              <a:ext uri="{FF2B5EF4-FFF2-40B4-BE49-F238E27FC236}">
                <a16:creationId xmlns:a16="http://schemas.microsoft.com/office/drawing/2014/main" id="{8BE68983-C328-4FC0-ACF9-B14427EE4B3A}"/>
              </a:ext>
            </a:extLst>
          </p:cNvPr>
          <p:cNvSpPr txBox="1">
            <a:spLocks/>
          </p:cNvSpPr>
          <p:nvPr/>
        </p:nvSpPr>
        <p:spPr>
          <a:xfrm>
            <a:off x="0" y="265725"/>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Is </a:t>
            </a:r>
            <a:r>
              <a:rPr lang="en-US" sz="2800" dirty="0" err="1">
                <a:solidFill>
                  <a:schemeClr val="bg1"/>
                </a:solidFill>
              </a:rPr>
              <a:t>mmWave</a:t>
            </a:r>
            <a:r>
              <a:rPr lang="en-US" sz="2800" dirty="0">
                <a:solidFill>
                  <a:schemeClr val="bg1"/>
                </a:solidFill>
              </a:rPr>
              <a:t> imaging &amp; reconstruction a solved problem?</a:t>
            </a:r>
            <a:endParaRPr lang="en-US" sz="2200" dirty="0">
              <a:solidFill>
                <a:schemeClr val="bg1"/>
              </a:solidFill>
            </a:endParaRPr>
          </a:p>
        </p:txBody>
      </p:sp>
      <p:pic>
        <p:nvPicPr>
          <p:cNvPr id="14" name="Picture 13">
            <a:extLst>
              <a:ext uri="{FF2B5EF4-FFF2-40B4-BE49-F238E27FC236}">
                <a16:creationId xmlns:a16="http://schemas.microsoft.com/office/drawing/2014/main" id="{AB9FC2F2-158A-4156-A1E4-601F72DC5E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08875" y="3783184"/>
            <a:ext cx="3427422" cy="1307939"/>
          </a:xfrm>
          <a:prstGeom prst="rect">
            <a:avLst/>
          </a:prstGeom>
        </p:spPr>
      </p:pic>
      <p:pic>
        <p:nvPicPr>
          <p:cNvPr id="15" name="Picture 14">
            <a:extLst>
              <a:ext uri="{FF2B5EF4-FFF2-40B4-BE49-F238E27FC236}">
                <a16:creationId xmlns:a16="http://schemas.microsoft.com/office/drawing/2014/main" id="{6393CF73-4B10-4F46-A4A1-BA515D97BD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70668" y="3817137"/>
            <a:ext cx="3427422" cy="1307939"/>
          </a:xfrm>
          <a:prstGeom prst="rect">
            <a:avLst/>
          </a:prstGeom>
        </p:spPr>
      </p:pic>
      <p:sp>
        <p:nvSpPr>
          <p:cNvPr id="19" name="Title 1">
            <a:extLst>
              <a:ext uri="{FF2B5EF4-FFF2-40B4-BE49-F238E27FC236}">
                <a16:creationId xmlns:a16="http://schemas.microsoft.com/office/drawing/2014/main" id="{E6BBA1B9-2063-4B91-BE79-2BFC02CAD6F5}"/>
              </a:ext>
            </a:extLst>
          </p:cNvPr>
          <p:cNvSpPr txBox="1">
            <a:spLocks/>
          </p:cNvSpPr>
          <p:nvPr/>
        </p:nvSpPr>
        <p:spPr>
          <a:xfrm>
            <a:off x="2427129" y="808162"/>
            <a:ext cx="171450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Top View</a:t>
            </a:r>
          </a:p>
        </p:txBody>
      </p:sp>
      <p:sp>
        <p:nvSpPr>
          <p:cNvPr id="20" name="Title 1">
            <a:extLst>
              <a:ext uri="{FF2B5EF4-FFF2-40B4-BE49-F238E27FC236}">
                <a16:creationId xmlns:a16="http://schemas.microsoft.com/office/drawing/2014/main" id="{22782421-063F-480F-B19B-68A7CB9083CE}"/>
              </a:ext>
            </a:extLst>
          </p:cNvPr>
          <p:cNvSpPr txBox="1">
            <a:spLocks/>
          </p:cNvSpPr>
          <p:nvPr/>
        </p:nvSpPr>
        <p:spPr>
          <a:xfrm>
            <a:off x="6165336" y="808162"/>
            <a:ext cx="171450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Side View</a:t>
            </a:r>
          </a:p>
        </p:txBody>
      </p:sp>
      <p:pic>
        <p:nvPicPr>
          <p:cNvPr id="13" name="Picture 12">
            <a:extLst>
              <a:ext uri="{FF2B5EF4-FFF2-40B4-BE49-F238E27FC236}">
                <a16:creationId xmlns:a16="http://schemas.microsoft.com/office/drawing/2014/main" id="{C4794F45-9304-4E05-B41D-8F7DFF6CDC62}"/>
              </a:ext>
            </a:extLst>
          </p:cNvPr>
          <p:cNvPicPr>
            <a:picLocks noChangeAspect="1"/>
          </p:cNvPicPr>
          <p:nvPr/>
        </p:nvPicPr>
        <p:blipFill rotWithShape="1">
          <a:blip r:embed="rId5" cstate="screen">
            <a:alphaModFix amt="70000"/>
            <a:extLst>
              <a:ext uri="{BEBA8EAE-BF5A-486C-A8C5-ECC9F3942E4B}">
                <a14:imgProps xmlns:a14="http://schemas.microsoft.com/office/drawing/2010/main">
                  <a14:imgLayer r:embed="rId6">
                    <a14:imgEffect>
                      <a14:backgroundRemoval t="10000" b="90000" l="10020" r="90491">
                        <a14:foregroundMark x1="63906" y1="48056" x2="63906" y2="48056"/>
                        <a14:foregroundMark x1="59305" y1="48056" x2="69223" y2="50000"/>
                        <a14:foregroundMark x1="90491" y1="48333" x2="90491" y2="55000"/>
                      </a14:backgroundRemoval>
                    </a14:imgEffect>
                  </a14:imgLayer>
                </a14:imgProps>
              </a:ext>
              <a:ext uri="{28A0092B-C50C-407E-A947-70E740481C1C}">
                <a14:useLocalDpi xmlns:a14="http://schemas.microsoft.com/office/drawing/2010/main"/>
              </a:ext>
            </a:extLst>
          </a:blip>
          <a:srcRect/>
          <a:stretch/>
        </p:blipFill>
        <p:spPr>
          <a:xfrm rot="21427377">
            <a:off x="1265574" y="947166"/>
            <a:ext cx="3812058" cy="1404443"/>
          </a:xfrm>
          <a:prstGeom prst="rect">
            <a:avLst/>
          </a:prstGeom>
        </p:spPr>
      </p:pic>
      <p:pic>
        <p:nvPicPr>
          <p:cNvPr id="21" name="Picture 20">
            <a:extLst>
              <a:ext uri="{FF2B5EF4-FFF2-40B4-BE49-F238E27FC236}">
                <a16:creationId xmlns:a16="http://schemas.microsoft.com/office/drawing/2014/main" id="{6B2D9E5A-1000-43F1-BABE-455581CEB6B1}"/>
              </a:ext>
            </a:extLst>
          </p:cNvPr>
          <p:cNvPicPr>
            <a:picLocks noChangeAspect="1"/>
          </p:cNvPicPr>
          <p:nvPr/>
        </p:nvPicPr>
        <p:blipFill rotWithShape="1">
          <a:blip r:embed="rId7" cstate="screen">
            <a:alphaModFix amt="70000"/>
            <a:extLst>
              <a:ext uri="{BEBA8EAE-BF5A-486C-A8C5-ECC9F3942E4B}">
                <a14:imgProps xmlns:a14="http://schemas.microsoft.com/office/drawing/2010/main">
                  <a14:imgLayer r:embed="rId8">
                    <a14:imgEffect>
                      <a14:backgroundRemoval t="9852" b="89655" l="9912" r="92952">
                        <a14:foregroundMark x1="87885" y1="42365" x2="93172" y2="33990"/>
                        <a14:foregroundMark x1="80176" y1="45320" x2="83480" y2="42365"/>
                        <a14:backgroundMark x1="19604" y1="61576" x2="38546" y2="59606"/>
                        <a14:backgroundMark x1="42291" y1="62069" x2="42511" y2="62069"/>
                        <a14:backgroundMark x1="42511" y1="62069" x2="42511" y2="62069"/>
                        <a14:backgroundMark x1="91189" y1="53695" x2="79515" y2="71921"/>
                        <a14:backgroundMark x1="85903" y1="61084" x2="80837" y2="63547"/>
                        <a14:backgroundMark x1="39868" y1="61576" x2="46916" y2="64039"/>
                        <a14:backgroundMark x1="77093" y1="64532" x2="84361" y2="60099"/>
                      </a14:backgroundRemoval>
                    </a14:imgEffect>
                  </a14:imgLayer>
                </a14:imgProps>
              </a:ext>
              <a:ext uri="{28A0092B-C50C-407E-A947-70E740481C1C}">
                <a14:useLocalDpi xmlns:a14="http://schemas.microsoft.com/office/drawing/2010/main"/>
              </a:ext>
            </a:extLst>
          </a:blip>
          <a:srcRect/>
          <a:stretch/>
        </p:blipFill>
        <p:spPr>
          <a:xfrm rot="21387489">
            <a:off x="5021581" y="923270"/>
            <a:ext cx="3726179" cy="1671745"/>
          </a:xfrm>
          <a:prstGeom prst="rect">
            <a:avLst/>
          </a:prstGeom>
        </p:spPr>
      </p:pic>
      <p:pic>
        <p:nvPicPr>
          <p:cNvPr id="22" name="Picture 21">
            <a:extLst>
              <a:ext uri="{FF2B5EF4-FFF2-40B4-BE49-F238E27FC236}">
                <a16:creationId xmlns:a16="http://schemas.microsoft.com/office/drawing/2014/main" id="{F524A8A2-9D93-4208-A081-346F1CA1F188}"/>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9852" b="89655" l="9912" r="92952">
                        <a14:foregroundMark x1="87885" y1="42365" x2="93172" y2="33990"/>
                        <a14:foregroundMark x1="80176" y1="45320" x2="83480" y2="42365"/>
                        <a14:backgroundMark x1="19604" y1="61576" x2="38546" y2="59606"/>
                        <a14:backgroundMark x1="42291" y1="62069" x2="42511" y2="62069"/>
                        <a14:backgroundMark x1="42511" y1="62069" x2="42511" y2="62069"/>
                        <a14:backgroundMark x1="91189" y1="53695" x2="79515" y2="71921"/>
                        <a14:backgroundMark x1="85903" y1="61084" x2="80837" y2="63547"/>
                        <a14:backgroundMark x1="39868" y1="61576" x2="46916" y2="64039"/>
                        <a14:backgroundMark x1="77093" y1="64532" x2="84361" y2="60099"/>
                      </a14:backgroundRemoval>
                    </a14:imgEffect>
                  </a14:imgLayer>
                </a14:imgProps>
              </a:ext>
              <a:ext uri="{28A0092B-C50C-407E-A947-70E740481C1C}">
                <a14:useLocalDpi xmlns:a14="http://schemas.microsoft.com/office/drawing/2010/main"/>
              </a:ext>
            </a:extLst>
          </a:blip>
          <a:srcRect/>
          <a:stretch/>
        </p:blipFill>
        <p:spPr>
          <a:xfrm rot="21387489">
            <a:off x="5029201" y="927842"/>
            <a:ext cx="3726179" cy="1671745"/>
          </a:xfrm>
          <a:prstGeom prst="rect">
            <a:avLst/>
          </a:prstGeom>
        </p:spPr>
      </p:pic>
      <p:pic>
        <p:nvPicPr>
          <p:cNvPr id="23" name="Picture 22">
            <a:extLst>
              <a:ext uri="{FF2B5EF4-FFF2-40B4-BE49-F238E27FC236}">
                <a16:creationId xmlns:a16="http://schemas.microsoft.com/office/drawing/2014/main" id="{8C94ED10-9307-4E3D-9E0E-67CFD5FF66F0}"/>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10000" b="90000" l="10020" r="90491">
                        <a14:foregroundMark x1="63906" y1="48056" x2="63906" y2="48056"/>
                        <a14:foregroundMark x1="59305" y1="48056" x2="69223" y2="50000"/>
                        <a14:foregroundMark x1="90491" y1="48333" x2="90491" y2="55000"/>
                      </a14:backgroundRemoval>
                    </a14:imgEffect>
                  </a14:imgLayer>
                </a14:imgProps>
              </a:ext>
              <a:ext uri="{28A0092B-C50C-407E-A947-70E740481C1C}">
                <a14:useLocalDpi xmlns:a14="http://schemas.microsoft.com/office/drawing/2010/main"/>
              </a:ext>
            </a:extLst>
          </a:blip>
          <a:srcRect/>
          <a:stretch/>
        </p:blipFill>
        <p:spPr>
          <a:xfrm rot="21427377">
            <a:off x="1265574" y="947166"/>
            <a:ext cx="3812058" cy="1404443"/>
          </a:xfrm>
          <a:prstGeom prst="rect">
            <a:avLst/>
          </a:prstGeom>
        </p:spPr>
      </p:pic>
    </p:spTree>
    <p:extLst>
      <p:ext uri="{BB962C8B-B14F-4D97-AF65-F5344CB8AC3E}">
        <p14:creationId xmlns:p14="http://schemas.microsoft.com/office/powerpoint/2010/main" val="175137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86327C-8778-498A-A8F3-90C3F602DC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08875" y="2251564"/>
            <a:ext cx="3427422" cy="1307939"/>
          </a:xfrm>
          <a:prstGeom prst="rect">
            <a:avLst/>
          </a:prstGeom>
        </p:spPr>
      </p:pic>
      <p:pic>
        <p:nvPicPr>
          <p:cNvPr id="8" name="Picture 7">
            <a:extLst>
              <a:ext uri="{FF2B5EF4-FFF2-40B4-BE49-F238E27FC236}">
                <a16:creationId xmlns:a16="http://schemas.microsoft.com/office/drawing/2014/main" id="{FECE40F5-7A24-41A5-A6B2-CB34C16D805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70668" y="2232177"/>
            <a:ext cx="3427422" cy="1307939"/>
          </a:xfrm>
          <a:prstGeom prst="rect">
            <a:avLst/>
          </a:prstGeom>
        </p:spPr>
      </p:pic>
      <p:sp>
        <p:nvSpPr>
          <p:cNvPr id="9" name="Title 1">
            <a:extLst>
              <a:ext uri="{FF2B5EF4-FFF2-40B4-BE49-F238E27FC236}">
                <a16:creationId xmlns:a16="http://schemas.microsoft.com/office/drawing/2014/main" id="{8BE68983-C328-4FC0-ACF9-B14427EE4B3A}"/>
              </a:ext>
            </a:extLst>
          </p:cNvPr>
          <p:cNvSpPr txBox="1">
            <a:spLocks/>
          </p:cNvSpPr>
          <p:nvPr/>
        </p:nvSpPr>
        <p:spPr>
          <a:xfrm>
            <a:off x="0" y="265725"/>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Is </a:t>
            </a:r>
            <a:r>
              <a:rPr lang="en-US" sz="2800" dirty="0" err="1">
                <a:solidFill>
                  <a:schemeClr val="bg1"/>
                </a:solidFill>
              </a:rPr>
              <a:t>mmWave</a:t>
            </a:r>
            <a:r>
              <a:rPr lang="en-US" sz="2800" dirty="0">
                <a:solidFill>
                  <a:schemeClr val="bg1"/>
                </a:solidFill>
              </a:rPr>
              <a:t> imaging &amp; reconstruction a solved problem?</a:t>
            </a:r>
            <a:endParaRPr lang="en-US" sz="2200" dirty="0">
              <a:solidFill>
                <a:schemeClr val="bg1"/>
              </a:solidFill>
            </a:endParaRPr>
          </a:p>
        </p:txBody>
      </p:sp>
      <p:pic>
        <p:nvPicPr>
          <p:cNvPr id="14" name="Picture 13">
            <a:extLst>
              <a:ext uri="{FF2B5EF4-FFF2-40B4-BE49-F238E27FC236}">
                <a16:creationId xmlns:a16="http://schemas.microsoft.com/office/drawing/2014/main" id="{AB9FC2F2-158A-4156-A1E4-601F72DC5E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08875" y="3783184"/>
            <a:ext cx="3427422" cy="1307939"/>
          </a:xfrm>
          <a:prstGeom prst="rect">
            <a:avLst/>
          </a:prstGeom>
        </p:spPr>
      </p:pic>
      <p:pic>
        <p:nvPicPr>
          <p:cNvPr id="15" name="Picture 14">
            <a:extLst>
              <a:ext uri="{FF2B5EF4-FFF2-40B4-BE49-F238E27FC236}">
                <a16:creationId xmlns:a16="http://schemas.microsoft.com/office/drawing/2014/main" id="{6393CF73-4B10-4F46-A4A1-BA515D97BD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70668" y="3817137"/>
            <a:ext cx="3427422" cy="1307939"/>
          </a:xfrm>
          <a:prstGeom prst="rect">
            <a:avLst/>
          </a:prstGeom>
        </p:spPr>
      </p:pic>
      <p:sp>
        <p:nvSpPr>
          <p:cNvPr id="19" name="Title 1">
            <a:extLst>
              <a:ext uri="{FF2B5EF4-FFF2-40B4-BE49-F238E27FC236}">
                <a16:creationId xmlns:a16="http://schemas.microsoft.com/office/drawing/2014/main" id="{E6BBA1B9-2063-4B91-BE79-2BFC02CAD6F5}"/>
              </a:ext>
            </a:extLst>
          </p:cNvPr>
          <p:cNvSpPr txBox="1">
            <a:spLocks/>
          </p:cNvSpPr>
          <p:nvPr/>
        </p:nvSpPr>
        <p:spPr>
          <a:xfrm>
            <a:off x="2427129" y="808162"/>
            <a:ext cx="171450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Top View</a:t>
            </a:r>
          </a:p>
        </p:txBody>
      </p:sp>
      <p:sp>
        <p:nvSpPr>
          <p:cNvPr id="20" name="Title 1">
            <a:extLst>
              <a:ext uri="{FF2B5EF4-FFF2-40B4-BE49-F238E27FC236}">
                <a16:creationId xmlns:a16="http://schemas.microsoft.com/office/drawing/2014/main" id="{22782421-063F-480F-B19B-68A7CB9083CE}"/>
              </a:ext>
            </a:extLst>
          </p:cNvPr>
          <p:cNvSpPr txBox="1">
            <a:spLocks/>
          </p:cNvSpPr>
          <p:nvPr/>
        </p:nvSpPr>
        <p:spPr>
          <a:xfrm>
            <a:off x="6165336" y="808162"/>
            <a:ext cx="171450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Side View</a:t>
            </a:r>
          </a:p>
        </p:txBody>
      </p:sp>
      <p:pic>
        <p:nvPicPr>
          <p:cNvPr id="13" name="Picture 12">
            <a:extLst>
              <a:ext uri="{FF2B5EF4-FFF2-40B4-BE49-F238E27FC236}">
                <a16:creationId xmlns:a16="http://schemas.microsoft.com/office/drawing/2014/main" id="{C4794F45-9304-4E05-B41D-8F7DFF6CDC62}"/>
              </a:ext>
            </a:extLst>
          </p:cNvPr>
          <p:cNvPicPr>
            <a:picLocks noChangeAspect="1"/>
          </p:cNvPicPr>
          <p:nvPr/>
        </p:nvPicPr>
        <p:blipFill rotWithShape="1">
          <a:blip r:embed="rId5" cstate="screen">
            <a:alphaModFix amt="70000"/>
            <a:extLst>
              <a:ext uri="{BEBA8EAE-BF5A-486C-A8C5-ECC9F3942E4B}">
                <a14:imgProps xmlns:a14="http://schemas.microsoft.com/office/drawing/2010/main">
                  <a14:imgLayer r:embed="rId6">
                    <a14:imgEffect>
                      <a14:backgroundRemoval t="10000" b="90000" l="10020" r="90491">
                        <a14:foregroundMark x1="63906" y1="48056" x2="63906" y2="48056"/>
                        <a14:foregroundMark x1="59305" y1="48056" x2="69223" y2="50000"/>
                        <a14:foregroundMark x1="90491" y1="48333" x2="90491" y2="55000"/>
                      </a14:backgroundRemoval>
                    </a14:imgEffect>
                  </a14:imgLayer>
                </a14:imgProps>
              </a:ext>
              <a:ext uri="{28A0092B-C50C-407E-A947-70E740481C1C}">
                <a14:useLocalDpi xmlns:a14="http://schemas.microsoft.com/office/drawing/2010/main"/>
              </a:ext>
            </a:extLst>
          </a:blip>
          <a:srcRect/>
          <a:stretch/>
        </p:blipFill>
        <p:spPr>
          <a:xfrm rot="21427377">
            <a:off x="1265574" y="3861054"/>
            <a:ext cx="3812058" cy="1404443"/>
          </a:xfrm>
          <a:prstGeom prst="rect">
            <a:avLst/>
          </a:prstGeom>
        </p:spPr>
      </p:pic>
      <p:pic>
        <p:nvPicPr>
          <p:cNvPr id="21" name="Picture 20">
            <a:extLst>
              <a:ext uri="{FF2B5EF4-FFF2-40B4-BE49-F238E27FC236}">
                <a16:creationId xmlns:a16="http://schemas.microsoft.com/office/drawing/2014/main" id="{6B2D9E5A-1000-43F1-BABE-455581CEB6B1}"/>
              </a:ext>
            </a:extLst>
          </p:cNvPr>
          <p:cNvPicPr>
            <a:picLocks noChangeAspect="1"/>
          </p:cNvPicPr>
          <p:nvPr/>
        </p:nvPicPr>
        <p:blipFill rotWithShape="1">
          <a:blip r:embed="rId7" cstate="screen">
            <a:alphaModFix amt="70000"/>
            <a:extLst>
              <a:ext uri="{BEBA8EAE-BF5A-486C-A8C5-ECC9F3942E4B}">
                <a14:imgProps xmlns:a14="http://schemas.microsoft.com/office/drawing/2010/main">
                  <a14:imgLayer r:embed="rId8">
                    <a14:imgEffect>
                      <a14:backgroundRemoval t="9852" b="89655" l="9912" r="92952">
                        <a14:foregroundMark x1="87885" y1="42365" x2="93172" y2="33990"/>
                        <a14:foregroundMark x1="80176" y1="45320" x2="83480" y2="42365"/>
                        <a14:backgroundMark x1="19604" y1="61576" x2="38546" y2="59606"/>
                        <a14:backgroundMark x1="42291" y1="62069" x2="42511" y2="62069"/>
                        <a14:backgroundMark x1="42511" y1="62069" x2="42511" y2="62069"/>
                        <a14:backgroundMark x1="91189" y1="53695" x2="79515" y2="71921"/>
                        <a14:backgroundMark x1="85903" y1="61084" x2="80837" y2="63547"/>
                        <a14:backgroundMark x1="39868" y1="61576" x2="46916" y2="64039"/>
                        <a14:backgroundMark x1="77093" y1="64532" x2="84361" y2="60099"/>
                      </a14:backgroundRemoval>
                    </a14:imgEffect>
                  </a14:imgLayer>
                </a14:imgProps>
              </a:ext>
              <a:ext uri="{28A0092B-C50C-407E-A947-70E740481C1C}">
                <a14:useLocalDpi xmlns:a14="http://schemas.microsoft.com/office/drawing/2010/main"/>
              </a:ext>
            </a:extLst>
          </a:blip>
          <a:srcRect/>
          <a:stretch/>
        </p:blipFill>
        <p:spPr>
          <a:xfrm rot="21387489">
            <a:off x="5021581" y="3770102"/>
            <a:ext cx="3726179" cy="1671745"/>
          </a:xfrm>
          <a:prstGeom prst="rect">
            <a:avLst/>
          </a:prstGeom>
        </p:spPr>
      </p:pic>
      <p:pic>
        <p:nvPicPr>
          <p:cNvPr id="22" name="Picture 21">
            <a:extLst>
              <a:ext uri="{FF2B5EF4-FFF2-40B4-BE49-F238E27FC236}">
                <a16:creationId xmlns:a16="http://schemas.microsoft.com/office/drawing/2014/main" id="{F524A8A2-9D93-4208-A081-346F1CA1F188}"/>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9852" b="89655" l="9912" r="92952">
                        <a14:foregroundMark x1="87885" y1="42365" x2="93172" y2="33990"/>
                        <a14:foregroundMark x1="80176" y1="45320" x2="83480" y2="42365"/>
                        <a14:backgroundMark x1="19604" y1="61576" x2="38546" y2="59606"/>
                        <a14:backgroundMark x1="42291" y1="62069" x2="42511" y2="62069"/>
                        <a14:backgroundMark x1="42511" y1="62069" x2="42511" y2="62069"/>
                        <a14:backgroundMark x1="91189" y1="53695" x2="79515" y2="71921"/>
                        <a14:backgroundMark x1="85903" y1="61084" x2="80837" y2="63547"/>
                        <a14:backgroundMark x1="39868" y1="61576" x2="46916" y2="64039"/>
                        <a14:backgroundMark x1="77093" y1="64532" x2="84361" y2="60099"/>
                      </a14:backgroundRemoval>
                    </a14:imgEffect>
                  </a14:imgLayer>
                </a14:imgProps>
              </a:ext>
              <a:ext uri="{28A0092B-C50C-407E-A947-70E740481C1C}">
                <a14:useLocalDpi xmlns:a14="http://schemas.microsoft.com/office/drawing/2010/main"/>
              </a:ext>
            </a:extLst>
          </a:blip>
          <a:srcRect/>
          <a:stretch/>
        </p:blipFill>
        <p:spPr>
          <a:xfrm rot="21387489">
            <a:off x="5029201" y="927842"/>
            <a:ext cx="3726179" cy="1671745"/>
          </a:xfrm>
          <a:prstGeom prst="rect">
            <a:avLst/>
          </a:prstGeom>
        </p:spPr>
      </p:pic>
      <p:pic>
        <p:nvPicPr>
          <p:cNvPr id="23" name="Picture 22">
            <a:extLst>
              <a:ext uri="{FF2B5EF4-FFF2-40B4-BE49-F238E27FC236}">
                <a16:creationId xmlns:a16="http://schemas.microsoft.com/office/drawing/2014/main" id="{8C94ED10-9307-4E3D-9E0E-67CFD5FF66F0}"/>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10000" b="90000" l="10020" r="90491">
                        <a14:foregroundMark x1="63906" y1="48056" x2="63906" y2="48056"/>
                        <a14:foregroundMark x1="59305" y1="48056" x2="69223" y2="50000"/>
                        <a14:foregroundMark x1="90491" y1="48333" x2="90491" y2="55000"/>
                      </a14:backgroundRemoval>
                    </a14:imgEffect>
                  </a14:imgLayer>
                </a14:imgProps>
              </a:ext>
              <a:ext uri="{28A0092B-C50C-407E-A947-70E740481C1C}">
                <a14:useLocalDpi xmlns:a14="http://schemas.microsoft.com/office/drawing/2010/main"/>
              </a:ext>
            </a:extLst>
          </a:blip>
          <a:srcRect/>
          <a:stretch/>
        </p:blipFill>
        <p:spPr>
          <a:xfrm rot="21427377">
            <a:off x="1265574" y="947166"/>
            <a:ext cx="3812058" cy="1404443"/>
          </a:xfrm>
          <a:prstGeom prst="rect">
            <a:avLst/>
          </a:prstGeom>
        </p:spPr>
      </p:pic>
      <p:grpSp>
        <p:nvGrpSpPr>
          <p:cNvPr id="12" name="Group 11">
            <a:extLst>
              <a:ext uri="{FF2B5EF4-FFF2-40B4-BE49-F238E27FC236}">
                <a16:creationId xmlns:a16="http://schemas.microsoft.com/office/drawing/2014/main" id="{BD45454E-D2ED-4CFF-BCDE-8585EFD450D6}"/>
              </a:ext>
            </a:extLst>
          </p:cNvPr>
          <p:cNvGrpSpPr/>
          <p:nvPr/>
        </p:nvGrpSpPr>
        <p:grpSpPr>
          <a:xfrm>
            <a:off x="2804136" y="2258539"/>
            <a:ext cx="1714500" cy="629441"/>
            <a:chOff x="2804136" y="2258539"/>
            <a:chExt cx="1714500" cy="629441"/>
          </a:xfrm>
        </p:grpSpPr>
        <p:cxnSp>
          <p:nvCxnSpPr>
            <p:cNvPr id="5" name="Straight Arrow Connector 4">
              <a:extLst>
                <a:ext uri="{FF2B5EF4-FFF2-40B4-BE49-F238E27FC236}">
                  <a16:creationId xmlns:a16="http://schemas.microsoft.com/office/drawing/2014/main" id="{F4C630A8-3645-46F2-B209-DEEB3433DA1F}"/>
                </a:ext>
              </a:extLst>
            </p:cNvPr>
            <p:cNvCxnSpPr>
              <a:cxnSpLocks/>
            </p:cNvCxnSpPr>
            <p:nvPr/>
          </p:nvCxnSpPr>
          <p:spPr>
            <a:xfrm>
              <a:off x="3105150" y="2567940"/>
              <a:ext cx="232410" cy="30480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CED4C8A-34BC-4D02-8391-05880FABD908}"/>
                </a:ext>
              </a:extLst>
            </p:cNvPr>
            <p:cNvCxnSpPr/>
            <p:nvPr/>
          </p:nvCxnSpPr>
          <p:spPr>
            <a:xfrm flipH="1">
              <a:off x="2823210" y="2560320"/>
              <a:ext cx="281940" cy="32766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5" name="Title 1">
              <a:extLst>
                <a:ext uri="{FF2B5EF4-FFF2-40B4-BE49-F238E27FC236}">
                  <a16:creationId xmlns:a16="http://schemas.microsoft.com/office/drawing/2014/main" id="{5A8A07E3-667D-4771-8597-CEF77C5158B6}"/>
                </a:ext>
              </a:extLst>
            </p:cNvPr>
            <p:cNvSpPr txBox="1">
              <a:spLocks/>
            </p:cNvSpPr>
            <p:nvPr/>
          </p:nvSpPr>
          <p:spPr>
            <a:xfrm>
              <a:off x="2804136" y="2258539"/>
              <a:ext cx="1714500" cy="276999"/>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800" dirty="0">
                  <a:solidFill>
                    <a:schemeClr val="bg1"/>
                  </a:solidFill>
                </a:rPr>
                <a:t>Missing Parts</a:t>
              </a:r>
            </a:p>
          </p:txBody>
        </p:sp>
      </p:grpSp>
      <p:grpSp>
        <p:nvGrpSpPr>
          <p:cNvPr id="11" name="Group 10">
            <a:extLst>
              <a:ext uri="{FF2B5EF4-FFF2-40B4-BE49-F238E27FC236}">
                <a16:creationId xmlns:a16="http://schemas.microsoft.com/office/drawing/2014/main" id="{BBAEF15B-31FE-489A-BA03-12D6D6FE32AC}"/>
              </a:ext>
            </a:extLst>
          </p:cNvPr>
          <p:cNvGrpSpPr/>
          <p:nvPr/>
        </p:nvGrpSpPr>
        <p:grpSpPr>
          <a:xfrm>
            <a:off x="7924800" y="3854741"/>
            <a:ext cx="1838400" cy="884899"/>
            <a:chOff x="7924800" y="3854741"/>
            <a:chExt cx="1838400" cy="884899"/>
          </a:xfrm>
        </p:grpSpPr>
        <p:cxnSp>
          <p:nvCxnSpPr>
            <p:cNvPr id="3" name="Straight Arrow Connector 2">
              <a:extLst>
                <a:ext uri="{FF2B5EF4-FFF2-40B4-BE49-F238E27FC236}">
                  <a16:creationId xmlns:a16="http://schemas.microsoft.com/office/drawing/2014/main" id="{218612E1-C548-407B-8ED0-5EFDE64A8383}"/>
                </a:ext>
              </a:extLst>
            </p:cNvPr>
            <p:cNvCxnSpPr/>
            <p:nvPr/>
          </p:nvCxnSpPr>
          <p:spPr>
            <a:xfrm>
              <a:off x="7924800" y="3924300"/>
              <a:ext cx="510540" cy="81534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itle 1">
              <a:extLst>
                <a:ext uri="{FF2B5EF4-FFF2-40B4-BE49-F238E27FC236}">
                  <a16:creationId xmlns:a16="http://schemas.microsoft.com/office/drawing/2014/main" id="{6515C025-4491-4A32-88C4-BF7655C01CBB}"/>
                </a:ext>
              </a:extLst>
            </p:cNvPr>
            <p:cNvSpPr txBox="1">
              <a:spLocks/>
            </p:cNvSpPr>
            <p:nvPr/>
          </p:nvSpPr>
          <p:spPr>
            <a:xfrm>
              <a:off x="8586936" y="3854741"/>
              <a:ext cx="1176264" cy="83099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800" dirty="0">
                  <a:solidFill>
                    <a:schemeClr val="bg1"/>
                  </a:solidFill>
                </a:rPr>
                <a:t>Large Power Spread</a:t>
              </a:r>
            </a:p>
          </p:txBody>
        </p:sp>
      </p:grpSp>
      <p:sp>
        <p:nvSpPr>
          <p:cNvPr id="27" name="Title 1">
            <a:extLst>
              <a:ext uri="{FF2B5EF4-FFF2-40B4-BE49-F238E27FC236}">
                <a16:creationId xmlns:a16="http://schemas.microsoft.com/office/drawing/2014/main" id="{5496F2B7-B672-427B-93C7-79FFBB5A0513}"/>
              </a:ext>
            </a:extLst>
          </p:cNvPr>
          <p:cNvSpPr txBox="1">
            <a:spLocks/>
          </p:cNvSpPr>
          <p:nvPr/>
        </p:nvSpPr>
        <p:spPr>
          <a:xfrm>
            <a:off x="1889736" y="3264379"/>
            <a:ext cx="1714500" cy="276999"/>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800" dirty="0">
                <a:solidFill>
                  <a:schemeClr val="bg1"/>
                </a:solidFill>
              </a:rPr>
              <a:t>High Noise</a:t>
            </a:r>
          </a:p>
        </p:txBody>
      </p:sp>
    </p:spTree>
    <p:extLst>
      <p:ext uri="{BB962C8B-B14F-4D97-AF65-F5344CB8AC3E}">
        <p14:creationId xmlns:p14="http://schemas.microsoft.com/office/powerpoint/2010/main" val="3832327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B8638-9577-4B37-B2B1-BA3C186D4DD9}"/>
              </a:ext>
            </a:extLst>
          </p:cNvPr>
          <p:cNvSpPr txBox="1">
            <a:spLocks/>
          </p:cNvSpPr>
          <p:nvPr/>
        </p:nvSpPr>
        <p:spPr>
          <a:xfrm>
            <a:off x="0" y="105705"/>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What are most common </a:t>
            </a:r>
            <a:r>
              <a:rPr lang="en-US" sz="2800" dirty="0" err="1">
                <a:solidFill>
                  <a:schemeClr val="bg1"/>
                </a:solidFill>
              </a:rPr>
              <a:t>mmWave</a:t>
            </a:r>
            <a:r>
              <a:rPr lang="en-US" sz="2800" dirty="0">
                <a:solidFill>
                  <a:schemeClr val="bg1"/>
                </a:solidFill>
              </a:rPr>
              <a:t> imaging research domains?</a:t>
            </a:r>
            <a:endParaRPr lang="en-US" sz="2200" dirty="0">
              <a:solidFill>
                <a:schemeClr val="bg1"/>
              </a:solidFill>
            </a:endParaRPr>
          </a:p>
        </p:txBody>
      </p:sp>
      <p:cxnSp>
        <p:nvCxnSpPr>
          <p:cNvPr id="4" name="Straight Arrow Connector 3">
            <a:extLst>
              <a:ext uri="{FF2B5EF4-FFF2-40B4-BE49-F238E27FC236}">
                <a16:creationId xmlns:a16="http://schemas.microsoft.com/office/drawing/2014/main" id="{7658B469-9301-4DF6-B22B-4A0979E2BBDE}"/>
              </a:ext>
            </a:extLst>
          </p:cNvPr>
          <p:cNvCxnSpPr>
            <a:cxnSpLocks/>
          </p:cNvCxnSpPr>
          <p:nvPr/>
        </p:nvCxnSpPr>
        <p:spPr>
          <a:xfrm>
            <a:off x="76200" y="4876800"/>
            <a:ext cx="9547860"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18954C37-745A-42E4-B71A-E9B3D6C3752C}"/>
              </a:ext>
            </a:extLst>
          </p:cNvPr>
          <p:cNvCxnSpPr>
            <a:cxnSpLocks/>
          </p:cNvCxnSpPr>
          <p:nvPr/>
        </p:nvCxnSpPr>
        <p:spPr>
          <a:xfrm flipV="1">
            <a:off x="2141220" y="899160"/>
            <a:ext cx="0" cy="463296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26A048E9-20C9-4E85-90F6-E35402A50E3A}"/>
              </a:ext>
            </a:extLst>
          </p:cNvPr>
          <p:cNvSpPr txBox="1">
            <a:spLocks/>
          </p:cNvSpPr>
          <p:nvPr/>
        </p:nvSpPr>
        <p:spPr>
          <a:xfrm>
            <a:off x="8839200" y="4865812"/>
            <a:ext cx="171450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Scale</a:t>
            </a:r>
          </a:p>
        </p:txBody>
      </p:sp>
      <p:sp>
        <p:nvSpPr>
          <p:cNvPr id="9" name="Title 1">
            <a:extLst>
              <a:ext uri="{FF2B5EF4-FFF2-40B4-BE49-F238E27FC236}">
                <a16:creationId xmlns:a16="http://schemas.microsoft.com/office/drawing/2014/main" id="{2D883CE7-1AF3-49A9-A7EB-80A685D90005}"/>
              </a:ext>
            </a:extLst>
          </p:cNvPr>
          <p:cNvSpPr txBox="1">
            <a:spLocks/>
          </p:cNvSpPr>
          <p:nvPr/>
        </p:nvSpPr>
        <p:spPr>
          <a:xfrm>
            <a:off x="457200" y="659572"/>
            <a:ext cx="171450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Complexity</a:t>
            </a:r>
          </a:p>
        </p:txBody>
      </p:sp>
      <p:sp>
        <p:nvSpPr>
          <p:cNvPr id="10" name="Title 1">
            <a:extLst>
              <a:ext uri="{FF2B5EF4-FFF2-40B4-BE49-F238E27FC236}">
                <a16:creationId xmlns:a16="http://schemas.microsoft.com/office/drawing/2014/main" id="{E8D2C76F-1E3E-4439-9742-3BDFA95C9365}"/>
              </a:ext>
            </a:extLst>
          </p:cNvPr>
          <p:cNvSpPr txBox="1">
            <a:spLocks/>
          </p:cNvSpPr>
          <p:nvPr/>
        </p:nvSpPr>
        <p:spPr>
          <a:xfrm>
            <a:off x="2720340" y="5197282"/>
            <a:ext cx="171450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lumMod val="65000"/>
                  </a:schemeClr>
                </a:solidFill>
              </a:rPr>
              <a:t>Object Level</a:t>
            </a:r>
          </a:p>
        </p:txBody>
      </p:sp>
      <p:sp>
        <p:nvSpPr>
          <p:cNvPr id="11" name="Title 1">
            <a:extLst>
              <a:ext uri="{FF2B5EF4-FFF2-40B4-BE49-F238E27FC236}">
                <a16:creationId xmlns:a16="http://schemas.microsoft.com/office/drawing/2014/main" id="{5C69DEF5-A362-4429-B079-9647088E2543}"/>
              </a:ext>
            </a:extLst>
          </p:cNvPr>
          <p:cNvSpPr txBox="1">
            <a:spLocks/>
          </p:cNvSpPr>
          <p:nvPr/>
        </p:nvSpPr>
        <p:spPr>
          <a:xfrm>
            <a:off x="5090160" y="5204902"/>
            <a:ext cx="171450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lumMod val="65000"/>
                  </a:schemeClr>
                </a:solidFill>
              </a:rPr>
              <a:t>Human Level</a:t>
            </a:r>
          </a:p>
        </p:txBody>
      </p:sp>
      <p:sp>
        <p:nvSpPr>
          <p:cNvPr id="12" name="Title 1">
            <a:extLst>
              <a:ext uri="{FF2B5EF4-FFF2-40B4-BE49-F238E27FC236}">
                <a16:creationId xmlns:a16="http://schemas.microsoft.com/office/drawing/2014/main" id="{6B1C8F49-1B19-4DF9-933B-27C5D9E73A18}"/>
              </a:ext>
            </a:extLst>
          </p:cNvPr>
          <p:cNvSpPr txBox="1">
            <a:spLocks/>
          </p:cNvSpPr>
          <p:nvPr/>
        </p:nvSpPr>
        <p:spPr>
          <a:xfrm>
            <a:off x="7993380" y="5197282"/>
            <a:ext cx="171450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lumMod val="65000"/>
                  </a:schemeClr>
                </a:solidFill>
              </a:rPr>
              <a:t>Scene Level</a:t>
            </a:r>
          </a:p>
        </p:txBody>
      </p:sp>
      <p:sp>
        <p:nvSpPr>
          <p:cNvPr id="15" name="Title 1">
            <a:extLst>
              <a:ext uri="{FF2B5EF4-FFF2-40B4-BE49-F238E27FC236}">
                <a16:creationId xmlns:a16="http://schemas.microsoft.com/office/drawing/2014/main" id="{717CF349-38D8-4551-B8E4-98CDF3769905}"/>
              </a:ext>
            </a:extLst>
          </p:cNvPr>
          <p:cNvSpPr txBox="1">
            <a:spLocks/>
          </p:cNvSpPr>
          <p:nvPr/>
        </p:nvSpPr>
        <p:spPr>
          <a:xfrm>
            <a:off x="60960" y="3372828"/>
            <a:ext cx="2011680" cy="1015663"/>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lumMod val="65000"/>
                  </a:schemeClr>
                </a:solidFill>
              </a:rPr>
              <a:t>Presence Detection or Coarse Imaging</a:t>
            </a:r>
          </a:p>
        </p:txBody>
      </p:sp>
      <p:sp>
        <p:nvSpPr>
          <p:cNvPr id="17" name="Title 1">
            <a:extLst>
              <a:ext uri="{FF2B5EF4-FFF2-40B4-BE49-F238E27FC236}">
                <a16:creationId xmlns:a16="http://schemas.microsoft.com/office/drawing/2014/main" id="{2E3C50F4-5F0F-4C87-AD4B-D105E82BE3B4}"/>
              </a:ext>
            </a:extLst>
          </p:cNvPr>
          <p:cNvSpPr txBox="1">
            <a:spLocks/>
          </p:cNvSpPr>
          <p:nvPr/>
        </p:nvSpPr>
        <p:spPr>
          <a:xfrm>
            <a:off x="-60960" y="1210385"/>
            <a:ext cx="2354580" cy="67710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lumMod val="65000"/>
                  </a:schemeClr>
                </a:solidFill>
              </a:rPr>
              <a:t>3D </a:t>
            </a:r>
          </a:p>
          <a:p>
            <a:r>
              <a:rPr lang="en-US" sz="2200" dirty="0">
                <a:solidFill>
                  <a:schemeClr val="bg1">
                    <a:lumMod val="65000"/>
                  </a:schemeClr>
                </a:solidFill>
              </a:rPr>
              <a:t>Reconstruction</a:t>
            </a:r>
          </a:p>
        </p:txBody>
      </p:sp>
      <p:grpSp>
        <p:nvGrpSpPr>
          <p:cNvPr id="47" name="Group 46">
            <a:extLst>
              <a:ext uri="{FF2B5EF4-FFF2-40B4-BE49-F238E27FC236}">
                <a16:creationId xmlns:a16="http://schemas.microsoft.com/office/drawing/2014/main" id="{1CCB164B-AAEC-4C85-AC00-5CE115E8B311}"/>
              </a:ext>
            </a:extLst>
          </p:cNvPr>
          <p:cNvGrpSpPr/>
          <p:nvPr/>
        </p:nvGrpSpPr>
        <p:grpSpPr>
          <a:xfrm>
            <a:off x="6926580" y="3623644"/>
            <a:ext cx="3299460" cy="1141976"/>
            <a:chOff x="6926580" y="3623644"/>
            <a:chExt cx="3299460" cy="1141976"/>
          </a:xfrm>
        </p:grpSpPr>
        <p:pic>
          <p:nvPicPr>
            <p:cNvPr id="3074" name="Picture 2" descr="Automotive mmWave radar sensors | TI.com">
              <a:extLst>
                <a:ext uri="{FF2B5EF4-FFF2-40B4-BE49-F238E27FC236}">
                  <a16:creationId xmlns:a16="http://schemas.microsoft.com/office/drawing/2014/main" id="{D23A6B23-5981-42CC-BD85-ACD83927E37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18120" y="3623644"/>
              <a:ext cx="1604009" cy="902318"/>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1">
              <a:extLst>
                <a:ext uri="{FF2B5EF4-FFF2-40B4-BE49-F238E27FC236}">
                  <a16:creationId xmlns:a16="http://schemas.microsoft.com/office/drawing/2014/main" id="{DEC29E0F-1D92-4833-81F0-1D28DB73D1F0}"/>
                </a:ext>
              </a:extLst>
            </p:cNvPr>
            <p:cNvSpPr txBox="1">
              <a:spLocks/>
            </p:cNvSpPr>
            <p:nvPr/>
          </p:nvSpPr>
          <p:spPr>
            <a:xfrm>
              <a:off x="6926580" y="4550176"/>
              <a:ext cx="3299460" cy="21544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400" dirty="0">
                  <a:solidFill>
                    <a:schemeClr val="bg1"/>
                  </a:solidFill>
                </a:rPr>
                <a:t>Obstacle Detection: Widely Deployed</a:t>
              </a:r>
            </a:p>
          </p:txBody>
        </p:sp>
      </p:grpSp>
      <p:grpSp>
        <p:nvGrpSpPr>
          <p:cNvPr id="52" name="Group 51">
            <a:extLst>
              <a:ext uri="{FF2B5EF4-FFF2-40B4-BE49-F238E27FC236}">
                <a16:creationId xmlns:a16="http://schemas.microsoft.com/office/drawing/2014/main" id="{82460F6F-0F64-4ABD-A83E-9AA56FDC87A2}"/>
              </a:ext>
            </a:extLst>
          </p:cNvPr>
          <p:cNvGrpSpPr/>
          <p:nvPr/>
        </p:nvGrpSpPr>
        <p:grpSpPr>
          <a:xfrm>
            <a:off x="4594860" y="678180"/>
            <a:ext cx="2407920" cy="1613023"/>
            <a:chOff x="4594860" y="678180"/>
            <a:chExt cx="2407920" cy="1613023"/>
          </a:xfrm>
        </p:grpSpPr>
        <p:pic>
          <p:nvPicPr>
            <p:cNvPr id="3078" name="Picture 6">
              <a:extLst>
                <a:ext uri="{FF2B5EF4-FFF2-40B4-BE49-F238E27FC236}">
                  <a16:creationId xmlns:a16="http://schemas.microsoft.com/office/drawing/2014/main" id="{205E7086-85C7-46CE-8B74-E1492678AAA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17498" y="678180"/>
              <a:ext cx="1753812" cy="878840"/>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1">
              <a:extLst>
                <a:ext uri="{FF2B5EF4-FFF2-40B4-BE49-F238E27FC236}">
                  <a16:creationId xmlns:a16="http://schemas.microsoft.com/office/drawing/2014/main" id="{A5B4AAB1-9024-4447-B705-22AC040B7A4C}"/>
                </a:ext>
              </a:extLst>
            </p:cNvPr>
            <p:cNvSpPr txBox="1">
              <a:spLocks/>
            </p:cNvSpPr>
            <p:nvPr/>
          </p:nvSpPr>
          <p:spPr>
            <a:xfrm>
              <a:off x="4594860" y="1644872"/>
              <a:ext cx="2407920" cy="646331"/>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400" dirty="0">
                  <a:solidFill>
                    <a:schemeClr val="bg1"/>
                  </a:solidFill>
                </a:rPr>
                <a:t>3D Skeletons &amp; Meshes</a:t>
              </a:r>
            </a:p>
            <a:p>
              <a:r>
                <a:rPr lang="en-US" sz="1400" dirty="0">
                  <a:solidFill>
                    <a:schemeClr val="bg1"/>
                  </a:solidFill>
                </a:rPr>
                <a:t>+ Gesture Recognition</a:t>
              </a:r>
            </a:p>
            <a:p>
              <a:r>
                <a:rPr lang="en-US" sz="1400" dirty="0">
                  <a:solidFill>
                    <a:schemeClr val="bg1"/>
                  </a:solidFill>
                </a:rPr>
                <a:t>+ Vital Monitoring</a:t>
              </a:r>
            </a:p>
          </p:txBody>
        </p:sp>
      </p:grpSp>
      <p:grpSp>
        <p:nvGrpSpPr>
          <p:cNvPr id="55" name="Group 54">
            <a:extLst>
              <a:ext uri="{FF2B5EF4-FFF2-40B4-BE49-F238E27FC236}">
                <a16:creationId xmlns:a16="http://schemas.microsoft.com/office/drawing/2014/main" id="{D0DF74F0-02EC-4250-B9AC-F42FC7FDD3A5}"/>
              </a:ext>
            </a:extLst>
          </p:cNvPr>
          <p:cNvGrpSpPr/>
          <p:nvPr/>
        </p:nvGrpSpPr>
        <p:grpSpPr>
          <a:xfrm>
            <a:off x="2053590" y="647699"/>
            <a:ext cx="2941320" cy="1588081"/>
            <a:chOff x="2053590" y="647699"/>
            <a:chExt cx="2941320" cy="1588081"/>
          </a:xfrm>
        </p:grpSpPr>
        <p:pic>
          <p:nvPicPr>
            <p:cNvPr id="20" name="Picture 19">
              <a:extLst>
                <a:ext uri="{FF2B5EF4-FFF2-40B4-BE49-F238E27FC236}">
                  <a16:creationId xmlns:a16="http://schemas.microsoft.com/office/drawing/2014/main" id="{0B012BCB-42D6-4CDA-8302-AEC380EAE02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87041" y="647699"/>
              <a:ext cx="1480790" cy="769621"/>
            </a:xfrm>
            <a:prstGeom prst="rect">
              <a:avLst/>
            </a:prstGeom>
          </p:spPr>
        </p:pic>
        <p:pic>
          <p:nvPicPr>
            <p:cNvPr id="26" name="Picture 25">
              <a:extLst>
                <a:ext uri="{FF2B5EF4-FFF2-40B4-BE49-F238E27FC236}">
                  <a16:creationId xmlns:a16="http://schemas.microsoft.com/office/drawing/2014/main" id="{39882D8E-161D-4FE0-B9BE-1BEFBC689EF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05967" y="1192768"/>
              <a:ext cx="1793594" cy="1008896"/>
            </a:xfrm>
            <a:prstGeom prst="rect">
              <a:avLst/>
            </a:prstGeom>
          </p:spPr>
        </p:pic>
        <p:sp>
          <p:nvSpPr>
            <p:cNvPr id="28" name="Title 1">
              <a:extLst>
                <a:ext uri="{FF2B5EF4-FFF2-40B4-BE49-F238E27FC236}">
                  <a16:creationId xmlns:a16="http://schemas.microsoft.com/office/drawing/2014/main" id="{59048671-24F4-443F-9227-0455C4070886}"/>
                </a:ext>
              </a:extLst>
            </p:cNvPr>
            <p:cNvSpPr txBox="1">
              <a:spLocks/>
            </p:cNvSpPr>
            <p:nvPr/>
          </p:nvSpPr>
          <p:spPr>
            <a:xfrm>
              <a:off x="2053590" y="2020336"/>
              <a:ext cx="2941320" cy="21544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400" dirty="0">
                  <a:solidFill>
                    <a:schemeClr val="bg1"/>
                  </a:solidFill>
                </a:rPr>
                <a:t>High-Fidelity Reconstruction</a:t>
              </a:r>
            </a:p>
          </p:txBody>
        </p:sp>
      </p:grpSp>
      <p:grpSp>
        <p:nvGrpSpPr>
          <p:cNvPr id="56" name="Group 55">
            <a:extLst>
              <a:ext uri="{FF2B5EF4-FFF2-40B4-BE49-F238E27FC236}">
                <a16:creationId xmlns:a16="http://schemas.microsoft.com/office/drawing/2014/main" id="{3899EC09-B718-4A16-AE3F-B1F1A01C4DD7}"/>
              </a:ext>
            </a:extLst>
          </p:cNvPr>
          <p:cNvGrpSpPr/>
          <p:nvPr/>
        </p:nvGrpSpPr>
        <p:grpSpPr>
          <a:xfrm>
            <a:off x="7102134" y="662940"/>
            <a:ext cx="2975316" cy="1574924"/>
            <a:chOff x="7102134" y="662940"/>
            <a:chExt cx="2975316" cy="1574924"/>
          </a:xfrm>
        </p:grpSpPr>
        <p:grpSp>
          <p:nvGrpSpPr>
            <p:cNvPr id="51" name="Group 50">
              <a:extLst>
                <a:ext uri="{FF2B5EF4-FFF2-40B4-BE49-F238E27FC236}">
                  <a16:creationId xmlns:a16="http://schemas.microsoft.com/office/drawing/2014/main" id="{62431503-46A9-4681-871C-3151F2F31009}"/>
                </a:ext>
              </a:extLst>
            </p:cNvPr>
            <p:cNvGrpSpPr/>
            <p:nvPr/>
          </p:nvGrpSpPr>
          <p:grpSpPr>
            <a:xfrm>
              <a:off x="7102134" y="678180"/>
              <a:ext cx="2975316" cy="1559684"/>
              <a:chOff x="7102134" y="678180"/>
              <a:chExt cx="2975316" cy="1559684"/>
            </a:xfrm>
          </p:grpSpPr>
          <p:pic>
            <p:nvPicPr>
              <p:cNvPr id="3076" name="Picture 4">
                <a:extLst>
                  <a:ext uri="{FF2B5EF4-FFF2-40B4-BE49-F238E27FC236}">
                    <a16:creationId xmlns:a16="http://schemas.microsoft.com/office/drawing/2014/main" id="{81898F49-173C-484D-AB48-93291621E70D}"/>
                  </a:ext>
                </a:extLst>
              </p:cNvPr>
              <p:cNvPicPr>
                <a:picLocks noChangeAspect="1" noChangeArrowheads="1" noCrop="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102134" y="678180"/>
                <a:ext cx="1845649" cy="886777"/>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a:extLst>
                  <a:ext uri="{FF2B5EF4-FFF2-40B4-BE49-F238E27FC236}">
                    <a16:creationId xmlns:a16="http://schemas.microsoft.com/office/drawing/2014/main" id="{1A59B008-C4C9-48D1-90C3-D688C4237A7A}"/>
                  </a:ext>
                </a:extLst>
              </p:cNvPr>
              <p:cNvSpPr txBox="1">
                <a:spLocks/>
              </p:cNvSpPr>
              <p:nvPr/>
            </p:nvSpPr>
            <p:spPr>
              <a:xfrm>
                <a:off x="7136130" y="1591533"/>
                <a:ext cx="2941320" cy="646331"/>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400" dirty="0">
                    <a:solidFill>
                      <a:schemeClr val="bg1"/>
                    </a:solidFill>
                  </a:rPr>
                  <a:t>+ Segmentation</a:t>
                </a:r>
              </a:p>
              <a:p>
                <a:r>
                  <a:rPr lang="en-US" sz="1400" dirty="0">
                    <a:solidFill>
                      <a:schemeClr val="bg1"/>
                    </a:solidFill>
                  </a:rPr>
                  <a:t>+ Material property estimation</a:t>
                </a:r>
              </a:p>
              <a:p>
                <a:r>
                  <a:rPr lang="en-US" sz="1400" dirty="0">
                    <a:solidFill>
                      <a:schemeClr val="bg1"/>
                    </a:solidFill>
                  </a:rPr>
                  <a:t>+SLAM</a:t>
                </a:r>
              </a:p>
            </p:txBody>
          </p:sp>
        </p:grpSp>
        <p:pic>
          <p:nvPicPr>
            <p:cNvPr id="24" name="Picture 23">
              <a:extLst>
                <a:ext uri="{FF2B5EF4-FFF2-40B4-BE49-F238E27FC236}">
                  <a16:creationId xmlns:a16="http://schemas.microsoft.com/office/drawing/2014/main" id="{56B2CCBF-D5F8-4361-9D23-CC23B8A865D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004597" y="662940"/>
              <a:ext cx="1022646" cy="906780"/>
            </a:xfrm>
            <a:prstGeom prst="rect">
              <a:avLst/>
            </a:prstGeom>
          </p:spPr>
        </p:pic>
      </p:grpSp>
      <p:grpSp>
        <p:nvGrpSpPr>
          <p:cNvPr id="49" name="Group 48">
            <a:extLst>
              <a:ext uri="{FF2B5EF4-FFF2-40B4-BE49-F238E27FC236}">
                <a16:creationId xmlns:a16="http://schemas.microsoft.com/office/drawing/2014/main" id="{334762F0-BCE4-412D-B9FC-576ADFA2E243}"/>
              </a:ext>
            </a:extLst>
          </p:cNvPr>
          <p:cNvGrpSpPr/>
          <p:nvPr/>
        </p:nvGrpSpPr>
        <p:grpSpPr>
          <a:xfrm>
            <a:off x="6903720" y="2278847"/>
            <a:ext cx="3299460" cy="1282813"/>
            <a:chOff x="6903720" y="2278847"/>
            <a:chExt cx="3299460" cy="1282813"/>
          </a:xfrm>
        </p:grpSpPr>
        <p:sp>
          <p:nvSpPr>
            <p:cNvPr id="38" name="Title 1">
              <a:extLst>
                <a:ext uri="{FF2B5EF4-FFF2-40B4-BE49-F238E27FC236}">
                  <a16:creationId xmlns:a16="http://schemas.microsoft.com/office/drawing/2014/main" id="{CFE15EFD-8874-4C73-BBAA-F0728586337A}"/>
                </a:ext>
              </a:extLst>
            </p:cNvPr>
            <p:cNvSpPr txBox="1">
              <a:spLocks/>
            </p:cNvSpPr>
            <p:nvPr/>
          </p:nvSpPr>
          <p:spPr>
            <a:xfrm>
              <a:off x="6903720" y="3346216"/>
              <a:ext cx="3299460" cy="21544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400" dirty="0">
                  <a:solidFill>
                    <a:schemeClr val="bg1"/>
                  </a:solidFill>
                </a:rPr>
                <a:t>Object Bounding Boxes</a:t>
              </a:r>
            </a:p>
          </p:txBody>
        </p:sp>
        <p:pic>
          <p:nvPicPr>
            <p:cNvPr id="36" name="Picture 35">
              <a:extLst>
                <a:ext uri="{FF2B5EF4-FFF2-40B4-BE49-F238E27FC236}">
                  <a16:creationId xmlns:a16="http://schemas.microsoft.com/office/drawing/2014/main" id="{ABAE17E9-F9A5-4278-A728-7E9F84F2AF2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161020" y="2278847"/>
              <a:ext cx="929640" cy="1043473"/>
            </a:xfrm>
            <a:prstGeom prst="rect">
              <a:avLst/>
            </a:prstGeom>
          </p:spPr>
        </p:pic>
      </p:grpSp>
      <p:grpSp>
        <p:nvGrpSpPr>
          <p:cNvPr id="54" name="Group 53">
            <a:extLst>
              <a:ext uri="{FF2B5EF4-FFF2-40B4-BE49-F238E27FC236}">
                <a16:creationId xmlns:a16="http://schemas.microsoft.com/office/drawing/2014/main" id="{B50C7EDC-0F9F-4771-8345-A96144AC14AA}"/>
              </a:ext>
            </a:extLst>
          </p:cNvPr>
          <p:cNvGrpSpPr/>
          <p:nvPr/>
        </p:nvGrpSpPr>
        <p:grpSpPr>
          <a:xfrm>
            <a:off x="1897380" y="2639885"/>
            <a:ext cx="3299460" cy="2089719"/>
            <a:chOff x="1897380" y="2639885"/>
            <a:chExt cx="3299460" cy="2089719"/>
          </a:xfrm>
        </p:grpSpPr>
        <p:grpSp>
          <p:nvGrpSpPr>
            <p:cNvPr id="44" name="Group 43">
              <a:extLst>
                <a:ext uri="{FF2B5EF4-FFF2-40B4-BE49-F238E27FC236}">
                  <a16:creationId xmlns:a16="http://schemas.microsoft.com/office/drawing/2014/main" id="{14C9052B-4518-4CE7-9AB7-D4EEE536E44E}"/>
                </a:ext>
              </a:extLst>
            </p:cNvPr>
            <p:cNvGrpSpPr/>
            <p:nvPr/>
          </p:nvGrpSpPr>
          <p:grpSpPr>
            <a:xfrm>
              <a:off x="2857500" y="2639885"/>
              <a:ext cx="1379220" cy="1389870"/>
              <a:chOff x="2887980" y="2731325"/>
              <a:chExt cx="1379220" cy="1389870"/>
            </a:xfrm>
          </p:grpSpPr>
          <p:pic>
            <p:nvPicPr>
              <p:cNvPr id="41" name="Picture 40">
                <a:extLst>
                  <a:ext uri="{FF2B5EF4-FFF2-40B4-BE49-F238E27FC236}">
                    <a16:creationId xmlns:a16="http://schemas.microsoft.com/office/drawing/2014/main" id="{5B3A41AB-219F-4FE1-A565-12D409C41D86}"/>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908263" y="2731325"/>
                <a:ext cx="1338655" cy="695273"/>
              </a:xfrm>
              <a:prstGeom prst="rect">
                <a:avLst/>
              </a:prstGeom>
            </p:spPr>
          </p:pic>
          <p:pic>
            <p:nvPicPr>
              <p:cNvPr id="46" name="Picture 45">
                <a:extLst>
                  <a:ext uri="{FF2B5EF4-FFF2-40B4-BE49-F238E27FC236}">
                    <a16:creationId xmlns:a16="http://schemas.microsoft.com/office/drawing/2014/main" id="{C2E4AF75-D93C-449B-82C3-9EF14B5D036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887980" y="3425922"/>
                <a:ext cx="1379220" cy="695273"/>
              </a:xfrm>
              <a:prstGeom prst="rect">
                <a:avLst/>
              </a:prstGeom>
            </p:spPr>
          </p:pic>
        </p:grpSp>
        <p:sp>
          <p:nvSpPr>
            <p:cNvPr id="48" name="Title 1">
              <a:extLst>
                <a:ext uri="{FF2B5EF4-FFF2-40B4-BE49-F238E27FC236}">
                  <a16:creationId xmlns:a16="http://schemas.microsoft.com/office/drawing/2014/main" id="{589DBB60-7043-4FC0-AFDB-3388258E32E1}"/>
                </a:ext>
              </a:extLst>
            </p:cNvPr>
            <p:cNvSpPr txBox="1">
              <a:spLocks/>
            </p:cNvSpPr>
            <p:nvPr/>
          </p:nvSpPr>
          <p:spPr>
            <a:xfrm>
              <a:off x="1897380" y="4083273"/>
              <a:ext cx="3299460" cy="646331"/>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400" dirty="0">
                  <a:solidFill>
                    <a:schemeClr val="bg1"/>
                  </a:solidFill>
                </a:rPr>
                <a:t>Object Imaging</a:t>
              </a:r>
            </a:p>
            <a:p>
              <a:r>
                <a:rPr lang="en-US" sz="1400" dirty="0">
                  <a:solidFill>
                    <a:schemeClr val="bg1"/>
                  </a:solidFill>
                </a:rPr>
                <a:t>+ Classification</a:t>
              </a:r>
            </a:p>
            <a:p>
              <a:r>
                <a:rPr lang="en-US" sz="1400" dirty="0">
                  <a:solidFill>
                    <a:schemeClr val="bg1"/>
                  </a:solidFill>
                </a:rPr>
                <a:t>+Segmentation</a:t>
              </a:r>
            </a:p>
          </p:txBody>
        </p:sp>
      </p:grpSp>
      <p:grpSp>
        <p:nvGrpSpPr>
          <p:cNvPr id="53" name="Group 52">
            <a:extLst>
              <a:ext uri="{FF2B5EF4-FFF2-40B4-BE49-F238E27FC236}">
                <a16:creationId xmlns:a16="http://schemas.microsoft.com/office/drawing/2014/main" id="{C74038C9-CAB8-4947-94FE-DC35FD374C01}"/>
              </a:ext>
            </a:extLst>
          </p:cNvPr>
          <p:cNvGrpSpPr/>
          <p:nvPr/>
        </p:nvGrpSpPr>
        <p:grpSpPr>
          <a:xfrm>
            <a:off x="4244340" y="2603189"/>
            <a:ext cx="3299460" cy="1796671"/>
            <a:chOff x="4244340" y="2603189"/>
            <a:chExt cx="3299460" cy="1796671"/>
          </a:xfrm>
        </p:grpSpPr>
        <p:sp>
          <p:nvSpPr>
            <p:cNvPr id="43" name="Title 1">
              <a:extLst>
                <a:ext uri="{FF2B5EF4-FFF2-40B4-BE49-F238E27FC236}">
                  <a16:creationId xmlns:a16="http://schemas.microsoft.com/office/drawing/2014/main" id="{00D918CD-04FC-46E7-AFD2-A2E6D2470BD8}"/>
                </a:ext>
              </a:extLst>
            </p:cNvPr>
            <p:cNvSpPr txBox="1">
              <a:spLocks/>
            </p:cNvSpPr>
            <p:nvPr/>
          </p:nvSpPr>
          <p:spPr>
            <a:xfrm>
              <a:off x="4244340" y="4184416"/>
              <a:ext cx="3299460" cy="21544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400" dirty="0">
                  <a:solidFill>
                    <a:schemeClr val="bg1"/>
                  </a:solidFill>
                </a:rPr>
                <a:t>Human Detection</a:t>
              </a:r>
            </a:p>
          </p:txBody>
        </p:sp>
        <p:grpSp>
          <p:nvGrpSpPr>
            <p:cNvPr id="45" name="Group 44">
              <a:extLst>
                <a:ext uri="{FF2B5EF4-FFF2-40B4-BE49-F238E27FC236}">
                  <a16:creationId xmlns:a16="http://schemas.microsoft.com/office/drawing/2014/main" id="{540B854E-70D4-42EE-8F0F-B8B1D550C16F}"/>
                </a:ext>
              </a:extLst>
            </p:cNvPr>
            <p:cNvGrpSpPr/>
            <p:nvPr/>
          </p:nvGrpSpPr>
          <p:grpSpPr>
            <a:xfrm>
              <a:off x="5334000" y="2603189"/>
              <a:ext cx="1181100" cy="1503991"/>
              <a:chOff x="5509260" y="2705100"/>
              <a:chExt cx="1059180" cy="1348740"/>
            </a:xfrm>
          </p:grpSpPr>
          <p:pic>
            <p:nvPicPr>
              <p:cNvPr id="39" name="Picture 38">
                <a:extLst>
                  <a:ext uri="{FF2B5EF4-FFF2-40B4-BE49-F238E27FC236}">
                    <a16:creationId xmlns:a16="http://schemas.microsoft.com/office/drawing/2014/main" id="{FE105F70-E5A3-4A0A-AF8D-4F2B25781B9C}"/>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525416" y="2705100"/>
                <a:ext cx="1043024" cy="670560"/>
              </a:xfrm>
              <a:prstGeom prst="rect">
                <a:avLst/>
              </a:prstGeom>
            </p:spPr>
          </p:pic>
          <p:pic>
            <p:nvPicPr>
              <p:cNvPr id="50" name="Picture 49">
                <a:extLst>
                  <a:ext uri="{FF2B5EF4-FFF2-40B4-BE49-F238E27FC236}">
                    <a16:creationId xmlns:a16="http://schemas.microsoft.com/office/drawing/2014/main" id="{2634290D-8B52-4CBE-A9C4-7579FDB9D9DD}"/>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509260" y="3383280"/>
                <a:ext cx="1043940" cy="670560"/>
              </a:xfrm>
              <a:prstGeom prst="rect">
                <a:avLst/>
              </a:prstGeom>
            </p:spPr>
          </p:pic>
        </p:grpSp>
      </p:grpSp>
      <p:sp>
        <p:nvSpPr>
          <p:cNvPr id="60" name="Rectangle 59">
            <a:extLst>
              <a:ext uri="{FF2B5EF4-FFF2-40B4-BE49-F238E27FC236}">
                <a16:creationId xmlns:a16="http://schemas.microsoft.com/office/drawing/2014/main" id="{0CE5591E-5A03-4414-B4A7-233F30F09440}"/>
              </a:ext>
            </a:extLst>
          </p:cNvPr>
          <p:cNvSpPr/>
          <p:nvPr/>
        </p:nvSpPr>
        <p:spPr>
          <a:xfrm>
            <a:off x="4968240" y="2247480"/>
            <a:ext cx="5109210" cy="2545080"/>
          </a:xfrm>
          <a:prstGeom prst="rect">
            <a:avLst/>
          </a:prstGeom>
          <a:solidFill>
            <a:srgbClr val="1C1C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865131AD-78A2-4810-A7ED-949F2172E47E}"/>
              </a:ext>
            </a:extLst>
          </p:cNvPr>
          <p:cNvSpPr/>
          <p:nvPr/>
        </p:nvSpPr>
        <p:spPr>
          <a:xfrm>
            <a:off x="4632960" y="647700"/>
            <a:ext cx="2306320" cy="1607820"/>
          </a:xfrm>
          <a:prstGeom prst="rect">
            <a:avLst/>
          </a:prstGeom>
          <a:solidFill>
            <a:srgbClr val="1C1C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390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7" grpId="0"/>
      <p:bldP spid="60" grpId="0" animBg="1"/>
      <p:bldP spid="6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9F037-936A-4347-9B6F-70928D8A247A}"/>
              </a:ext>
            </a:extLst>
          </p:cNvPr>
          <p:cNvSpPr txBox="1">
            <a:spLocks/>
          </p:cNvSpPr>
          <p:nvPr/>
        </p:nvSpPr>
        <p:spPr>
          <a:xfrm>
            <a:off x="0" y="96448"/>
            <a:ext cx="10077450" cy="769441"/>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Extending Computer Vision to Hidden Objects</a:t>
            </a:r>
            <a:br>
              <a:rPr lang="en-US" sz="2200" dirty="0">
                <a:solidFill>
                  <a:schemeClr val="bg1"/>
                </a:solidFill>
              </a:rPr>
            </a:br>
            <a:r>
              <a:rPr lang="en-US" sz="2200" dirty="0">
                <a:solidFill>
                  <a:schemeClr val="bg1"/>
                </a:solidFill>
              </a:rPr>
              <a:t>A Tutorial on Millimeter-Wave Imaging and Reconstruction of Occluded Scenes</a:t>
            </a:r>
          </a:p>
        </p:txBody>
      </p:sp>
      <p:sp>
        <p:nvSpPr>
          <p:cNvPr id="3" name="Title 1">
            <a:extLst>
              <a:ext uri="{FF2B5EF4-FFF2-40B4-BE49-F238E27FC236}">
                <a16:creationId xmlns:a16="http://schemas.microsoft.com/office/drawing/2014/main" id="{228EE8F9-AF59-45F1-817B-7BBC0A671246}"/>
              </a:ext>
            </a:extLst>
          </p:cNvPr>
          <p:cNvSpPr txBox="1">
            <a:spLocks/>
          </p:cNvSpPr>
          <p:nvPr/>
        </p:nvSpPr>
        <p:spPr>
          <a:xfrm>
            <a:off x="331373" y="1371125"/>
            <a:ext cx="5985803" cy="3600986"/>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pPr algn="l"/>
            <a:r>
              <a:rPr lang="en-US" sz="1800" dirty="0" err="1">
                <a:solidFill>
                  <a:schemeClr val="bg1"/>
                </a:solidFill>
              </a:rPr>
              <a:t>mmWave</a:t>
            </a:r>
            <a:r>
              <a:rPr lang="en-US" sz="1800" dirty="0">
                <a:solidFill>
                  <a:schemeClr val="bg1"/>
                </a:solidFill>
              </a:rPr>
              <a:t> 101: Basics of </a:t>
            </a:r>
            <a:r>
              <a:rPr lang="en-US" sz="1800" dirty="0" err="1">
                <a:solidFill>
                  <a:schemeClr val="bg1"/>
                </a:solidFill>
              </a:rPr>
              <a:t>mmWave</a:t>
            </a:r>
            <a:r>
              <a:rPr lang="en-US" sz="1800" dirty="0">
                <a:solidFill>
                  <a:schemeClr val="bg1"/>
                </a:solidFill>
              </a:rPr>
              <a:t> Imaging, Limitations</a:t>
            </a:r>
          </a:p>
          <a:p>
            <a:pPr algn="l"/>
            <a:endParaRPr lang="en-US" sz="1800" dirty="0">
              <a:solidFill>
                <a:schemeClr val="bg1"/>
              </a:solidFill>
            </a:endParaRPr>
          </a:p>
          <a:p>
            <a:pPr algn="l"/>
            <a:r>
              <a:rPr lang="en-US" sz="1800" dirty="0">
                <a:solidFill>
                  <a:schemeClr val="bg1"/>
                </a:solidFill>
              </a:rPr>
              <a:t>State-of-the-art Reconstruction Methods</a:t>
            </a:r>
          </a:p>
          <a:p>
            <a:pPr algn="l"/>
            <a:endParaRPr lang="en-US" sz="1800" dirty="0">
              <a:solidFill>
                <a:schemeClr val="bg1"/>
              </a:solidFill>
            </a:endParaRPr>
          </a:p>
          <a:p>
            <a:pPr algn="l"/>
            <a:r>
              <a:rPr lang="en-US" sz="1800" dirty="0" err="1">
                <a:solidFill>
                  <a:schemeClr val="bg1"/>
                </a:solidFill>
              </a:rPr>
              <a:t>mmWave</a:t>
            </a:r>
            <a:r>
              <a:rPr lang="en-US" sz="1800" dirty="0">
                <a:solidFill>
                  <a:schemeClr val="bg1"/>
                </a:solidFill>
              </a:rPr>
              <a:t> Neural Radiance Fields</a:t>
            </a:r>
          </a:p>
          <a:p>
            <a:pPr algn="l"/>
            <a:endParaRPr lang="en-US" sz="1800" dirty="0">
              <a:solidFill>
                <a:schemeClr val="bg1"/>
              </a:solidFill>
            </a:endParaRPr>
          </a:p>
          <a:p>
            <a:pPr algn="l"/>
            <a:r>
              <a:rPr lang="en-US" sz="1800" dirty="0">
                <a:solidFill>
                  <a:schemeClr val="bg1"/>
                </a:solidFill>
              </a:rPr>
              <a:t>Coffee Break</a:t>
            </a:r>
          </a:p>
          <a:p>
            <a:pPr algn="l"/>
            <a:endParaRPr lang="en-US" sz="1800" dirty="0">
              <a:solidFill>
                <a:schemeClr val="bg1"/>
              </a:solidFill>
            </a:endParaRPr>
          </a:p>
          <a:p>
            <a:pPr algn="l"/>
            <a:r>
              <a:rPr lang="en-US" sz="1800" dirty="0">
                <a:solidFill>
                  <a:schemeClr val="bg1"/>
                </a:solidFill>
              </a:rPr>
              <a:t>Vision-quality </a:t>
            </a:r>
            <a:r>
              <a:rPr lang="en-US" sz="1800" dirty="0" err="1">
                <a:solidFill>
                  <a:schemeClr val="bg1"/>
                </a:solidFill>
              </a:rPr>
              <a:t>mmWave</a:t>
            </a:r>
            <a:r>
              <a:rPr lang="en-US" sz="1800" dirty="0">
                <a:solidFill>
                  <a:schemeClr val="bg1"/>
                </a:solidFill>
              </a:rPr>
              <a:t> Scene Understanding</a:t>
            </a:r>
          </a:p>
          <a:p>
            <a:pPr algn="l"/>
            <a:endParaRPr lang="en-US" sz="1800" dirty="0">
              <a:solidFill>
                <a:schemeClr val="bg1"/>
              </a:solidFill>
            </a:endParaRPr>
          </a:p>
          <a:p>
            <a:pPr algn="l"/>
            <a:r>
              <a:rPr lang="en-US" sz="1800" dirty="0">
                <a:solidFill>
                  <a:schemeClr val="bg1"/>
                </a:solidFill>
              </a:rPr>
              <a:t>Open Problems; Tour of Existing Datasets &amp; Tools</a:t>
            </a:r>
          </a:p>
          <a:p>
            <a:pPr algn="l"/>
            <a:endParaRPr lang="en-US" sz="1800" dirty="0">
              <a:solidFill>
                <a:schemeClr val="bg1"/>
              </a:solidFill>
            </a:endParaRPr>
          </a:p>
          <a:p>
            <a:pPr algn="l"/>
            <a:r>
              <a:rPr lang="en-US" sz="1800" dirty="0">
                <a:solidFill>
                  <a:schemeClr val="bg1"/>
                </a:solidFill>
              </a:rPr>
              <a:t>Hands-On Tutorial: </a:t>
            </a:r>
            <a:r>
              <a:rPr lang="en-US" sz="1800" dirty="0" err="1">
                <a:solidFill>
                  <a:schemeClr val="bg1"/>
                </a:solidFill>
              </a:rPr>
              <a:t>mmWave</a:t>
            </a:r>
            <a:r>
              <a:rPr lang="en-US" sz="1800" dirty="0">
                <a:solidFill>
                  <a:schemeClr val="bg1"/>
                </a:solidFill>
              </a:rPr>
              <a:t> Imaging &amp; Reconstruction</a:t>
            </a:r>
          </a:p>
        </p:txBody>
      </p:sp>
      <p:grpSp>
        <p:nvGrpSpPr>
          <p:cNvPr id="10" name="Group 9">
            <a:extLst>
              <a:ext uri="{FF2B5EF4-FFF2-40B4-BE49-F238E27FC236}">
                <a16:creationId xmlns:a16="http://schemas.microsoft.com/office/drawing/2014/main" id="{44702C7D-0139-446E-972C-85144A24783F}"/>
              </a:ext>
            </a:extLst>
          </p:cNvPr>
          <p:cNvGrpSpPr/>
          <p:nvPr/>
        </p:nvGrpSpPr>
        <p:grpSpPr>
          <a:xfrm>
            <a:off x="7234316" y="1409700"/>
            <a:ext cx="2389743" cy="3588703"/>
            <a:chOff x="7045960" y="1442720"/>
            <a:chExt cx="2783840" cy="4180523"/>
          </a:xfrm>
        </p:grpSpPr>
        <p:pic>
          <p:nvPicPr>
            <p:cNvPr id="6" name="Picture 5">
              <a:extLst>
                <a:ext uri="{FF2B5EF4-FFF2-40B4-BE49-F238E27FC236}">
                  <a16:creationId xmlns:a16="http://schemas.microsoft.com/office/drawing/2014/main" id="{080A3996-B657-4773-A309-A104348C4A0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45960" y="2852261"/>
              <a:ext cx="2783840" cy="1361440"/>
            </a:xfrm>
            <a:prstGeom prst="rect">
              <a:avLst/>
            </a:prstGeom>
          </p:spPr>
        </p:pic>
        <p:pic>
          <p:nvPicPr>
            <p:cNvPr id="7" name="Picture 6">
              <a:extLst>
                <a:ext uri="{FF2B5EF4-FFF2-40B4-BE49-F238E27FC236}">
                  <a16:creationId xmlns:a16="http://schemas.microsoft.com/office/drawing/2014/main" id="{A9E5BF15-4F95-44B7-9C13-2BADBBD4C6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45960" y="4261803"/>
              <a:ext cx="2783840" cy="1361440"/>
            </a:xfrm>
            <a:prstGeom prst="rect">
              <a:avLst/>
            </a:prstGeom>
          </p:spPr>
        </p:pic>
        <p:grpSp>
          <p:nvGrpSpPr>
            <p:cNvPr id="9" name="Group 8">
              <a:extLst>
                <a:ext uri="{FF2B5EF4-FFF2-40B4-BE49-F238E27FC236}">
                  <a16:creationId xmlns:a16="http://schemas.microsoft.com/office/drawing/2014/main" id="{EA44AA69-4ED5-4892-9C03-F24152F6D8E6}"/>
                </a:ext>
              </a:extLst>
            </p:cNvPr>
            <p:cNvGrpSpPr/>
            <p:nvPr/>
          </p:nvGrpSpPr>
          <p:grpSpPr>
            <a:xfrm>
              <a:off x="7045960" y="1442720"/>
              <a:ext cx="2783840" cy="1361440"/>
              <a:chOff x="7051040" y="1442720"/>
              <a:chExt cx="2783840" cy="1361440"/>
            </a:xfrm>
          </p:grpSpPr>
          <p:pic>
            <p:nvPicPr>
              <p:cNvPr id="5" name="Picture 4">
                <a:extLst>
                  <a:ext uri="{FF2B5EF4-FFF2-40B4-BE49-F238E27FC236}">
                    <a16:creationId xmlns:a16="http://schemas.microsoft.com/office/drawing/2014/main" id="{D6D252BD-CB42-49B1-AAE9-1E1B966F2A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51040" y="1442720"/>
                <a:ext cx="2783840" cy="1361440"/>
              </a:xfrm>
              <a:prstGeom prst="rect">
                <a:avLst/>
              </a:prstGeom>
            </p:spPr>
          </p:pic>
          <p:sp>
            <p:nvSpPr>
              <p:cNvPr id="8" name="Rectangle 7">
                <a:extLst>
                  <a:ext uri="{FF2B5EF4-FFF2-40B4-BE49-F238E27FC236}">
                    <a16:creationId xmlns:a16="http://schemas.microsoft.com/office/drawing/2014/main" id="{288CF4CC-45E8-475C-9757-5AB9BF5C1D7D}"/>
                  </a:ext>
                </a:extLst>
              </p:cNvPr>
              <p:cNvSpPr/>
              <p:nvPr/>
            </p:nvSpPr>
            <p:spPr>
              <a:xfrm>
                <a:off x="9684000" y="1447800"/>
                <a:ext cx="144000" cy="134961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44360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9F037-936A-4347-9B6F-70928D8A247A}"/>
              </a:ext>
            </a:extLst>
          </p:cNvPr>
          <p:cNvSpPr txBox="1">
            <a:spLocks/>
          </p:cNvSpPr>
          <p:nvPr/>
        </p:nvSpPr>
        <p:spPr>
          <a:xfrm>
            <a:off x="0" y="96448"/>
            <a:ext cx="10077450" cy="769441"/>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Extending Computer Vision to Hidden Objects</a:t>
            </a:r>
            <a:br>
              <a:rPr lang="en-US" sz="2200" dirty="0">
                <a:solidFill>
                  <a:schemeClr val="bg1"/>
                </a:solidFill>
              </a:rPr>
            </a:br>
            <a:r>
              <a:rPr lang="en-US" sz="2200" dirty="0">
                <a:solidFill>
                  <a:schemeClr val="bg1"/>
                </a:solidFill>
              </a:rPr>
              <a:t>A Tutorial on Millimeter-Wave Imaging and Reconstruction of Occluded Scenes</a:t>
            </a:r>
          </a:p>
        </p:txBody>
      </p:sp>
      <p:sp>
        <p:nvSpPr>
          <p:cNvPr id="3" name="Title 1">
            <a:extLst>
              <a:ext uri="{FF2B5EF4-FFF2-40B4-BE49-F238E27FC236}">
                <a16:creationId xmlns:a16="http://schemas.microsoft.com/office/drawing/2014/main" id="{228EE8F9-AF59-45F1-817B-7BBC0A671246}"/>
              </a:ext>
            </a:extLst>
          </p:cNvPr>
          <p:cNvSpPr txBox="1">
            <a:spLocks/>
          </p:cNvSpPr>
          <p:nvPr/>
        </p:nvSpPr>
        <p:spPr>
          <a:xfrm>
            <a:off x="331373" y="1371125"/>
            <a:ext cx="5985803" cy="3600986"/>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pPr algn="l"/>
            <a:r>
              <a:rPr lang="en-US" sz="1800" b="1" dirty="0" err="1">
                <a:solidFill>
                  <a:schemeClr val="bg1"/>
                </a:solidFill>
              </a:rPr>
              <a:t>mmWave</a:t>
            </a:r>
            <a:r>
              <a:rPr lang="en-US" sz="1800" b="1" dirty="0">
                <a:solidFill>
                  <a:schemeClr val="bg1"/>
                </a:solidFill>
              </a:rPr>
              <a:t> 101: Basics of </a:t>
            </a:r>
            <a:r>
              <a:rPr lang="en-US" sz="1800" b="1" dirty="0" err="1">
                <a:solidFill>
                  <a:schemeClr val="bg1"/>
                </a:solidFill>
              </a:rPr>
              <a:t>mmWave</a:t>
            </a:r>
            <a:r>
              <a:rPr lang="en-US" sz="1800" b="1" dirty="0">
                <a:solidFill>
                  <a:schemeClr val="bg1"/>
                </a:solidFill>
              </a:rPr>
              <a:t> Imaging, Limitations</a:t>
            </a:r>
          </a:p>
          <a:p>
            <a:pPr algn="l"/>
            <a:endParaRPr lang="en-US" sz="1800" dirty="0">
              <a:solidFill>
                <a:schemeClr val="bg1"/>
              </a:solidFill>
            </a:endParaRPr>
          </a:p>
          <a:p>
            <a:pPr algn="l"/>
            <a:r>
              <a:rPr lang="en-US" sz="1800" dirty="0">
                <a:solidFill>
                  <a:schemeClr val="bg1"/>
                </a:solidFill>
              </a:rPr>
              <a:t>State-of-the-art Reconstruction Methods</a:t>
            </a:r>
          </a:p>
          <a:p>
            <a:pPr algn="l"/>
            <a:endParaRPr lang="en-US" sz="1800" dirty="0">
              <a:solidFill>
                <a:schemeClr val="bg1"/>
              </a:solidFill>
            </a:endParaRPr>
          </a:p>
          <a:p>
            <a:pPr algn="l"/>
            <a:r>
              <a:rPr lang="en-US" sz="1800" dirty="0" err="1">
                <a:solidFill>
                  <a:schemeClr val="bg1"/>
                </a:solidFill>
              </a:rPr>
              <a:t>mmWave</a:t>
            </a:r>
            <a:r>
              <a:rPr lang="en-US" sz="1800" dirty="0">
                <a:solidFill>
                  <a:schemeClr val="bg1"/>
                </a:solidFill>
              </a:rPr>
              <a:t> Neural Radiance Fields</a:t>
            </a:r>
          </a:p>
          <a:p>
            <a:pPr algn="l"/>
            <a:endParaRPr lang="en-US" sz="1800" dirty="0">
              <a:solidFill>
                <a:schemeClr val="bg1"/>
              </a:solidFill>
            </a:endParaRPr>
          </a:p>
          <a:p>
            <a:pPr algn="l"/>
            <a:r>
              <a:rPr lang="en-US" sz="1800" dirty="0">
                <a:solidFill>
                  <a:schemeClr val="bg1"/>
                </a:solidFill>
              </a:rPr>
              <a:t>Coffee Break</a:t>
            </a:r>
          </a:p>
          <a:p>
            <a:pPr algn="l"/>
            <a:endParaRPr lang="en-US" sz="1800" dirty="0">
              <a:solidFill>
                <a:schemeClr val="bg1"/>
              </a:solidFill>
            </a:endParaRPr>
          </a:p>
          <a:p>
            <a:pPr algn="l"/>
            <a:r>
              <a:rPr lang="en-US" sz="1800" dirty="0">
                <a:solidFill>
                  <a:schemeClr val="bg1"/>
                </a:solidFill>
              </a:rPr>
              <a:t>Vision-quality </a:t>
            </a:r>
            <a:r>
              <a:rPr lang="en-US" sz="1800" dirty="0" err="1">
                <a:solidFill>
                  <a:schemeClr val="bg1"/>
                </a:solidFill>
              </a:rPr>
              <a:t>mmWave</a:t>
            </a:r>
            <a:r>
              <a:rPr lang="en-US" sz="1800" dirty="0">
                <a:solidFill>
                  <a:schemeClr val="bg1"/>
                </a:solidFill>
              </a:rPr>
              <a:t> Scene Understanding</a:t>
            </a:r>
          </a:p>
          <a:p>
            <a:pPr algn="l"/>
            <a:endParaRPr lang="en-US" sz="1800" dirty="0">
              <a:solidFill>
                <a:schemeClr val="bg1"/>
              </a:solidFill>
            </a:endParaRPr>
          </a:p>
          <a:p>
            <a:pPr algn="l"/>
            <a:r>
              <a:rPr lang="en-US" sz="1800" dirty="0">
                <a:solidFill>
                  <a:schemeClr val="bg1"/>
                </a:solidFill>
              </a:rPr>
              <a:t>Open Problems; Tour of Existing Datasets &amp; Tools</a:t>
            </a:r>
          </a:p>
          <a:p>
            <a:pPr algn="l"/>
            <a:endParaRPr lang="en-US" sz="1800" dirty="0">
              <a:solidFill>
                <a:schemeClr val="bg1"/>
              </a:solidFill>
            </a:endParaRPr>
          </a:p>
          <a:p>
            <a:pPr algn="l"/>
            <a:r>
              <a:rPr lang="en-US" sz="1800" dirty="0">
                <a:solidFill>
                  <a:schemeClr val="bg1"/>
                </a:solidFill>
              </a:rPr>
              <a:t>Hands-On Tutorial: </a:t>
            </a:r>
            <a:r>
              <a:rPr lang="en-US" sz="1800" dirty="0" err="1">
                <a:solidFill>
                  <a:schemeClr val="bg1"/>
                </a:solidFill>
              </a:rPr>
              <a:t>mmWave</a:t>
            </a:r>
            <a:r>
              <a:rPr lang="en-US" sz="1800" dirty="0">
                <a:solidFill>
                  <a:schemeClr val="bg1"/>
                </a:solidFill>
              </a:rPr>
              <a:t> Imaging &amp; Reconstruction</a:t>
            </a:r>
          </a:p>
        </p:txBody>
      </p:sp>
      <p:grpSp>
        <p:nvGrpSpPr>
          <p:cNvPr id="10" name="Group 9">
            <a:extLst>
              <a:ext uri="{FF2B5EF4-FFF2-40B4-BE49-F238E27FC236}">
                <a16:creationId xmlns:a16="http://schemas.microsoft.com/office/drawing/2014/main" id="{44702C7D-0139-446E-972C-85144A24783F}"/>
              </a:ext>
            </a:extLst>
          </p:cNvPr>
          <p:cNvGrpSpPr/>
          <p:nvPr/>
        </p:nvGrpSpPr>
        <p:grpSpPr>
          <a:xfrm>
            <a:off x="7234316" y="1409700"/>
            <a:ext cx="2389743" cy="3588703"/>
            <a:chOff x="7045960" y="1442720"/>
            <a:chExt cx="2783840" cy="4180523"/>
          </a:xfrm>
        </p:grpSpPr>
        <p:pic>
          <p:nvPicPr>
            <p:cNvPr id="6" name="Picture 5">
              <a:extLst>
                <a:ext uri="{FF2B5EF4-FFF2-40B4-BE49-F238E27FC236}">
                  <a16:creationId xmlns:a16="http://schemas.microsoft.com/office/drawing/2014/main" id="{080A3996-B657-4773-A309-A104348C4A0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45960" y="2852261"/>
              <a:ext cx="2783840" cy="1361440"/>
            </a:xfrm>
            <a:prstGeom prst="rect">
              <a:avLst/>
            </a:prstGeom>
          </p:spPr>
        </p:pic>
        <p:pic>
          <p:nvPicPr>
            <p:cNvPr id="7" name="Picture 6">
              <a:extLst>
                <a:ext uri="{FF2B5EF4-FFF2-40B4-BE49-F238E27FC236}">
                  <a16:creationId xmlns:a16="http://schemas.microsoft.com/office/drawing/2014/main" id="{A9E5BF15-4F95-44B7-9C13-2BADBBD4C6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45960" y="4261803"/>
              <a:ext cx="2783840" cy="1361440"/>
            </a:xfrm>
            <a:prstGeom prst="rect">
              <a:avLst/>
            </a:prstGeom>
          </p:spPr>
        </p:pic>
        <p:grpSp>
          <p:nvGrpSpPr>
            <p:cNvPr id="9" name="Group 8">
              <a:extLst>
                <a:ext uri="{FF2B5EF4-FFF2-40B4-BE49-F238E27FC236}">
                  <a16:creationId xmlns:a16="http://schemas.microsoft.com/office/drawing/2014/main" id="{EA44AA69-4ED5-4892-9C03-F24152F6D8E6}"/>
                </a:ext>
              </a:extLst>
            </p:cNvPr>
            <p:cNvGrpSpPr/>
            <p:nvPr/>
          </p:nvGrpSpPr>
          <p:grpSpPr>
            <a:xfrm>
              <a:off x="7045960" y="1442720"/>
              <a:ext cx="2783840" cy="1361440"/>
              <a:chOff x="7051040" y="1442720"/>
              <a:chExt cx="2783840" cy="1361440"/>
            </a:xfrm>
          </p:grpSpPr>
          <p:pic>
            <p:nvPicPr>
              <p:cNvPr id="5" name="Picture 4">
                <a:extLst>
                  <a:ext uri="{FF2B5EF4-FFF2-40B4-BE49-F238E27FC236}">
                    <a16:creationId xmlns:a16="http://schemas.microsoft.com/office/drawing/2014/main" id="{D6D252BD-CB42-49B1-AAE9-1E1B966F2A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51040" y="1442720"/>
                <a:ext cx="2783840" cy="1361440"/>
              </a:xfrm>
              <a:prstGeom prst="rect">
                <a:avLst/>
              </a:prstGeom>
            </p:spPr>
          </p:pic>
          <p:sp>
            <p:nvSpPr>
              <p:cNvPr id="8" name="Rectangle 7">
                <a:extLst>
                  <a:ext uri="{FF2B5EF4-FFF2-40B4-BE49-F238E27FC236}">
                    <a16:creationId xmlns:a16="http://schemas.microsoft.com/office/drawing/2014/main" id="{288CF4CC-45E8-475C-9757-5AB9BF5C1D7D}"/>
                  </a:ext>
                </a:extLst>
              </p:cNvPr>
              <p:cNvSpPr/>
              <p:nvPr/>
            </p:nvSpPr>
            <p:spPr>
              <a:xfrm>
                <a:off x="9684000" y="1447800"/>
                <a:ext cx="144000" cy="134961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 name="Rectangle 3">
            <a:extLst>
              <a:ext uri="{FF2B5EF4-FFF2-40B4-BE49-F238E27FC236}">
                <a16:creationId xmlns:a16="http://schemas.microsoft.com/office/drawing/2014/main" id="{A53E4A84-2B81-4829-AB27-F31CA9AD1E4A}"/>
              </a:ext>
            </a:extLst>
          </p:cNvPr>
          <p:cNvSpPr/>
          <p:nvPr/>
        </p:nvSpPr>
        <p:spPr>
          <a:xfrm>
            <a:off x="82084" y="1851081"/>
            <a:ext cx="6233160" cy="3192780"/>
          </a:xfrm>
          <a:prstGeom prst="rect">
            <a:avLst/>
          </a:prstGeom>
          <a:solidFill>
            <a:srgbClr val="1C1C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1263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AC598D7-8A33-4830-A0EB-E9D0A59A640A}"/>
              </a:ext>
            </a:extLst>
          </p:cNvPr>
          <p:cNvSpPr txBox="1">
            <a:spLocks/>
          </p:cNvSpPr>
          <p:nvPr/>
        </p:nvSpPr>
        <p:spPr>
          <a:xfrm>
            <a:off x="0" y="893792"/>
            <a:ext cx="10077450"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How many of you have heard of wireless signals (</a:t>
            </a:r>
            <a:r>
              <a:rPr lang="en-US" sz="2000" dirty="0" err="1">
                <a:solidFill>
                  <a:schemeClr val="bg1"/>
                </a:solidFill>
              </a:rPr>
              <a:t>WiFi</a:t>
            </a:r>
            <a:r>
              <a:rPr lang="en-US" sz="2000" dirty="0">
                <a:solidFill>
                  <a:schemeClr val="bg1"/>
                </a:solidFill>
              </a:rPr>
              <a:t>, Bluetooth, </a:t>
            </a:r>
            <a:r>
              <a:rPr lang="en-US" sz="2000" dirty="0" err="1">
                <a:solidFill>
                  <a:schemeClr val="bg1"/>
                </a:solidFill>
              </a:rPr>
              <a:t>mmWave</a:t>
            </a:r>
            <a:r>
              <a:rPr lang="en-US" sz="2000" dirty="0">
                <a:solidFill>
                  <a:schemeClr val="bg1"/>
                </a:solidFill>
              </a:rPr>
              <a:t>)? </a:t>
            </a:r>
          </a:p>
        </p:txBody>
      </p:sp>
      <p:sp>
        <p:nvSpPr>
          <p:cNvPr id="4" name="Title 1">
            <a:extLst>
              <a:ext uri="{FF2B5EF4-FFF2-40B4-BE49-F238E27FC236}">
                <a16:creationId xmlns:a16="http://schemas.microsoft.com/office/drawing/2014/main" id="{4EFA5012-6532-4175-B7A3-48F709FE197E}"/>
              </a:ext>
            </a:extLst>
          </p:cNvPr>
          <p:cNvSpPr txBox="1">
            <a:spLocks/>
          </p:cNvSpPr>
          <p:nvPr/>
        </p:nvSpPr>
        <p:spPr>
          <a:xfrm>
            <a:off x="0" y="1961881"/>
            <a:ext cx="10077450"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How many of you have heard of </a:t>
            </a:r>
            <a:r>
              <a:rPr lang="en-US" sz="2000" dirty="0" err="1">
                <a:solidFill>
                  <a:schemeClr val="bg1"/>
                </a:solidFill>
              </a:rPr>
              <a:t>mmWave</a:t>
            </a:r>
            <a:r>
              <a:rPr lang="en-US" sz="2000" dirty="0">
                <a:solidFill>
                  <a:schemeClr val="bg1"/>
                </a:solidFill>
              </a:rPr>
              <a:t> (5G, 6G, Next-Gen </a:t>
            </a:r>
            <a:r>
              <a:rPr lang="en-US" sz="2000" dirty="0" err="1">
                <a:solidFill>
                  <a:schemeClr val="bg1"/>
                </a:solidFill>
              </a:rPr>
              <a:t>WiFi</a:t>
            </a:r>
            <a:r>
              <a:rPr lang="en-US" sz="2000" dirty="0">
                <a:solidFill>
                  <a:schemeClr val="bg1"/>
                </a:solidFill>
              </a:rPr>
              <a:t>)?</a:t>
            </a:r>
          </a:p>
        </p:txBody>
      </p:sp>
      <p:sp>
        <p:nvSpPr>
          <p:cNvPr id="5" name="Title 1">
            <a:extLst>
              <a:ext uri="{FF2B5EF4-FFF2-40B4-BE49-F238E27FC236}">
                <a16:creationId xmlns:a16="http://schemas.microsoft.com/office/drawing/2014/main" id="{F6355360-C63B-4525-B387-4724FA554B73}"/>
              </a:ext>
            </a:extLst>
          </p:cNvPr>
          <p:cNvSpPr txBox="1">
            <a:spLocks/>
          </p:cNvSpPr>
          <p:nvPr/>
        </p:nvSpPr>
        <p:spPr>
          <a:xfrm>
            <a:off x="0" y="3214636"/>
            <a:ext cx="10077450"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How many of you have prior knowledge on </a:t>
            </a:r>
            <a:r>
              <a:rPr lang="en-US" sz="2000" dirty="0" err="1">
                <a:solidFill>
                  <a:schemeClr val="bg1"/>
                </a:solidFill>
              </a:rPr>
              <a:t>mmWave</a:t>
            </a:r>
            <a:r>
              <a:rPr lang="en-US" sz="2000" dirty="0">
                <a:solidFill>
                  <a:schemeClr val="bg1"/>
                </a:solidFill>
              </a:rPr>
              <a:t> sensing (Imaging, FMCW, </a:t>
            </a:r>
            <a:r>
              <a:rPr lang="en-US" sz="2000" dirty="0" err="1">
                <a:solidFill>
                  <a:schemeClr val="bg1"/>
                </a:solidFill>
              </a:rPr>
              <a:t>AoA</a:t>
            </a:r>
            <a:r>
              <a:rPr lang="en-US" sz="2000" dirty="0">
                <a:solidFill>
                  <a:schemeClr val="bg1"/>
                </a:solidFill>
              </a:rPr>
              <a:t>)?</a:t>
            </a:r>
          </a:p>
        </p:txBody>
      </p:sp>
      <p:sp>
        <p:nvSpPr>
          <p:cNvPr id="6" name="Title 1">
            <a:extLst>
              <a:ext uri="{FF2B5EF4-FFF2-40B4-BE49-F238E27FC236}">
                <a16:creationId xmlns:a16="http://schemas.microsoft.com/office/drawing/2014/main" id="{26211D3C-4E54-4746-B1CD-2EFBB98F3469}"/>
              </a:ext>
            </a:extLst>
          </p:cNvPr>
          <p:cNvSpPr txBox="1">
            <a:spLocks/>
          </p:cNvSpPr>
          <p:nvPr/>
        </p:nvSpPr>
        <p:spPr>
          <a:xfrm>
            <a:off x="0" y="4467392"/>
            <a:ext cx="10077450"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How many of you have prior research experience in </a:t>
            </a:r>
            <a:r>
              <a:rPr lang="en-US" sz="2000" dirty="0" err="1">
                <a:solidFill>
                  <a:schemeClr val="bg1"/>
                </a:solidFill>
              </a:rPr>
              <a:t>mmWave</a:t>
            </a:r>
            <a:r>
              <a:rPr lang="en-US" sz="2000" dirty="0">
                <a:solidFill>
                  <a:schemeClr val="bg1"/>
                </a:solidFill>
              </a:rPr>
              <a:t> sensing?</a:t>
            </a:r>
          </a:p>
        </p:txBody>
      </p:sp>
      <p:sp>
        <p:nvSpPr>
          <p:cNvPr id="7" name="Freeform: Shape 29">
            <a:extLst>
              <a:ext uri="{FF2B5EF4-FFF2-40B4-BE49-F238E27FC236}">
                <a16:creationId xmlns:a16="http://schemas.microsoft.com/office/drawing/2014/main" id="{8CE6DE11-0A5B-4A01-A190-A8723858C647}"/>
              </a:ext>
            </a:extLst>
          </p:cNvPr>
          <p:cNvSpPr/>
          <p:nvPr/>
        </p:nvSpPr>
        <p:spPr>
          <a:xfrm>
            <a:off x="0" y="4964548"/>
            <a:ext cx="10076760" cy="70441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89C765"/>
          </a:solidFill>
          <a:ln w="0" cap="rnd">
            <a:solidFill>
              <a:srgbClr val="89C765"/>
            </a:solidFill>
            <a:prstDash val="solid"/>
          </a:ln>
        </p:spPr>
        <p:txBody>
          <a:bodyPr vert="horz" wrap="square" lIns="90000" tIns="45000" rIns="90000" bIns="45000" anchor="ctr" anchorCtr="0" compatLnSpc="0">
            <a:noAutofit/>
          </a:bodyPr>
          <a:lstStyle/>
          <a:p>
            <a:pPr algn="ctr"/>
            <a:r>
              <a:rPr lang="en-US" sz="2400" dirty="0">
                <a:latin typeface="Liberation Sans"/>
              </a:rPr>
              <a:t>No prior </a:t>
            </a:r>
            <a:r>
              <a:rPr lang="en-US" sz="2400" dirty="0" err="1">
                <a:latin typeface="Liberation Sans"/>
              </a:rPr>
              <a:t>mmWave</a:t>
            </a:r>
            <a:r>
              <a:rPr lang="en-US" sz="2400" dirty="0">
                <a:latin typeface="Liberation Sans"/>
              </a:rPr>
              <a:t> experience necessary!</a:t>
            </a:r>
            <a:endParaRPr lang="en-US" sz="2400" dirty="0">
              <a:solidFill>
                <a:schemeClr val="tx1">
                  <a:lumMod val="50000"/>
                  <a:lumOff val="50000"/>
                </a:schemeClr>
              </a:solidFill>
              <a:latin typeface="Liberation Sans"/>
            </a:endParaRPr>
          </a:p>
        </p:txBody>
      </p:sp>
    </p:spTree>
    <p:extLst>
      <p:ext uri="{BB962C8B-B14F-4D97-AF65-F5344CB8AC3E}">
        <p14:creationId xmlns:p14="http://schemas.microsoft.com/office/powerpoint/2010/main" val="230857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7AC87BF-8ABD-4204-B076-7FD67ECD4E6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0489813" cy="5668963"/>
          </a:xfrm>
          <a:prstGeom prst="rect">
            <a:avLst/>
          </a:prstGeom>
        </p:spPr>
      </p:pic>
      <p:sp>
        <p:nvSpPr>
          <p:cNvPr id="5" name="Rectangle 4">
            <a:extLst>
              <a:ext uri="{FF2B5EF4-FFF2-40B4-BE49-F238E27FC236}">
                <a16:creationId xmlns:a16="http://schemas.microsoft.com/office/drawing/2014/main" id="{2BFA3C34-263A-717B-0DE0-F4460163ECF6}"/>
              </a:ext>
            </a:extLst>
          </p:cNvPr>
          <p:cNvSpPr/>
          <p:nvPr/>
        </p:nvSpPr>
        <p:spPr>
          <a:xfrm>
            <a:off x="0" y="0"/>
            <a:ext cx="10077448" cy="5668963"/>
          </a:xfrm>
          <a:prstGeom prst="rect">
            <a:avLst/>
          </a:prstGeom>
          <a:solidFill>
            <a:srgbClr val="FFFFFF">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72AF3C-9D31-FA48-6C46-0B3EA2B9D8C3}"/>
              </a:ext>
            </a:extLst>
          </p:cNvPr>
          <p:cNvSpPr>
            <a:spLocks noGrp="1"/>
          </p:cNvSpPr>
          <p:nvPr>
            <p:ph type="ctrTitle"/>
          </p:nvPr>
        </p:nvSpPr>
        <p:spPr>
          <a:xfrm>
            <a:off x="0" y="874992"/>
            <a:ext cx="10077450" cy="1974850"/>
          </a:xfrm>
        </p:spPr>
        <p:txBody>
          <a:bodyPr/>
          <a:lstStyle/>
          <a:p>
            <a:r>
              <a:rPr lang="en-US" sz="3800" dirty="0" err="1"/>
              <a:t>mmWave</a:t>
            </a:r>
            <a:r>
              <a:rPr lang="en-US" sz="3800" dirty="0"/>
              <a:t> 101:</a:t>
            </a:r>
            <a:br>
              <a:rPr lang="en-US" sz="3800" dirty="0"/>
            </a:br>
            <a:r>
              <a:rPr lang="en-US" sz="3800" dirty="0"/>
              <a:t>The basics of </a:t>
            </a:r>
            <a:r>
              <a:rPr lang="en-US" sz="3800" dirty="0" err="1"/>
              <a:t>mmWave</a:t>
            </a:r>
            <a:r>
              <a:rPr lang="en-US" sz="3800" dirty="0"/>
              <a:t> imaging</a:t>
            </a:r>
            <a:endParaRPr lang="en-US" sz="3400" dirty="0">
              <a:solidFill>
                <a:schemeClr val="tx1">
                  <a:lumMod val="50000"/>
                  <a:lumOff val="50000"/>
                </a:schemeClr>
              </a:solidFill>
            </a:endParaRPr>
          </a:p>
        </p:txBody>
      </p:sp>
    </p:spTree>
    <p:extLst>
      <p:ext uri="{BB962C8B-B14F-4D97-AF65-F5344CB8AC3E}">
        <p14:creationId xmlns:p14="http://schemas.microsoft.com/office/powerpoint/2010/main" val="22646632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9F037-936A-4347-9B6F-70928D8A247A}"/>
              </a:ext>
            </a:extLst>
          </p:cNvPr>
          <p:cNvSpPr txBox="1">
            <a:spLocks/>
          </p:cNvSpPr>
          <p:nvPr/>
        </p:nvSpPr>
        <p:spPr>
          <a:xfrm>
            <a:off x="0" y="156728"/>
            <a:ext cx="10077450" cy="384721"/>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500" dirty="0">
                <a:solidFill>
                  <a:schemeClr val="bg1"/>
                </a:solidFill>
              </a:rPr>
              <a:t>How does </a:t>
            </a:r>
            <a:r>
              <a:rPr lang="en-US" sz="2500" dirty="0" err="1">
                <a:solidFill>
                  <a:schemeClr val="bg1"/>
                </a:solidFill>
              </a:rPr>
              <a:t>mmWave</a:t>
            </a:r>
            <a:r>
              <a:rPr lang="en-US" sz="2500" dirty="0">
                <a:solidFill>
                  <a:schemeClr val="bg1"/>
                </a:solidFill>
              </a:rPr>
              <a:t> compare to other through-occlusion modalities?</a:t>
            </a:r>
          </a:p>
        </p:txBody>
      </p:sp>
      <p:grpSp>
        <p:nvGrpSpPr>
          <p:cNvPr id="10" name="Group 9">
            <a:extLst>
              <a:ext uri="{FF2B5EF4-FFF2-40B4-BE49-F238E27FC236}">
                <a16:creationId xmlns:a16="http://schemas.microsoft.com/office/drawing/2014/main" id="{CD38A03B-0827-40DF-95C5-3884C163072D}"/>
              </a:ext>
            </a:extLst>
          </p:cNvPr>
          <p:cNvGrpSpPr/>
          <p:nvPr/>
        </p:nvGrpSpPr>
        <p:grpSpPr>
          <a:xfrm>
            <a:off x="1053465" y="662112"/>
            <a:ext cx="2611120" cy="1702790"/>
            <a:chOff x="1053465" y="662112"/>
            <a:chExt cx="2611120" cy="1702790"/>
          </a:xfrm>
        </p:grpSpPr>
        <p:sp>
          <p:nvSpPr>
            <p:cNvPr id="137" name="Title 1">
              <a:extLst>
                <a:ext uri="{FF2B5EF4-FFF2-40B4-BE49-F238E27FC236}">
                  <a16:creationId xmlns:a16="http://schemas.microsoft.com/office/drawing/2014/main" id="{362AE2D0-76FA-4304-8780-925913237472}"/>
                </a:ext>
              </a:extLst>
            </p:cNvPr>
            <p:cNvSpPr txBox="1">
              <a:spLocks/>
            </p:cNvSpPr>
            <p:nvPr/>
          </p:nvSpPr>
          <p:spPr>
            <a:xfrm>
              <a:off x="1053465" y="662112"/>
              <a:ext cx="261112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u="sng" dirty="0" err="1">
                  <a:solidFill>
                    <a:schemeClr val="bg1"/>
                  </a:solidFill>
                </a:rPr>
                <a:t>XRay</a:t>
              </a:r>
              <a:endParaRPr lang="en-US" sz="2200" u="sng" dirty="0">
                <a:solidFill>
                  <a:schemeClr val="bg1"/>
                </a:solidFill>
              </a:endParaRPr>
            </a:p>
          </p:txBody>
        </p:sp>
        <p:pic>
          <p:nvPicPr>
            <p:cNvPr id="1026" name="Picture 2" descr="The Science Behind X-Ray Imaging">
              <a:extLst>
                <a:ext uri="{FF2B5EF4-FFF2-40B4-BE49-F238E27FC236}">
                  <a16:creationId xmlns:a16="http://schemas.microsoft.com/office/drawing/2014/main" id="{E9DD2E86-2DB8-4F0F-B76A-AE7ECD5B69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04909" y="1101726"/>
              <a:ext cx="1708233" cy="12631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842C5C19-009D-46AA-8797-2D48C96E4652}"/>
              </a:ext>
            </a:extLst>
          </p:cNvPr>
          <p:cNvGrpSpPr/>
          <p:nvPr/>
        </p:nvGrpSpPr>
        <p:grpSpPr>
          <a:xfrm>
            <a:off x="5759252" y="662112"/>
            <a:ext cx="2996961" cy="1699570"/>
            <a:chOff x="5759252" y="662112"/>
            <a:chExt cx="2996961" cy="1699570"/>
          </a:xfrm>
        </p:grpSpPr>
        <p:sp>
          <p:nvSpPr>
            <p:cNvPr id="7" name="Title 1">
              <a:extLst>
                <a:ext uri="{FF2B5EF4-FFF2-40B4-BE49-F238E27FC236}">
                  <a16:creationId xmlns:a16="http://schemas.microsoft.com/office/drawing/2014/main" id="{E50593BD-64F0-4D10-AC5E-ACA75B9589A3}"/>
                </a:ext>
              </a:extLst>
            </p:cNvPr>
            <p:cNvSpPr txBox="1">
              <a:spLocks/>
            </p:cNvSpPr>
            <p:nvPr/>
          </p:nvSpPr>
          <p:spPr>
            <a:xfrm>
              <a:off x="5952172" y="662112"/>
              <a:ext cx="261112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u="sng" dirty="0">
                  <a:solidFill>
                    <a:schemeClr val="bg1"/>
                  </a:solidFill>
                </a:rPr>
                <a:t>Thermal</a:t>
              </a:r>
            </a:p>
          </p:txBody>
        </p:sp>
        <p:pic>
          <p:nvPicPr>
            <p:cNvPr id="1028" name="Picture 4" descr="Why do thermal imaging cameras could see through fog and smoke?">
              <a:extLst>
                <a:ext uri="{FF2B5EF4-FFF2-40B4-BE49-F238E27FC236}">
                  <a16:creationId xmlns:a16="http://schemas.microsoft.com/office/drawing/2014/main" id="{1D9B502F-BC2F-484E-9998-5E43CF5900A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59252" y="1099804"/>
              <a:ext cx="2996961" cy="12618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4178D6C5-CE28-4481-B654-F3841601B8FF}"/>
              </a:ext>
            </a:extLst>
          </p:cNvPr>
          <p:cNvGrpSpPr/>
          <p:nvPr/>
        </p:nvGrpSpPr>
        <p:grpSpPr>
          <a:xfrm>
            <a:off x="1053465" y="3227512"/>
            <a:ext cx="2611120" cy="1694146"/>
            <a:chOff x="1053465" y="3227512"/>
            <a:chExt cx="2611120" cy="1694146"/>
          </a:xfrm>
        </p:grpSpPr>
        <p:sp>
          <p:nvSpPr>
            <p:cNvPr id="8" name="Title 1">
              <a:extLst>
                <a:ext uri="{FF2B5EF4-FFF2-40B4-BE49-F238E27FC236}">
                  <a16:creationId xmlns:a16="http://schemas.microsoft.com/office/drawing/2014/main" id="{9E9412CB-CE71-486C-9FEA-A6E17C4C257E}"/>
                </a:ext>
              </a:extLst>
            </p:cNvPr>
            <p:cNvSpPr txBox="1">
              <a:spLocks/>
            </p:cNvSpPr>
            <p:nvPr/>
          </p:nvSpPr>
          <p:spPr>
            <a:xfrm>
              <a:off x="1053465" y="3227512"/>
              <a:ext cx="261112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u="sng" dirty="0">
                  <a:solidFill>
                    <a:schemeClr val="bg1"/>
                  </a:solidFill>
                </a:rPr>
                <a:t>Ultrasound</a:t>
              </a:r>
            </a:p>
          </p:txBody>
        </p:sp>
        <p:pic>
          <p:nvPicPr>
            <p:cNvPr id="1030" name="Picture 6" descr="What Can An Ultrasound Tell You ...">
              <a:extLst>
                <a:ext uri="{FF2B5EF4-FFF2-40B4-BE49-F238E27FC236}">
                  <a16:creationId xmlns:a16="http://schemas.microsoft.com/office/drawing/2014/main" id="{1AAB8545-9E8C-46D7-A2F2-BAB0175E481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95091" y="3671571"/>
              <a:ext cx="1727868" cy="12500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0F3E0CEF-01F6-44B2-A654-B83B4B9F42F4}"/>
              </a:ext>
            </a:extLst>
          </p:cNvPr>
          <p:cNvGrpSpPr/>
          <p:nvPr/>
        </p:nvGrpSpPr>
        <p:grpSpPr>
          <a:xfrm>
            <a:off x="5952172" y="3227512"/>
            <a:ext cx="2611120" cy="1759174"/>
            <a:chOff x="5952172" y="3227512"/>
            <a:chExt cx="2611120" cy="1759174"/>
          </a:xfrm>
        </p:grpSpPr>
        <p:sp>
          <p:nvSpPr>
            <p:cNvPr id="9" name="Title 1">
              <a:extLst>
                <a:ext uri="{FF2B5EF4-FFF2-40B4-BE49-F238E27FC236}">
                  <a16:creationId xmlns:a16="http://schemas.microsoft.com/office/drawing/2014/main" id="{B16FFA27-DB86-4CD5-B334-D7306D51A054}"/>
                </a:ext>
              </a:extLst>
            </p:cNvPr>
            <p:cNvSpPr txBox="1">
              <a:spLocks/>
            </p:cNvSpPr>
            <p:nvPr/>
          </p:nvSpPr>
          <p:spPr>
            <a:xfrm>
              <a:off x="5952172" y="3227512"/>
              <a:ext cx="261112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u="sng" dirty="0">
                  <a:solidFill>
                    <a:schemeClr val="bg1"/>
                  </a:solidFill>
                </a:rPr>
                <a:t>Reflected Lasers</a:t>
              </a:r>
            </a:p>
          </p:txBody>
        </p:sp>
        <p:pic>
          <p:nvPicPr>
            <p:cNvPr id="1032" name="Picture 8" descr="At MIT, they find a way to see around corners">
              <a:extLst>
                <a:ext uri="{FF2B5EF4-FFF2-40B4-BE49-F238E27FC236}">
                  <a16:creationId xmlns:a16="http://schemas.microsoft.com/office/drawing/2014/main" id="{05F17CCF-C996-4D8D-8164-8B6B63B4335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28372" y="3666741"/>
              <a:ext cx="2458721" cy="13199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B52EA817-DBC1-419A-AE02-082BD7B98BED}"/>
              </a:ext>
            </a:extLst>
          </p:cNvPr>
          <p:cNvGrpSpPr/>
          <p:nvPr/>
        </p:nvGrpSpPr>
        <p:grpSpPr>
          <a:xfrm>
            <a:off x="955200" y="2566070"/>
            <a:ext cx="2807650" cy="553998"/>
            <a:chOff x="1039815" y="2657510"/>
            <a:chExt cx="2807650" cy="553998"/>
          </a:xfrm>
        </p:grpSpPr>
        <p:grpSp>
          <p:nvGrpSpPr>
            <p:cNvPr id="3" name="Group 2">
              <a:extLst>
                <a:ext uri="{FF2B5EF4-FFF2-40B4-BE49-F238E27FC236}">
                  <a16:creationId xmlns:a16="http://schemas.microsoft.com/office/drawing/2014/main" id="{039C1057-FFE7-495C-A5B2-FCE6BDCD39C6}"/>
                </a:ext>
              </a:extLst>
            </p:cNvPr>
            <p:cNvGrpSpPr/>
            <p:nvPr/>
          </p:nvGrpSpPr>
          <p:grpSpPr>
            <a:xfrm>
              <a:off x="1039815" y="2689323"/>
              <a:ext cx="330048" cy="457200"/>
              <a:chOff x="94935" y="4040603"/>
              <a:chExt cx="330048" cy="457200"/>
            </a:xfrm>
          </p:grpSpPr>
          <p:sp>
            <p:nvSpPr>
              <p:cNvPr id="12" name="Straight Connector 11">
                <a:extLst>
                  <a:ext uri="{FF2B5EF4-FFF2-40B4-BE49-F238E27FC236}">
                    <a16:creationId xmlns:a16="http://schemas.microsoft.com/office/drawing/2014/main" id="{83738C15-A770-4AB2-AC85-259B6981C01A}"/>
                  </a:ext>
                </a:extLst>
              </p:cNvPr>
              <p:cNvSpPr/>
              <p:nvPr/>
            </p:nvSpPr>
            <p:spPr>
              <a:xfrm>
                <a:off x="94935" y="4040603"/>
                <a:ext cx="330048" cy="457200"/>
              </a:xfrm>
              <a:prstGeom prst="line">
                <a:avLst/>
              </a:prstGeom>
              <a:noFill/>
              <a:ln w="54720" cap="rnd">
                <a:solidFill>
                  <a:srgbClr val="F04E4D"/>
                </a:solidFill>
                <a:prstDash val="solid"/>
              </a:ln>
            </p:spPr>
            <p:txBody>
              <a:bodyPr vert="horz" wrap="square" lIns="117360" tIns="72360" rIns="117360" bIns="7236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b="0" i="0" u="sng" strike="noStrike" kern="1200" cap="none">
                  <a:ln>
                    <a:noFill/>
                  </a:ln>
                  <a:latin typeface="Liberation Sans" pitchFamily="18"/>
                  <a:ea typeface="Noto Sans CJK SC" pitchFamily="2"/>
                  <a:cs typeface="Lohit Devanagari" pitchFamily="2"/>
                </a:endParaRPr>
              </a:p>
            </p:txBody>
          </p:sp>
          <p:sp>
            <p:nvSpPr>
              <p:cNvPr id="13" name="Straight Connector 12">
                <a:extLst>
                  <a:ext uri="{FF2B5EF4-FFF2-40B4-BE49-F238E27FC236}">
                    <a16:creationId xmlns:a16="http://schemas.microsoft.com/office/drawing/2014/main" id="{B25BA9FB-DDA6-4A82-8333-EC2B1373FEAB}"/>
                  </a:ext>
                </a:extLst>
              </p:cNvPr>
              <p:cNvSpPr/>
              <p:nvPr/>
            </p:nvSpPr>
            <p:spPr>
              <a:xfrm flipH="1">
                <a:off x="94935" y="4040603"/>
                <a:ext cx="330048" cy="457200"/>
              </a:xfrm>
              <a:prstGeom prst="line">
                <a:avLst/>
              </a:prstGeom>
              <a:noFill/>
              <a:ln w="54720" cap="rnd">
                <a:solidFill>
                  <a:srgbClr val="F04E4D"/>
                </a:solidFill>
                <a:prstDash val="solid"/>
              </a:ln>
            </p:spPr>
            <p:txBody>
              <a:bodyPr vert="horz" wrap="square" lIns="117360" tIns="72360" rIns="117360" bIns="7236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b="0" i="0" u="sng" strike="noStrike" kern="1200" cap="none" dirty="0">
                  <a:ln>
                    <a:noFill/>
                  </a:ln>
                  <a:latin typeface="Liberation Sans" pitchFamily="18"/>
                  <a:ea typeface="Noto Sans CJK SC" pitchFamily="2"/>
                  <a:cs typeface="Lohit Devanagari" pitchFamily="2"/>
                </a:endParaRPr>
              </a:p>
            </p:txBody>
          </p:sp>
        </p:grpSp>
        <p:sp>
          <p:nvSpPr>
            <p:cNvPr id="15" name="Title 1">
              <a:extLst>
                <a:ext uri="{FF2B5EF4-FFF2-40B4-BE49-F238E27FC236}">
                  <a16:creationId xmlns:a16="http://schemas.microsoft.com/office/drawing/2014/main" id="{F8EF13C2-14D0-4CE6-B0EE-B2680BA2A716}"/>
                </a:ext>
              </a:extLst>
            </p:cNvPr>
            <p:cNvSpPr txBox="1">
              <a:spLocks/>
            </p:cNvSpPr>
            <p:nvPr/>
          </p:nvSpPr>
          <p:spPr>
            <a:xfrm>
              <a:off x="1236345" y="2657510"/>
              <a:ext cx="2611120" cy="55399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800" dirty="0">
                  <a:solidFill>
                    <a:schemeClr val="bg1"/>
                  </a:solidFill>
                </a:rPr>
                <a:t>Unsafe for </a:t>
              </a:r>
            </a:p>
            <a:p>
              <a:r>
                <a:rPr lang="en-US" sz="1800" dirty="0">
                  <a:solidFill>
                    <a:schemeClr val="bg1"/>
                  </a:solidFill>
                </a:rPr>
                <a:t>extended exposure</a:t>
              </a:r>
            </a:p>
          </p:txBody>
        </p:sp>
      </p:grpSp>
      <p:grpSp>
        <p:nvGrpSpPr>
          <p:cNvPr id="4" name="Group 3">
            <a:extLst>
              <a:ext uri="{FF2B5EF4-FFF2-40B4-BE49-F238E27FC236}">
                <a16:creationId xmlns:a16="http://schemas.microsoft.com/office/drawing/2014/main" id="{444B2117-11C1-47F7-BF1C-4605A30C4663}"/>
              </a:ext>
            </a:extLst>
          </p:cNvPr>
          <p:cNvGrpSpPr/>
          <p:nvPr/>
        </p:nvGrpSpPr>
        <p:grpSpPr>
          <a:xfrm>
            <a:off x="5676107" y="2525430"/>
            <a:ext cx="3163250" cy="553998"/>
            <a:chOff x="5855655" y="2616870"/>
            <a:chExt cx="3163250" cy="553998"/>
          </a:xfrm>
        </p:grpSpPr>
        <p:grpSp>
          <p:nvGrpSpPr>
            <p:cNvPr id="16" name="Group 15">
              <a:extLst>
                <a:ext uri="{FF2B5EF4-FFF2-40B4-BE49-F238E27FC236}">
                  <a16:creationId xmlns:a16="http://schemas.microsoft.com/office/drawing/2014/main" id="{01C509A6-872D-46C4-B6D9-2316CDEAD7EB}"/>
                </a:ext>
              </a:extLst>
            </p:cNvPr>
            <p:cNvGrpSpPr/>
            <p:nvPr/>
          </p:nvGrpSpPr>
          <p:grpSpPr>
            <a:xfrm>
              <a:off x="5855655" y="2648683"/>
              <a:ext cx="330048" cy="457200"/>
              <a:chOff x="94935" y="4040603"/>
              <a:chExt cx="330048" cy="457200"/>
            </a:xfrm>
          </p:grpSpPr>
          <p:sp>
            <p:nvSpPr>
              <p:cNvPr id="17" name="Straight Connector 16">
                <a:extLst>
                  <a:ext uri="{FF2B5EF4-FFF2-40B4-BE49-F238E27FC236}">
                    <a16:creationId xmlns:a16="http://schemas.microsoft.com/office/drawing/2014/main" id="{06E9BCE2-6617-4E71-849E-460811E83442}"/>
                  </a:ext>
                </a:extLst>
              </p:cNvPr>
              <p:cNvSpPr/>
              <p:nvPr/>
            </p:nvSpPr>
            <p:spPr>
              <a:xfrm>
                <a:off x="94935" y="4040603"/>
                <a:ext cx="330048" cy="457200"/>
              </a:xfrm>
              <a:prstGeom prst="line">
                <a:avLst/>
              </a:prstGeom>
              <a:noFill/>
              <a:ln w="54720" cap="rnd">
                <a:solidFill>
                  <a:srgbClr val="F04E4D"/>
                </a:solidFill>
                <a:prstDash val="solid"/>
              </a:ln>
            </p:spPr>
            <p:txBody>
              <a:bodyPr vert="horz" wrap="square" lIns="117360" tIns="72360" rIns="117360" bIns="7236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b="0" i="0" u="sng" strike="noStrike" kern="1200" cap="none">
                  <a:ln>
                    <a:noFill/>
                  </a:ln>
                  <a:latin typeface="Liberation Sans" pitchFamily="18"/>
                  <a:ea typeface="Noto Sans CJK SC" pitchFamily="2"/>
                  <a:cs typeface="Lohit Devanagari" pitchFamily="2"/>
                </a:endParaRPr>
              </a:p>
            </p:txBody>
          </p:sp>
          <p:sp>
            <p:nvSpPr>
              <p:cNvPr id="18" name="Straight Connector 17">
                <a:extLst>
                  <a:ext uri="{FF2B5EF4-FFF2-40B4-BE49-F238E27FC236}">
                    <a16:creationId xmlns:a16="http://schemas.microsoft.com/office/drawing/2014/main" id="{FFA9F234-C5A5-47CD-9294-A619F958C47C}"/>
                  </a:ext>
                </a:extLst>
              </p:cNvPr>
              <p:cNvSpPr/>
              <p:nvPr/>
            </p:nvSpPr>
            <p:spPr>
              <a:xfrm flipH="1">
                <a:off x="94935" y="4040603"/>
                <a:ext cx="330048" cy="457200"/>
              </a:xfrm>
              <a:prstGeom prst="line">
                <a:avLst/>
              </a:prstGeom>
              <a:noFill/>
              <a:ln w="54720" cap="rnd">
                <a:solidFill>
                  <a:srgbClr val="F04E4D"/>
                </a:solidFill>
                <a:prstDash val="solid"/>
              </a:ln>
            </p:spPr>
            <p:txBody>
              <a:bodyPr vert="horz" wrap="square" lIns="117360" tIns="72360" rIns="117360" bIns="7236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b="0" i="0" u="sng" strike="noStrike" kern="1200" cap="none" dirty="0">
                  <a:ln>
                    <a:noFill/>
                  </a:ln>
                  <a:latin typeface="Liberation Sans" pitchFamily="18"/>
                  <a:ea typeface="Noto Sans CJK SC" pitchFamily="2"/>
                  <a:cs typeface="Lohit Devanagari" pitchFamily="2"/>
                </a:endParaRPr>
              </a:p>
            </p:txBody>
          </p:sp>
        </p:grpSp>
        <p:sp>
          <p:nvSpPr>
            <p:cNvPr id="19" name="Title 1">
              <a:extLst>
                <a:ext uri="{FF2B5EF4-FFF2-40B4-BE49-F238E27FC236}">
                  <a16:creationId xmlns:a16="http://schemas.microsoft.com/office/drawing/2014/main" id="{08DDACB9-E610-43D0-AC16-668B51958DF9}"/>
                </a:ext>
              </a:extLst>
            </p:cNvPr>
            <p:cNvSpPr txBox="1">
              <a:spLocks/>
            </p:cNvSpPr>
            <p:nvPr/>
          </p:nvSpPr>
          <p:spPr>
            <a:xfrm>
              <a:off x="6407785" y="2616870"/>
              <a:ext cx="2611120" cy="55399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800" dirty="0">
                  <a:solidFill>
                    <a:schemeClr val="bg1"/>
                  </a:solidFill>
                </a:rPr>
                <a:t>Requires heat</a:t>
              </a:r>
            </a:p>
            <a:p>
              <a:r>
                <a:rPr lang="en-US" sz="1800" dirty="0">
                  <a:solidFill>
                    <a:schemeClr val="bg1"/>
                  </a:solidFill>
                </a:rPr>
                <a:t>Cannot see through walls</a:t>
              </a:r>
            </a:p>
          </p:txBody>
        </p:sp>
      </p:grpSp>
      <p:grpSp>
        <p:nvGrpSpPr>
          <p:cNvPr id="22" name="Group 21">
            <a:extLst>
              <a:ext uri="{FF2B5EF4-FFF2-40B4-BE49-F238E27FC236}">
                <a16:creationId xmlns:a16="http://schemas.microsoft.com/office/drawing/2014/main" id="{B0CBACE4-37D8-48F7-AEEB-D0788D2C5F90}"/>
              </a:ext>
            </a:extLst>
          </p:cNvPr>
          <p:cNvGrpSpPr/>
          <p:nvPr/>
        </p:nvGrpSpPr>
        <p:grpSpPr>
          <a:xfrm>
            <a:off x="955200" y="4984150"/>
            <a:ext cx="2807650" cy="553998"/>
            <a:chOff x="1039815" y="2657510"/>
            <a:chExt cx="2807650" cy="553998"/>
          </a:xfrm>
        </p:grpSpPr>
        <p:grpSp>
          <p:nvGrpSpPr>
            <p:cNvPr id="23" name="Group 22">
              <a:extLst>
                <a:ext uri="{FF2B5EF4-FFF2-40B4-BE49-F238E27FC236}">
                  <a16:creationId xmlns:a16="http://schemas.microsoft.com/office/drawing/2014/main" id="{F9E0CF9C-1893-4C25-9697-E6319BF33B21}"/>
                </a:ext>
              </a:extLst>
            </p:cNvPr>
            <p:cNvGrpSpPr/>
            <p:nvPr/>
          </p:nvGrpSpPr>
          <p:grpSpPr>
            <a:xfrm>
              <a:off x="1039815" y="2689323"/>
              <a:ext cx="330048" cy="457200"/>
              <a:chOff x="94935" y="4040603"/>
              <a:chExt cx="330048" cy="457200"/>
            </a:xfrm>
          </p:grpSpPr>
          <p:sp>
            <p:nvSpPr>
              <p:cNvPr id="25" name="Straight Connector 24">
                <a:extLst>
                  <a:ext uri="{FF2B5EF4-FFF2-40B4-BE49-F238E27FC236}">
                    <a16:creationId xmlns:a16="http://schemas.microsoft.com/office/drawing/2014/main" id="{17C5752B-2332-477B-BD69-7A2A7072579F}"/>
                  </a:ext>
                </a:extLst>
              </p:cNvPr>
              <p:cNvSpPr/>
              <p:nvPr/>
            </p:nvSpPr>
            <p:spPr>
              <a:xfrm>
                <a:off x="94935" y="4040603"/>
                <a:ext cx="330048" cy="457200"/>
              </a:xfrm>
              <a:prstGeom prst="line">
                <a:avLst/>
              </a:prstGeom>
              <a:noFill/>
              <a:ln w="54720" cap="rnd">
                <a:solidFill>
                  <a:srgbClr val="F04E4D"/>
                </a:solidFill>
                <a:prstDash val="solid"/>
              </a:ln>
            </p:spPr>
            <p:txBody>
              <a:bodyPr vert="horz" wrap="square" lIns="117360" tIns="72360" rIns="117360" bIns="7236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b="0" i="0" u="sng" strike="noStrike" kern="1200" cap="none">
                  <a:ln>
                    <a:noFill/>
                  </a:ln>
                  <a:latin typeface="Liberation Sans" pitchFamily="18"/>
                  <a:ea typeface="Noto Sans CJK SC" pitchFamily="2"/>
                  <a:cs typeface="Lohit Devanagari" pitchFamily="2"/>
                </a:endParaRPr>
              </a:p>
            </p:txBody>
          </p:sp>
          <p:sp>
            <p:nvSpPr>
              <p:cNvPr id="26" name="Straight Connector 25">
                <a:extLst>
                  <a:ext uri="{FF2B5EF4-FFF2-40B4-BE49-F238E27FC236}">
                    <a16:creationId xmlns:a16="http://schemas.microsoft.com/office/drawing/2014/main" id="{45F587D0-925A-4385-A560-B684A28E9AC7}"/>
                  </a:ext>
                </a:extLst>
              </p:cNvPr>
              <p:cNvSpPr/>
              <p:nvPr/>
            </p:nvSpPr>
            <p:spPr>
              <a:xfrm flipH="1">
                <a:off x="94935" y="4040603"/>
                <a:ext cx="330048" cy="457200"/>
              </a:xfrm>
              <a:prstGeom prst="line">
                <a:avLst/>
              </a:prstGeom>
              <a:noFill/>
              <a:ln w="54720" cap="rnd">
                <a:solidFill>
                  <a:srgbClr val="F04E4D"/>
                </a:solidFill>
                <a:prstDash val="solid"/>
              </a:ln>
            </p:spPr>
            <p:txBody>
              <a:bodyPr vert="horz" wrap="square" lIns="117360" tIns="72360" rIns="117360" bIns="7236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b="0" i="0" u="sng" strike="noStrike" kern="1200" cap="none" dirty="0">
                  <a:ln>
                    <a:noFill/>
                  </a:ln>
                  <a:latin typeface="Liberation Sans" pitchFamily="18"/>
                  <a:ea typeface="Noto Sans CJK SC" pitchFamily="2"/>
                  <a:cs typeface="Lohit Devanagari" pitchFamily="2"/>
                </a:endParaRPr>
              </a:p>
            </p:txBody>
          </p:sp>
        </p:grpSp>
        <p:sp>
          <p:nvSpPr>
            <p:cNvPr id="24" name="Title 1">
              <a:extLst>
                <a:ext uri="{FF2B5EF4-FFF2-40B4-BE49-F238E27FC236}">
                  <a16:creationId xmlns:a16="http://schemas.microsoft.com/office/drawing/2014/main" id="{2ECCE16B-A11C-4324-8090-719E96EDF7EE}"/>
                </a:ext>
              </a:extLst>
            </p:cNvPr>
            <p:cNvSpPr txBox="1">
              <a:spLocks/>
            </p:cNvSpPr>
            <p:nvPr/>
          </p:nvSpPr>
          <p:spPr>
            <a:xfrm>
              <a:off x="1236345" y="2657510"/>
              <a:ext cx="2611120" cy="55399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800" dirty="0">
                  <a:solidFill>
                    <a:schemeClr val="bg1"/>
                  </a:solidFill>
                </a:rPr>
                <a:t>Requires gel to </a:t>
              </a:r>
            </a:p>
            <a:p>
              <a:r>
                <a:rPr lang="en-US" sz="1800" dirty="0">
                  <a:solidFill>
                    <a:schemeClr val="bg1"/>
                  </a:solidFill>
                </a:rPr>
                <a:t>minimize mismatch</a:t>
              </a:r>
            </a:p>
          </p:txBody>
        </p:sp>
      </p:grpSp>
      <p:grpSp>
        <p:nvGrpSpPr>
          <p:cNvPr id="27" name="Group 26">
            <a:extLst>
              <a:ext uri="{FF2B5EF4-FFF2-40B4-BE49-F238E27FC236}">
                <a16:creationId xmlns:a16="http://schemas.microsoft.com/office/drawing/2014/main" id="{274FD72B-604D-4D46-9A5F-E9C48208595A}"/>
              </a:ext>
            </a:extLst>
          </p:cNvPr>
          <p:cNvGrpSpPr/>
          <p:nvPr/>
        </p:nvGrpSpPr>
        <p:grpSpPr>
          <a:xfrm>
            <a:off x="5853907" y="5004470"/>
            <a:ext cx="2807650" cy="553998"/>
            <a:chOff x="1039815" y="2657510"/>
            <a:chExt cx="2807650" cy="553998"/>
          </a:xfrm>
        </p:grpSpPr>
        <p:grpSp>
          <p:nvGrpSpPr>
            <p:cNvPr id="28" name="Group 27">
              <a:extLst>
                <a:ext uri="{FF2B5EF4-FFF2-40B4-BE49-F238E27FC236}">
                  <a16:creationId xmlns:a16="http://schemas.microsoft.com/office/drawing/2014/main" id="{3F429EAE-AB0D-48CD-A6D9-39EEDBB8CDAB}"/>
                </a:ext>
              </a:extLst>
            </p:cNvPr>
            <p:cNvGrpSpPr/>
            <p:nvPr/>
          </p:nvGrpSpPr>
          <p:grpSpPr>
            <a:xfrm>
              <a:off x="1039815" y="2689323"/>
              <a:ext cx="330048" cy="457200"/>
              <a:chOff x="94935" y="4040603"/>
              <a:chExt cx="330048" cy="457200"/>
            </a:xfrm>
          </p:grpSpPr>
          <p:sp>
            <p:nvSpPr>
              <p:cNvPr id="30" name="Straight Connector 29">
                <a:extLst>
                  <a:ext uri="{FF2B5EF4-FFF2-40B4-BE49-F238E27FC236}">
                    <a16:creationId xmlns:a16="http://schemas.microsoft.com/office/drawing/2014/main" id="{6E0BA459-BAFD-40A4-960A-233904753E6F}"/>
                  </a:ext>
                </a:extLst>
              </p:cNvPr>
              <p:cNvSpPr/>
              <p:nvPr/>
            </p:nvSpPr>
            <p:spPr>
              <a:xfrm>
                <a:off x="94935" y="4040603"/>
                <a:ext cx="330048" cy="457200"/>
              </a:xfrm>
              <a:prstGeom prst="line">
                <a:avLst/>
              </a:prstGeom>
              <a:noFill/>
              <a:ln w="54720" cap="rnd">
                <a:solidFill>
                  <a:srgbClr val="F04E4D"/>
                </a:solidFill>
                <a:prstDash val="solid"/>
              </a:ln>
            </p:spPr>
            <p:txBody>
              <a:bodyPr vert="horz" wrap="square" lIns="117360" tIns="72360" rIns="117360" bIns="7236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b="0" i="0" u="sng" strike="noStrike" kern="1200" cap="none">
                  <a:ln>
                    <a:noFill/>
                  </a:ln>
                  <a:latin typeface="Liberation Sans" pitchFamily="18"/>
                  <a:ea typeface="Noto Sans CJK SC" pitchFamily="2"/>
                  <a:cs typeface="Lohit Devanagari" pitchFamily="2"/>
                </a:endParaRPr>
              </a:p>
            </p:txBody>
          </p:sp>
          <p:sp>
            <p:nvSpPr>
              <p:cNvPr id="31" name="Straight Connector 30">
                <a:extLst>
                  <a:ext uri="{FF2B5EF4-FFF2-40B4-BE49-F238E27FC236}">
                    <a16:creationId xmlns:a16="http://schemas.microsoft.com/office/drawing/2014/main" id="{589F50E7-EB3B-4AD5-A1CE-134E8E575595}"/>
                  </a:ext>
                </a:extLst>
              </p:cNvPr>
              <p:cNvSpPr/>
              <p:nvPr/>
            </p:nvSpPr>
            <p:spPr>
              <a:xfrm flipH="1">
                <a:off x="94935" y="4040603"/>
                <a:ext cx="330048" cy="457200"/>
              </a:xfrm>
              <a:prstGeom prst="line">
                <a:avLst/>
              </a:prstGeom>
              <a:noFill/>
              <a:ln w="54720" cap="rnd">
                <a:solidFill>
                  <a:srgbClr val="F04E4D"/>
                </a:solidFill>
                <a:prstDash val="solid"/>
              </a:ln>
            </p:spPr>
            <p:txBody>
              <a:bodyPr vert="horz" wrap="square" lIns="117360" tIns="72360" rIns="117360" bIns="7236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b="0" i="0" u="sng" strike="noStrike" kern="1200" cap="none" dirty="0">
                  <a:ln>
                    <a:noFill/>
                  </a:ln>
                  <a:latin typeface="Liberation Sans" pitchFamily="18"/>
                  <a:ea typeface="Noto Sans CJK SC" pitchFamily="2"/>
                  <a:cs typeface="Lohit Devanagari" pitchFamily="2"/>
                </a:endParaRPr>
              </a:p>
            </p:txBody>
          </p:sp>
        </p:grpSp>
        <p:sp>
          <p:nvSpPr>
            <p:cNvPr id="29" name="Title 1">
              <a:extLst>
                <a:ext uri="{FF2B5EF4-FFF2-40B4-BE49-F238E27FC236}">
                  <a16:creationId xmlns:a16="http://schemas.microsoft.com/office/drawing/2014/main" id="{ABA84535-49BC-4D0F-A8E1-D0EF9F7FCBD5}"/>
                </a:ext>
              </a:extLst>
            </p:cNvPr>
            <p:cNvSpPr txBox="1">
              <a:spLocks/>
            </p:cNvSpPr>
            <p:nvPr/>
          </p:nvSpPr>
          <p:spPr>
            <a:xfrm>
              <a:off x="1236345" y="2657510"/>
              <a:ext cx="2611120" cy="55399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800" dirty="0">
                  <a:solidFill>
                    <a:schemeClr val="bg1"/>
                  </a:solidFill>
                </a:rPr>
                <a:t>Cannot travel </a:t>
              </a:r>
            </a:p>
            <a:p>
              <a:r>
                <a:rPr lang="en-US" sz="1800" dirty="0">
                  <a:solidFill>
                    <a:schemeClr val="bg1"/>
                  </a:solidFill>
                </a:rPr>
                <a:t>through occlusions</a:t>
              </a:r>
            </a:p>
          </p:txBody>
        </p:sp>
      </p:grpSp>
      <p:sp>
        <p:nvSpPr>
          <p:cNvPr id="6" name="Freeform: Shape 29">
            <a:extLst>
              <a:ext uri="{FF2B5EF4-FFF2-40B4-BE49-F238E27FC236}">
                <a16:creationId xmlns:a16="http://schemas.microsoft.com/office/drawing/2014/main" id="{488478FE-6996-4C8E-9566-246A87F8D4B4}"/>
              </a:ext>
            </a:extLst>
          </p:cNvPr>
          <p:cNvSpPr/>
          <p:nvPr/>
        </p:nvSpPr>
        <p:spPr>
          <a:xfrm>
            <a:off x="690" y="3648413"/>
            <a:ext cx="10076760" cy="99439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89C765"/>
          </a:solidFill>
          <a:ln w="0" cap="rnd">
            <a:solidFill>
              <a:srgbClr val="89C765"/>
            </a:solidFill>
            <a:prstDash val="solid"/>
          </a:ln>
        </p:spPr>
        <p:txBody>
          <a:bodyPr vert="horz" wrap="square" lIns="90000" tIns="45000" rIns="90000" bIns="45000" anchor="ctr" anchorCtr="0" compatLnSpc="0">
            <a:noAutofit/>
          </a:bodyPr>
          <a:lstStyle/>
          <a:p>
            <a:pPr algn="ctr"/>
            <a:r>
              <a:rPr lang="en-US" sz="2800" dirty="0" err="1">
                <a:latin typeface="Liberation Sans"/>
              </a:rPr>
              <a:t>mmWave</a:t>
            </a:r>
            <a:r>
              <a:rPr lang="en-US" sz="2800" dirty="0">
                <a:latin typeface="Liberation Sans"/>
              </a:rPr>
              <a:t> is safe, operates through occlusions, </a:t>
            </a:r>
          </a:p>
          <a:p>
            <a:pPr algn="ctr"/>
            <a:r>
              <a:rPr lang="en-US" sz="2800" dirty="0">
                <a:latin typeface="Liberation Sans"/>
              </a:rPr>
              <a:t>and can image everyday objects </a:t>
            </a:r>
          </a:p>
        </p:txBody>
      </p:sp>
    </p:spTree>
    <p:extLst>
      <p:ext uri="{BB962C8B-B14F-4D97-AF65-F5344CB8AC3E}">
        <p14:creationId xmlns:p14="http://schemas.microsoft.com/office/powerpoint/2010/main" val="303453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9F037-936A-4347-9B6F-70928D8A247A}"/>
              </a:ext>
            </a:extLst>
          </p:cNvPr>
          <p:cNvSpPr txBox="1">
            <a:spLocks/>
          </p:cNvSpPr>
          <p:nvPr/>
        </p:nvSpPr>
        <p:spPr>
          <a:xfrm>
            <a:off x="0" y="265725"/>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What is a </a:t>
            </a:r>
            <a:r>
              <a:rPr lang="en-US" sz="2800" dirty="0" err="1">
                <a:solidFill>
                  <a:schemeClr val="bg1"/>
                </a:solidFill>
              </a:rPr>
              <a:t>mmWave</a:t>
            </a:r>
            <a:r>
              <a:rPr lang="en-US" sz="2800" dirty="0">
                <a:solidFill>
                  <a:schemeClr val="bg1"/>
                </a:solidFill>
              </a:rPr>
              <a:t> sensor?</a:t>
            </a:r>
            <a:endParaRPr lang="en-US" sz="2200" dirty="0">
              <a:solidFill>
                <a:schemeClr val="bg1"/>
              </a:solidFill>
            </a:endParaRPr>
          </a:p>
        </p:txBody>
      </p:sp>
      <p:pic>
        <p:nvPicPr>
          <p:cNvPr id="7" name="Picture 6" descr="AWR1443BOOST Evaluation board | TI.com">
            <a:extLst>
              <a:ext uri="{FF2B5EF4-FFF2-40B4-BE49-F238E27FC236}">
                <a16:creationId xmlns:a16="http://schemas.microsoft.com/office/drawing/2014/main" id="{29E7275B-633E-41D4-9C1B-D54755F56C5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5310" y="1922337"/>
            <a:ext cx="4628190" cy="2603356"/>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a:extLst>
              <a:ext uri="{FF2B5EF4-FFF2-40B4-BE49-F238E27FC236}">
                <a16:creationId xmlns:a16="http://schemas.microsoft.com/office/drawing/2014/main" id="{E3D1DAD2-FB45-4E19-98FE-E024923915BB}"/>
              </a:ext>
            </a:extLst>
          </p:cNvPr>
          <p:cNvGrpSpPr/>
          <p:nvPr/>
        </p:nvGrpSpPr>
        <p:grpSpPr>
          <a:xfrm>
            <a:off x="3657600" y="1447800"/>
            <a:ext cx="3764280" cy="3657600"/>
            <a:chOff x="3657600" y="1447800"/>
            <a:chExt cx="3764280" cy="3657600"/>
          </a:xfrm>
        </p:grpSpPr>
        <p:pic>
          <p:nvPicPr>
            <p:cNvPr id="29" name="Picture 28" descr="AWR1443BOOST Evaluation board | TI.com">
              <a:extLst>
                <a:ext uri="{FF2B5EF4-FFF2-40B4-BE49-F238E27FC236}">
                  <a16:creationId xmlns:a16="http://schemas.microsoft.com/office/drawing/2014/main" id="{80A8D2E8-514E-4448-919D-09DB7CD7144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60488" t="23327" r="20427" b="43805"/>
            <a:stretch/>
          </p:blipFill>
          <p:spPr bwMode="auto">
            <a:xfrm>
              <a:off x="3657600" y="1470659"/>
              <a:ext cx="3749040" cy="3631883"/>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Rounded Corners 31">
              <a:extLst>
                <a:ext uri="{FF2B5EF4-FFF2-40B4-BE49-F238E27FC236}">
                  <a16:creationId xmlns:a16="http://schemas.microsoft.com/office/drawing/2014/main" id="{FA388DBC-42B2-4900-9ED8-1000ED96ECD9}"/>
                </a:ext>
              </a:extLst>
            </p:cNvPr>
            <p:cNvSpPr/>
            <p:nvPr/>
          </p:nvSpPr>
          <p:spPr>
            <a:xfrm>
              <a:off x="3657600" y="1447800"/>
              <a:ext cx="3764280" cy="3657600"/>
            </a:xfrm>
            <a:prstGeom prst="roundRect">
              <a:avLst>
                <a:gd name="adj" fmla="val 0"/>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itle 1">
            <a:extLst>
              <a:ext uri="{FF2B5EF4-FFF2-40B4-BE49-F238E27FC236}">
                <a16:creationId xmlns:a16="http://schemas.microsoft.com/office/drawing/2014/main" id="{32182EF6-08AE-4711-A24B-6513D99EFA6B}"/>
              </a:ext>
            </a:extLst>
          </p:cNvPr>
          <p:cNvSpPr txBox="1">
            <a:spLocks/>
          </p:cNvSpPr>
          <p:nvPr/>
        </p:nvSpPr>
        <p:spPr>
          <a:xfrm>
            <a:off x="4194516" y="758690"/>
            <a:ext cx="1783791"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“Radar”</a:t>
            </a:r>
          </a:p>
        </p:txBody>
      </p:sp>
      <p:sp>
        <p:nvSpPr>
          <p:cNvPr id="14" name="Rectangle: Rounded Corners 13">
            <a:extLst>
              <a:ext uri="{FF2B5EF4-FFF2-40B4-BE49-F238E27FC236}">
                <a16:creationId xmlns:a16="http://schemas.microsoft.com/office/drawing/2014/main" id="{F185E31E-7C92-421D-BC96-66CEA48BBE71}"/>
              </a:ext>
            </a:extLst>
          </p:cNvPr>
          <p:cNvSpPr/>
          <p:nvPr/>
        </p:nvSpPr>
        <p:spPr>
          <a:xfrm>
            <a:off x="5943600" y="1899138"/>
            <a:ext cx="1181100" cy="432582"/>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2B5FB41D-8210-47E0-A06D-106DF2C69C04}"/>
              </a:ext>
            </a:extLst>
          </p:cNvPr>
          <p:cNvSpPr txBox="1">
            <a:spLocks/>
          </p:cNvSpPr>
          <p:nvPr/>
        </p:nvSpPr>
        <p:spPr>
          <a:xfrm>
            <a:off x="8168620" y="1485845"/>
            <a:ext cx="1783791"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Antenna</a:t>
            </a:r>
          </a:p>
        </p:txBody>
      </p:sp>
      <p:cxnSp>
        <p:nvCxnSpPr>
          <p:cNvPr id="11" name="Straight Arrow Connector 10">
            <a:extLst>
              <a:ext uri="{FF2B5EF4-FFF2-40B4-BE49-F238E27FC236}">
                <a16:creationId xmlns:a16="http://schemas.microsoft.com/office/drawing/2014/main" id="{BF5A1FFF-44C3-4BD5-BE4D-BA82541ABBE5}"/>
              </a:ext>
            </a:extLst>
          </p:cNvPr>
          <p:cNvCxnSpPr>
            <a:cxnSpLocks/>
          </p:cNvCxnSpPr>
          <p:nvPr/>
        </p:nvCxnSpPr>
        <p:spPr>
          <a:xfrm flipH="1">
            <a:off x="7530888" y="1702514"/>
            <a:ext cx="907365" cy="37279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6E9ADE4-F037-436B-AD27-0865DBF156CB}"/>
              </a:ext>
            </a:extLst>
          </p:cNvPr>
          <p:cNvCxnSpPr>
            <a:cxnSpLocks/>
          </p:cNvCxnSpPr>
          <p:nvPr/>
        </p:nvCxnSpPr>
        <p:spPr>
          <a:xfrm flipH="1">
            <a:off x="7531200" y="1699290"/>
            <a:ext cx="911595" cy="92151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489F192-4611-4D48-B281-E187329E4DC0}"/>
              </a:ext>
            </a:extLst>
          </p:cNvPr>
          <p:cNvCxnSpPr>
            <a:cxnSpLocks/>
          </p:cNvCxnSpPr>
          <p:nvPr/>
        </p:nvCxnSpPr>
        <p:spPr>
          <a:xfrm flipH="1">
            <a:off x="7531200" y="1697825"/>
            <a:ext cx="909398" cy="65657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0BC6DE0-D582-4163-A8A9-107A6234A10C}"/>
              </a:ext>
            </a:extLst>
          </p:cNvPr>
          <p:cNvCxnSpPr>
            <a:cxnSpLocks/>
          </p:cNvCxnSpPr>
          <p:nvPr/>
        </p:nvCxnSpPr>
        <p:spPr>
          <a:xfrm flipH="1">
            <a:off x="7531200" y="1699290"/>
            <a:ext cx="907786" cy="124551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8" name="Title 1">
            <a:extLst>
              <a:ext uri="{FF2B5EF4-FFF2-40B4-BE49-F238E27FC236}">
                <a16:creationId xmlns:a16="http://schemas.microsoft.com/office/drawing/2014/main" id="{E250C1AA-2224-4400-A4E2-8BC7A858FDD0}"/>
              </a:ext>
            </a:extLst>
          </p:cNvPr>
          <p:cNvSpPr txBox="1">
            <a:spLocks/>
          </p:cNvSpPr>
          <p:nvPr/>
        </p:nvSpPr>
        <p:spPr>
          <a:xfrm>
            <a:off x="8183860" y="1767785"/>
            <a:ext cx="1783791"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Array</a:t>
            </a:r>
          </a:p>
        </p:txBody>
      </p:sp>
      <p:sp>
        <p:nvSpPr>
          <p:cNvPr id="31" name="Rectangle: Rounded Corners 30">
            <a:extLst>
              <a:ext uri="{FF2B5EF4-FFF2-40B4-BE49-F238E27FC236}">
                <a16:creationId xmlns:a16="http://schemas.microsoft.com/office/drawing/2014/main" id="{47AC6FDE-46D5-4B1B-BB73-56DF216DA2DC}"/>
              </a:ext>
            </a:extLst>
          </p:cNvPr>
          <p:cNvSpPr/>
          <p:nvPr/>
        </p:nvSpPr>
        <p:spPr>
          <a:xfrm>
            <a:off x="2057400" y="2438400"/>
            <a:ext cx="1013460" cy="952500"/>
          </a:xfrm>
          <a:prstGeom prst="roundRect">
            <a:avLst>
              <a:gd name="adj" fmla="val 0"/>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23BF3D80-BBF8-4971-81AC-27A3CE8249EB}"/>
              </a:ext>
            </a:extLst>
          </p:cNvPr>
          <p:cNvGrpSpPr/>
          <p:nvPr/>
        </p:nvGrpSpPr>
        <p:grpSpPr>
          <a:xfrm>
            <a:off x="2057400" y="1443990"/>
            <a:ext cx="1590675" cy="3667125"/>
            <a:chOff x="2057400" y="1443990"/>
            <a:chExt cx="1590675" cy="3667125"/>
          </a:xfrm>
        </p:grpSpPr>
        <p:cxnSp>
          <p:nvCxnSpPr>
            <p:cNvPr id="33" name="Straight Connector 32">
              <a:extLst>
                <a:ext uri="{FF2B5EF4-FFF2-40B4-BE49-F238E27FC236}">
                  <a16:creationId xmlns:a16="http://schemas.microsoft.com/office/drawing/2014/main" id="{8A6D271E-D626-4981-9388-736695E57256}"/>
                </a:ext>
              </a:extLst>
            </p:cNvPr>
            <p:cNvCxnSpPr>
              <a:cxnSpLocks/>
            </p:cNvCxnSpPr>
            <p:nvPr/>
          </p:nvCxnSpPr>
          <p:spPr>
            <a:xfrm flipV="1">
              <a:off x="2057400" y="1443990"/>
              <a:ext cx="1590675" cy="1000126"/>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6273F1C-8212-4C6E-AAAF-A138E4B0856E}"/>
                </a:ext>
              </a:extLst>
            </p:cNvPr>
            <p:cNvCxnSpPr>
              <a:cxnSpLocks/>
            </p:cNvCxnSpPr>
            <p:nvPr/>
          </p:nvCxnSpPr>
          <p:spPr>
            <a:xfrm>
              <a:off x="2061210" y="3392805"/>
              <a:ext cx="1586865" cy="171831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1574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par>
                          <p:cTn id="13" fill="hold">
                            <p:stCondLst>
                              <p:cond delay="0"/>
                            </p:stCondLst>
                            <p:childTnLst>
                              <p:par>
                                <p:cTn id="14" presetID="22" presetClass="entr" presetSubtype="8"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par>
                          <p:cTn id="17" fill="hold">
                            <p:stCondLst>
                              <p:cond delay="500"/>
                            </p:stCondLst>
                            <p:childTnLst>
                              <p:par>
                                <p:cTn id="18" presetID="1" presetClass="entr" presetSubtype="0" fill="hold" nodeType="afterEffect">
                                  <p:stCondLst>
                                    <p:cond delay="100"/>
                                  </p:stCondLst>
                                  <p:childTnLst>
                                    <p:set>
                                      <p:cBhvr>
                                        <p:cTn id="19" dur="1" fill="hold">
                                          <p:stCondLst>
                                            <p:cond delay="0"/>
                                          </p:stCondLst>
                                        </p:cTn>
                                        <p:tgtEl>
                                          <p:spTgt spid="4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par>
                                <p:cTn id="24" presetID="22" presetClass="entr" presetSubtype="2"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right)">
                                      <p:cBhvr>
                                        <p:cTn id="26" dur="500"/>
                                        <p:tgtEl>
                                          <p:spTgt spid="11"/>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right)">
                                      <p:cBhvr>
                                        <p:cTn id="33" dur="500"/>
                                        <p:tgtEl>
                                          <p:spTgt spid="16"/>
                                        </p:tgtEl>
                                      </p:cBhvr>
                                    </p:animEffect>
                                  </p:childTnLst>
                                </p:cTn>
                              </p:par>
                              <p:par>
                                <p:cTn id="34" presetID="22" presetClass="entr" presetSubtype="2"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right)">
                                      <p:cBhvr>
                                        <p:cTn id="36" dur="500"/>
                                        <p:tgtEl>
                                          <p:spTgt spid="18"/>
                                        </p:tgtEl>
                                      </p:cBhvr>
                                    </p:animEffect>
                                  </p:childTnLst>
                                </p:cTn>
                              </p:par>
                              <p:par>
                                <p:cTn id="37" presetID="22" presetClass="entr" presetSubtype="2"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right)">
                                      <p:cBhvr>
                                        <p:cTn id="39" dur="500"/>
                                        <p:tgtEl>
                                          <p:spTgt spid="22"/>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P spid="9" grpId="0"/>
      <p:bldP spid="28" grpId="0"/>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9F037-936A-4347-9B6F-70928D8A247A}"/>
              </a:ext>
            </a:extLst>
          </p:cNvPr>
          <p:cNvSpPr txBox="1">
            <a:spLocks/>
          </p:cNvSpPr>
          <p:nvPr/>
        </p:nvSpPr>
        <p:spPr>
          <a:xfrm>
            <a:off x="0" y="265725"/>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What is a </a:t>
            </a:r>
            <a:r>
              <a:rPr lang="en-US" sz="2800" dirty="0" err="1">
                <a:solidFill>
                  <a:schemeClr val="bg1"/>
                </a:solidFill>
              </a:rPr>
              <a:t>mmWave</a:t>
            </a:r>
            <a:r>
              <a:rPr lang="en-US" sz="2800" dirty="0">
                <a:solidFill>
                  <a:schemeClr val="bg1"/>
                </a:solidFill>
              </a:rPr>
              <a:t> sensor?</a:t>
            </a:r>
            <a:endParaRPr lang="en-US" sz="2200" dirty="0">
              <a:solidFill>
                <a:schemeClr val="bg1"/>
              </a:solidFill>
            </a:endParaRPr>
          </a:p>
        </p:txBody>
      </p:sp>
      <p:pic>
        <p:nvPicPr>
          <p:cNvPr id="7" name="Picture 6" descr="AWR1443BOOST Evaluation board | TI.com">
            <a:extLst>
              <a:ext uri="{FF2B5EF4-FFF2-40B4-BE49-F238E27FC236}">
                <a16:creationId xmlns:a16="http://schemas.microsoft.com/office/drawing/2014/main" id="{29E7275B-633E-41D4-9C1B-D54755F56C5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5310" y="1922337"/>
            <a:ext cx="4628190" cy="2603356"/>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a:extLst>
              <a:ext uri="{FF2B5EF4-FFF2-40B4-BE49-F238E27FC236}">
                <a16:creationId xmlns:a16="http://schemas.microsoft.com/office/drawing/2014/main" id="{E3D1DAD2-FB45-4E19-98FE-E024923915BB}"/>
              </a:ext>
            </a:extLst>
          </p:cNvPr>
          <p:cNvGrpSpPr/>
          <p:nvPr/>
        </p:nvGrpSpPr>
        <p:grpSpPr>
          <a:xfrm>
            <a:off x="3657600" y="1447800"/>
            <a:ext cx="3764280" cy="3657600"/>
            <a:chOff x="3657600" y="1447800"/>
            <a:chExt cx="3764280" cy="3657600"/>
          </a:xfrm>
        </p:grpSpPr>
        <p:pic>
          <p:nvPicPr>
            <p:cNvPr id="29" name="Picture 28" descr="AWR1443BOOST Evaluation board | TI.com">
              <a:extLst>
                <a:ext uri="{FF2B5EF4-FFF2-40B4-BE49-F238E27FC236}">
                  <a16:creationId xmlns:a16="http://schemas.microsoft.com/office/drawing/2014/main" id="{80A8D2E8-514E-4448-919D-09DB7CD7144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60488" t="23327" r="20427" b="43805"/>
            <a:stretch/>
          </p:blipFill>
          <p:spPr bwMode="auto">
            <a:xfrm>
              <a:off x="3657600" y="1470659"/>
              <a:ext cx="3749040" cy="3631883"/>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Rounded Corners 31">
              <a:extLst>
                <a:ext uri="{FF2B5EF4-FFF2-40B4-BE49-F238E27FC236}">
                  <a16:creationId xmlns:a16="http://schemas.microsoft.com/office/drawing/2014/main" id="{FA388DBC-42B2-4900-9ED8-1000ED96ECD9}"/>
                </a:ext>
              </a:extLst>
            </p:cNvPr>
            <p:cNvSpPr/>
            <p:nvPr/>
          </p:nvSpPr>
          <p:spPr>
            <a:xfrm>
              <a:off x="3657600" y="1447800"/>
              <a:ext cx="3764280" cy="3657600"/>
            </a:xfrm>
            <a:prstGeom prst="roundRect">
              <a:avLst>
                <a:gd name="adj" fmla="val 0"/>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itle 1">
            <a:extLst>
              <a:ext uri="{FF2B5EF4-FFF2-40B4-BE49-F238E27FC236}">
                <a16:creationId xmlns:a16="http://schemas.microsoft.com/office/drawing/2014/main" id="{32182EF6-08AE-4711-A24B-6513D99EFA6B}"/>
              </a:ext>
            </a:extLst>
          </p:cNvPr>
          <p:cNvSpPr txBox="1">
            <a:spLocks/>
          </p:cNvSpPr>
          <p:nvPr/>
        </p:nvSpPr>
        <p:spPr>
          <a:xfrm>
            <a:off x="4194516" y="758690"/>
            <a:ext cx="1783791"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“Radar”</a:t>
            </a:r>
          </a:p>
        </p:txBody>
      </p:sp>
      <p:sp>
        <p:nvSpPr>
          <p:cNvPr id="14" name="Rectangle: Rounded Corners 13">
            <a:extLst>
              <a:ext uri="{FF2B5EF4-FFF2-40B4-BE49-F238E27FC236}">
                <a16:creationId xmlns:a16="http://schemas.microsoft.com/office/drawing/2014/main" id="{F185E31E-7C92-421D-BC96-66CEA48BBE71}"/>
              </a:ext>
            </a:extLst>
          </p:cNvPr>
          <p:cNvSpPr/>
          <p:nvPr/>
        </p:nvSpPr>
        <p:spPr>
          <a:xfrm>
            <a:off x="5943600" y="1899138"/>
            <a:ext cx="1181100" cy="432582"/>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2B5FB41D-8210-47E0-A06D-106DF2C69C04}"/>
              </a:ext>
            </a:extLst>
          </p:cNvPr>
          <p:cNvSpPr txBox="1">
            <a:spLocks/>
          </p:cNvSpPr>
          <p:nvPr/>
        </p:nvSpPr>
        <p:spPr>
          <a:xfrm>
            <a:off x="8687020" y="1485845"/>
            <a:ext cx="1783791"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Antenna</a:t>
            </a:r>
          </a:p>
        </p:txBody>
      </p:sp>
      <p:cxnSp>
        <p:nvCxnSpPr>
          <p:cNvPr id="11" name="Straight Arrow Connector 10">
            <a:extLst>
              <a:ext uri="{FF2B5EF4-FFF2-40B4-BE49-F238E27FC236}">
                <a16:creationId xmlns:a16="http://schemas.microsoft.com/office/drawing/2014/main" id="{BF5A1FFF-44C3-4BD5-BE4D-BA82541ABBE5}"/>
              </a:ext>
            </a:extLst>
          </p:cNvPr>
          <p:cNvCxnSpPr>
            <a:cxnSpLocks/>
          </p:cNvCxnSpPr>
          <p:nvPr/>
        </p:nvCxnSpPr>
        <p:spPr>
          <a:xfrm flipH="1">
            <a:off x="8049288" y="1702514"/>
            <a:ext cx="907365" cy="37279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6E9ADE4-F037-436B-AD27-0865DBF156CB}"/>
              </a:ext>
            </a:extLst>
          </p:cNvPr>
          <p:cNvCxnSpPr>
            <a:cxnSpLocks/>
          </p:cNvCxnSpPr>
          <p:nvPr/>
        </p:nvCxnSpPr>
        <p:spPr>
          <a:xfrm flipH="1">
            <a:off x="8049600" y="1699290"/>
            <a:ext cx="911595" cy="92151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489F192-4611-4D48-B281-E187329E4DC0}"/>
              </a:ext>
            </a:extLst>
          </p:cNvPr>
          <p:cNvCxnSpPr>
            <a:cxnSpLocks/>
          </p:cNvCxnSpPr>
          <p:nvPr/>
        </p:nvCxnSpPr>
        <p:spPr>
          <a:xfrm flipH="1">
            <a:off x="8049600" y="1697825"/>
            <a:ext cx="909398" cy="65657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0BC6DE0-D582-4163-A8A9-107A6234A10C}"/>
              </a:ext>
            </a:extLst>
          </p:cNvPr>
          <p:cNvCxnSpPr>
            <a:cxnSpLocks/>
          </p:cNvCxnSpPr>
          <p:nvPr/>
        </p:nvCxnSpPr>
        <p:spPr>
          <a:xfrm flipH="1">
            <a:off x="8049600" y="1699290"/>
            <a:ext cx="907786" cy="124551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8" name="Title 1">
            <a:extLst>
              <a:ext uri="{FF2B5EF4-FFF2-40B4-BE49-F238E27FC236}">
                <a16:creationId xmlns:a16="http://schemas.microsoft.com/office/drawing/2014/main" id="{E250C1AA-2224-4400-A4E2-8BC7A858FDD0}"/>
              </a:ext>
            </a:extLst>
          </p:cNvPr>
          <p:cNvSpPr txBox="1">
            <a:spLocks/>
          </p:cNvSpPr>
          <p:nvPr/>
        </p:nvSpPr>
        <p:spPr>
          <a:xfrm>
            <a:off x="8702260" y="1767785"/>
            <a:ext cx="1783791"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Array</a:t>
            </a:r>
          </a:p>
        </p:txBody>
      </p:sp>
      <p:sp>
        <p:nvSpPr>
          <p:cNvPr id="31" name="Rectangle: Rounded Corners 30">
            <a:extLst>
              <a:ext uri="{FF2B5EF4-FFF2-40B4-BE49-F238E27FC236}">
                <a16:creationId xmlns:a16="http://schemas.microsoft.com/office/drawing/2014/main" id="{47AC6FDE-46D5-4B1B-BB73-56DF216DA2DC}"/>
              </a:ext>
            </a:extLst>
          </p:cNvPr>
          <p:cNvSpPr/>
          <p:nvPr/>
        </p:nvSpPr>
        <p:spPr>
          <a:xfrm>
            <a:off x="2057400" y="2438400"/>
            <a:ext cx="1013460" cy="952500"/>
          </a:xfrm>
          <a:prstGeom prst="roundRect">
            <a:avLst>
              <a:gd name="adj" fmla="val 0"/>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8A6D271E-D626-4981-9388-736695E57256}"/>
              </a:ext>
            </a:extLst>
          </p:cNvPr>
          <p:cNvCxnSpPr>
            <a:cxnSpLocks/>
          </p:cNvCxnSpPr>
          <p:nvPr/>
        </p:nvCxnSpPr>
        <p:spPr>
          <a:xfrm flipV="1">
            <a:off x="2057400" y="1443990"/>
            <a:ext cx="1590675" cy="1000126"/>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6273F1C-8212-4C6E-AAAF-A138E4B0856E}"/>
              </a:ext>
            </a:extLst>
          </p:cNvPr>
          <p:cNvCxnSpPr>
            <a:cxnSpLocks/>
          </p:cNvCxnSpPr>
          <p:nvPr/>
        </p:nvCxnSpPr>
        <p:spPr>
          <a:xfrm>
            <a:off x="2061210" y="3392805"/>
            <a:ext cx="1586865" cy="171831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3A6F1FD6-995C-4CFD-A5A0-75623B5C7A13}"/>
              </a:ext>
            </a:extLst>
          </p:cNvPr>
          <p:cNvGrpSpPr/>
          <p:nvPr/>
        </p:nvGrpSpPr>
        <p:grpSpPr>
          <a:xfrm>
            <a:off x="7622447" y="1979288"/>
            <a:ext cx="226634" cy="279066"/>
            <a:chOff x="3671248" y="1508078"/>
            <a:chExt cx="522436" cy="643302"/>
          </a:xfrm>
        </p:grpSpPr>
        <p:sp>
          <p:nvSpPr>
            <p:cNvPr id="20" name="Isosceles Triangle 19">
              <a:extLst>
                <a:ext uri="{FF2B5EF4-FFF2-40B4-BE49-F238E27FC236}">
                  <a16:creationId xmlns:a16="http://schemas.microsoft.com/office/drawing/2014/main" id="{60FC057A-A217-4E5A-963C-61F0130AB26D}"/>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1" name="Straight Connector 20">
              <a:extLst>
                <a:ext uri="{FF2B5EF4-FFF2-40B4-BE49-F238E27FC236}">
                  <a16:creationId xmlns:a16="http://schemas.microsoft.com/office/drawing/2014/main" id="{8E719B4F-9B1E-48E4-923E-49B5F67D6DFF}"/>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CFD35A77-AD24-44AC-9F4F-7579F2090E88}"/>
              </a:ext>
            </a:extLst>
          </p:cNvPr>
          <p:cNvGrpSpPr/>
          <p:nvPr/>
        </p:nvGrpSpPr>
        <p:grpSpPr>
          <a:xfrm>
            <a:off x="7622447" y="2363688"/>
            <a:ext cx="226634" cy="279066"/>
            <a:chOff x="3671248" y="1508078"/>
            <a:chExt cx="522436" cy="643302"/>
          </a:xfrm>
        </p:grpSpPr>
        <p:sp>
          <p:nvSpPr>
            <p:cNvPr id="24" name="Isosceles Triangle 23">
              <a:extLst>
                <a:ext uri="{FF2B5EF4-FFF2-40B4-BE49-F238E27FC236}">
                  <a16:creationId xmlns:a16="http://schemas.microsoft.com/office/drawing/2014/main" id="{1687ABF5-D00D-4403-8391-C7D63B102225}"/>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5" name="Straight Connector 24">
              <a:extLst>
                <a:ext uri="{FF2B5EF4-FFF2-40B4-BE49-F238E27FC236}">
                  <a16:creationId xmlns:a16="http://schemas.microsoft.com/office/drawing/2014/main" id="{AEF081E6-03B3-42B8-9012-01A013E7D88D}"/>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3E92E352-BBEE-45E3-BE69-743413DD2E1D}"/>
              </a:ext>
            </a:extLst>
          </p:cNvPr>
          <p:cNvGrpSpPr/>
          <p:nvPr/>
        </p:nvGrpSpPr>
        <p:grpSpPr>
          <a:xfrm>
            <a:off x="7622447" y="2748088"/>
            <a:ext cx="226634" cy="279066"/>
            <a:chOff x="3671248" y="1508078"/>
            <a:chExt cx="522436" cy="643302"/>
          </a:xfrm>
        </p:grpSpPr>
        <p:sp>
          <p:nvSpPr>
            <p:cNvPr id="27" name="Isosceles Triangle 26">
              <a:extLst>
                <a:ext uri="{FF2B5EF4-FFF2-40B4-BE49-F238E27FC236}">
                  <a16:creationId xmlns:a16="http://schemas.microsoft.com/office/drawing/2014/main" id="{7F525C94-4CB9-4320-90F0-C33332F6D8BA}"/>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0" name="Straight Connector 29">
              <a:extLst>
                <a:ext uri="{FF2B5EF4-FFF2-40B4-BE49-F238E27FC236}">
                  <a16:creationId xmlns:a16="http://schemas.microsoft.com/office/drawing/2014/main" id="{F6047CD0-D66E-4CF4-9F25-3E7CF61968AF}"/>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4" name="!!ant1">
            <a:extLst>
              <a:ext uri="{FF2B5EF4-FFF2-40B4-BE49-F238E27FC236}">
                <a16:creationId xmlns:a16="http://schemas.microsoft.com/office/drawing/2014/main" id="{7ECAAE18-6C4D-41FD-9BBC-0C0619E8F12E}"/>
              </a:ext>
            </a:extLst>
          </p:cNvPr>
          <p:cNvGrpSpPr/>
          <p:nvPr/>
        </p:nvGrpSpPr>
        <p:grpSpPr>
          <a:xfrm>
            <a:off x="7622447" y="3132488"/>
            <a:ext cx="226634" cy="279066"/>
            <a:chOff x="3671248" y="1508078"/>
            <a:chExt cx="522436" cy="643302"/>
          </a:xfrm>
        </p:grpSpPr>
        <p:sp>
          <p:nvSpPr>
            <p:cNvPr id="36" name="Isosceles Triangle 35">
              <a:extLst>
                <a:ext uri="{FF2B5EF4-FFF2-40B4-BE49-F238E27FC236}">
                  <a16:creationId xmlns:a16="http://schemas.microsoft.com/office/drawing/2014/main" id="{C8C4482D-B5B8-44B0-8807-B81B16398B58}"/>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7" name="Straight Connector 36">
              <a:extLst>
                <a:ext uri="{FF2B5EF4-FFF2-40B4-BE49-F238E27FC236}">
                  <a16:creationId xmlns:a16="http://schemas.microsoft.com/office/drawing/2014/main" id="{3B1CA27F-D439-464C-9C8B-36B46DD07C7B}"/>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8" name="Freeform: Shape 29">
            <a:extLst>
              <a:ext uri="{FF2B5EF4-FFF2-40B4-BE49-F238E27FC236}">
                <a16:creationId xmlns:a16="http://schemas.microsoft.com/office/drawing/2014/main" id="{B743DD64-C21A-4247-A923-D8E9D8CF64F9}"/>
              </a:ext>
            </a:extLst>
          </p:cNvPr>
          <p:cNvSpPr/>
          <p:nvPr/>
        </p:nvSpPr>
        <p:spPr>
          <a:xfrm>
            <a:off x="0" y="4002005"/>
            <a:ext cx="10076760" cy="126062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820000"/>
          </a:solidFill>
          <a:ln w="0" cap="rnd">
            <a:noFill/>
            <a:prstDash val="solid"/>
          </a:ln>
        </p:spPr>
        <p:txBody>
          <a:bodyPr vert="horz" wrap="square" lIns="90000" tIns="45000" rIns="90000" bIns="45000" anchor="ctr" anchorCtr="0" compatLnSpc="0">
            <a:noAutofit/>
          </a:bodyPr>
          <a:lstStyle/>
          <a:p>
            <a:pPr algn="ctr"/>
            <a:r>
              <a:rPr lang="en-US" sz="3200" dirty="0">
                <a:solidFill>
                  <a:srgbClr val="FFFFFF"/>
                </a:solidFill>
                <a:latin typeface="Liberation Sans"/>
              </a:rPr>
              <a:t>A </a:t>
            </a:r>
            <a:r>
              <a:rPr lang="en-US" sz="3200" dirty="0" err="1">
                <a:solidFill>
                  <a:srgbClr val="FFFFFF"/>
                </a:solidFill>
                <a:latin typeface="Liberation Sans"/>
              </a:rPr>
              <a:t>mmWave</a:t>
            </a:r>
            <a:r>
              <a:rPr lang="en-US" sz="3200" dirty="0">
                <a:solidFill>
                  <a:srgbClr val="FFFFFF"/>
                </a:solidFill>
                <a:latin typeface="Liberation Sans"/>
              </a:rPr>
              <a:t> radar transmits and receives signals</a:t>
            </a:r>
          </a:p>
          <a:p>
            <a:pPr algn="ctr"/>
            <a:r>
              <a:rPr lang="en-US" sz="3200" dirty="0">
                <a:solidFill>
                  <a:srgbClr val="FFFFFF"/>
                </a:solidFill>
                <a:latin typeface="Liberation Sans"/>
              </a:rPr>
              <a:t>It does not directly capture an image</a:t>
            </a:r>
            <a:endParaRPr lang="en-US" sz="3200" b="1" dirty="0">
              <a:solidFill>
                <a:schemeClr val="bg1">
                  <a:lumMod val="50000"/>
                </a:schemeClr>
              </a:solidFill>
              <a:latin typeface="Liberation Sans"/>
            </a:endParaRPr>
          </a:p>
        </p:txBody>
      </p:sp>
    </p:spTree>
    <p:extLst>
      <p:ext uri="{BB962C8B-B14F-4D97-AF65-F5344CB8AC3E}">
        <p14:creationId xmlns:p14="http://schemas.microsoft.com/office/powerpoint/2010/main" val="545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aoa">
            <a:extLst>
              <a:ext uri="{FF2B5EF4-FFF2-40B4-BE49-F238E27FC236}">
                <a16:creationId xmlns:a16="http://schemas.microsoft.com/office/drawing/2014/main" id="{EDDC7149-7685-4653-AB61-D8E42695066F}"/>
              </a:ext>
            </a:extLst>
          </p:cNvPr>
          <p:cNvSpPr/>
          <p:nvPr/>
        </p:nvSpPr>
        <p:spPr>
          <a:xfrm rot="11189264">
            <a:off x="4313825" y="827129"/>
            <a:ext cx="1365559" cy="1090575"/>
          </a:xfrm>
          <a:prstGeom prst="arc">
            <a:avLst>
              <a:gd name="adj1" fmla="val 12351183"/>
              <a:gd name="adj2" fmla="val 21319411"/>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Rectangle 76">
            <a:extLst>
              <a:ext uri="{FF2B5EF4-FFF2-40B4-BE49-F238E27FC236}">
                <a16:creationId xmlns:a16="http://schemas.microsoft.com/office/drawing/2014/main" id="{BCAC6B31-B2B1-4976-92A8-7A72FA45B503}"/>
              </a:ext>
            </a:extLst>
          </p:cNvPr>
          <p:cNvSpPr/>
          <p:nvPr/>
        </p:nvSpPr>
        <p:spPr>
          <a:xfrm rot="3201058">
            <a:off x="4921385" y="-223317"/>
            <a:ext cx="894080" cy="3783515"/>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8596F7ED-D8F9-454A-9E47-78D5EDEE0DCE}"/>
              </a:ext>
            </a:extLst>
          </p:cNvPr>
          <p:cNvGrpSpPr/>
          <p:nvPr/>
        </p:nvGrpSpPr>
        <p:grpSpPr>
          <a:xfrm>
            <a:off x="3046340" y="2746185"/>
            <a:ext cx="3984771" cy="2110296"/>
            <a:chOff x="4944349" y="2329344"/>
            <a:chExt cx="3984771" cy="2600587"/>
          </a:xfrm>
        </p:grpSpPr>
        <p:grpSp>
          <p:nvGrpSpPr>
            <p:cNvPr id="12" name="Group 11">
              <a:extLst>
                <a:ext uri="{FF2B5EF4-FFF2-40B4-BE49-F238E27FC236}">
                  <a16:creationId xmlns:a16="http://schemas.microsoft.com/office/drawing/2014/main" id="{8CC6C5CA-3C50-4BBA-8FCE-B3E0AC0C3DBB}"/>
                </a:ext>
              </a:extLst>
            </p:cNvPr>
            <p:cNvGrpSpPr/>
            <p:nvPr/>
          </p:nvGrpSpPr>
          <p:grpSpPr>
            <a:xfrm>
              <a:off x="4944349" y="2329344"/>
              <a:ext cx="3984771" cy="2600587"/>
              <a:chOff x="3212983" y="2780951"/>
              <a:chExt cx="3984771" cy="2600587"/>
            </a:xfrm>
          </p:grpSpPr>
          <p:sp>
            <p:nvSpPr>
              <p:cNvPr id="3" name="Rectangle 2">
                <a:extLst>
                  <a:ext uri="{FF2B5EF4-FFF2-40B4-BE49-F238E27FC236}">
                    <a16:creationId xmlns:a16="http://schemas.microsoft.com/office/drawing/2014/main" id="{5BF52ED1-46D6-4765-AFF9-FAE519AE00A1}"/>
                  </a:ext>
                </a:extLst>
              </p:cNvPr>
              <p:cNvSpPr/>
              <p:nvPr/>
            </p:nvSpPr>
            <p:spPr>
              <a:xfrm>
                <a:off x="3212983" y="2780951"/>
                <a:ext cx="3984771" cy="260058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BE60E819-F24A-4511-BB77-1C81C1BCE839}"/>
                  </a:ext>
                </a:extLst>
              </p:cNvPr>
              <p:cNvCxnSpPr>
                <a:cxnSpLocks/>
              </p:cNvCxnSpPr>
              <p:nvPr/>
            </p:nvCxnSpPr>
            <p:spPr>
              <a:xfrm>
                <a:off x="3212983"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9A0BB86-6413-41C8-BB25-FA2643E36AAA}"/>
                  </a:ext>
                </a:extLst>
              </p:cNvPr>
              <p:cNvCxnSpPr>
                <a:cxnSpLocks/>
              </p:cNvCxnSpPr>
              <p:nvPr/>
            </p:nvCxnSpPr>
            <p:spPr>
              <a:xfrm>
                <a:off x="3575235"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4B37A8B-69AD-4A90-85F1-2E7CF5E62C68}"/>
                  </a:ext>
                </a:extLst>
              </p:cNvPr>
              <p:cNvCxnSpPr>
                <a:cxnSpLocks/>
              </p:cNvCxnSpPr>
              <p:nvPr/>
            </p:nvCxnSpPr>
            <p:spPr>
              <a:xfrm>
                <a:off x="3937487"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8854E21-55B0-41C1-9687-005AFFC33791}"/>
                  </a:ext>
                </a:extLst>
              </p:cNvPr>
              <p:cNvCxnSpPr>
                <a:cxnSpLocks/>
              </p:cNvCxnSpPr>
              <p:nvPr/>
            </p:nvCxnSpPr>
            <p:spPr>
              <a:xfrm>
                <a:off x="4299739"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A74F985-D996-4C1B-AF64-EA3F3004F595}"/>
                  </a:ext>
                </a:extLst>
              </p:cNvPr>
              <p:cNvCxnSpPr>
                <a:cxnSpLocks/>
              </p:cNvCxnSpPr>
              <p:nvPr/>
            </p:nvCxnSpPr>
            <p:spPr>
              <a:xfrm>
                <a:off x="4661991"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5469F00-1B97-4E67-9D56-64F1AD15E633}"/>
                  </a:ext>
                </a:extLst>
              </p:cNvPr>
              <p:cNvCxnSpPr>
                <a:cxnSpLocks/>
              </p:cNvCxnSpPr>
              <p:nvPr/>
            </p:nvCxnSpPr>
            <p:spPr>
              <a:xfrm>
                <a:off x="5024243"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C5D37BE-8AFD-40FC-AFCA-528BFE99CE41}"/>
                  </a:ext>
                </a:extLst>
              </p:cNvPr>
              <p:cNvCxnSpPr>
                <a:cxnSpLocks/>
              </p:cNvCxnSpPr>
              <p:nvPr/>
            </p:nvCxnSpPr>
            <p:spPr>
              <a:xfrm>
                <a:off x="5386495"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77301A4-9ACA-42DF-85A1-5604DA42DF5A}"/>
                  </a:ext>
                </a:extLst>
              </p:cNvPr>
              <p:cNvCxnSpPr>
                <a:cxnSpLocks/>
              </p:cNvCxnSpPr>
              <p:nvPr/>
            </p:nvCxnSpPr>
            <p:spPr>
              <a:xfrm>
                <a:off x="5748747"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4307F86-8511-4233-99F0-4F9B1E26BB92}"/>
                  </a:ext>
                </a:extLst>
              </p:cNvPr>
              <p:cNvCxnSpPr>
                <a:cxnSpLocks/>
              </p:cNvCxnSpPr>
              <p:nvPr/>
            </p:nvCxnSpPr>
            <p:spPr>
              <a:xfrm>
                <a:off x="6110999"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08CA4B9-0D83-4498-8568-5580AB7EE6A5}"/>
                  </a:ext>
                </a:extLst>
              </p:cNvPr>
              <p:cNvCxnSpPr>
                <a:cxnSpLocks/>
              </p:cNvCxnSpPr>
              <p:nvPr/>
            </p:nvCxnSpPr>
            <p:spPr>
              <a:xfrm>
                <a:off x="6473251"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AFE2841-001B-438D-98EB-713025A1F8C6}"/>
                  </a:ext>
                </a:extLst>
              </p:cNvPr>
              <p:cNvCxnSpPr>
                <a:cxnSpLocks/>
              </p:cNvCxnSpPr>
              <p:nvPr/>
            </p:nvCxnSpPr>
            <p:spPr>
              <a:xfrm>
                <a:off x="6835503"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E959A39-ABB5-4DA7-B8A8-5E1AC1232BBF}"/>
                  </a:ext>
                </a:extLst>
              </p:cNvPr>
              <p:cNvCxnSpPr>
                <a:cxnSpLocks/>
              </p:cNvCxnSpPr>
              <p:nvPr/>
            </p:nvCxnSpPr>
            <p:spPr>
              <a:xfrm>
                <a:off x="7197754"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4" name="Straight Connector 53">
              <a:extLst>
                <a:ext uri="{FF2B5EF4-FFF2-40B4-BE49-F238E27FC236}">
                  <a16:creationId xmlns:a16="http://schemas.microsoft.com/office/drawing/2014/main" id="{6058F5B3-CAA0-4883-BAC6-D9DFD196A968}"/>
                </a:ext>
              </a:extLst>
            </p:cNvPr>
            <p:cNvCxnSpPr>
              <a:cxnSpLocks/>
            </p:cNvCxnSpPr>
            <p:nvPr/>
          </p:nvCxnSpPr>
          <p:spPr>
            <a:xfrm>
              <a:off x="4944349" y="3196206"/>
              <a:ext cx="39847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FC553A0-1EB7-425B-B849-EB612B83FAA5}"/>
                </a:ext>
              </a:extLst>
            </p:cNvPr>
            <p:cNvCxnSpPr>
              <a:cxnSpLocks/>
            </p:cNvCxnSpPr>
            <p:nvPr/>
          </p:nvCxnSpPr>
          <p:spPr>
            <a:xfrm>
              <a:off x="4944349" y="2762775"/>
              <a:ext cx="39847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1B44071-B059-4A23-8CA9-2B812EF70F3F}"/>
                </a:ext>
              </a:extLst>
            </p:cNvPr>
            <p:cNvCxnSpPr>
              <a:cxnSpLocks/>
            </p:cNvCxnSpPr>
            <p:nvPr/>
          </p:nvCxnSpPr>
          <p:spPr>
            <a:xfrm>
              <a:off x="4944349" y="2329344"/>
              <a:ext cx="39847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C2D5F4C-A199-4C4F-A531-3FAAA63C2CE5}"/>
                </a:ext>
              </a:extLst>
            </p:cNvPr>
            <p:cNvCxnSpPr>
              <a:cxnSpLocks/>
            </p:cNvCxnSpPr>
            <p:nvPr/>
          </p:nvCxnSpPr>
          <p:spPr>
            <a:xfrm>
              <a:off x="4944349" y="3629637"/>
              <a:ext cx="39847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C9FFA0A-941E-4C65-AFB5-DA5D021D9D00}"/>
                </a:ext>
              </a:extLst>
            </p:cNvPr>
            <p:cNvCxnSpPr>
              <a:cxnSpLocks/>
            </p:cNvCxnSpPr>
            <p:nvPr/>
          </p:nvCxnSpPr>
          <p:spPr>
            <a:xfrm>
              <a:off x="4944349" y="4063068"/>
              <a:ext cx="39847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D174365-9376-497A-97A5-35AEE3433189}"/>
                </a:ext>
              </a:extLst>
            </p:cNvPr>
            <p:cNvCxnSpPr>
              <a:cxnSpLocks/>
            </p:cNvCxnSpPr>
            <p:nvPr/>
          </p:nvCxnSpPr>
          <p:spPr>
            <a:xfrm>
              <a:off x="4944349" y="4496499"/>
              <a:ext cx="39847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EBF74CB-77A1-4B32-9DD5-D11C1AC971B5}"/>
                </a:ext>
              </a:extLst>
            </p:cNvPr>
            <p:cNvCxnSpPr>
              <a:cxnSpLocks/>
            </p:cNvCxnSpPr>
            <p:nvPr/>
          </p:nvCxnSpPr>
          <p:spPr>
            <a:xfrm>
              <a:off x="4944349" y="4929931"/>
              <a:ext cx="39847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A3A9F037-936A-4347-9B6F-70928D8A247A}"/>
              </a:ext>
            </a:extLst>
          </p:cNvPr>
          <p:cNvSpPr txBox="1">
            <a:spLocks/>
          </p:cNvSpPr>
          <p:nvPr/>
        </p:nvSpPr>
        <p:spPr>
          <a:xfrm>
            <a:off x="0" y="265725"/>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do we measure a </a:t>
            </a:r>
            <a:r>
              <a:rPr lang="en-US" sz="2800" dirty="0" err="1">
                <a:solidFill>
                  <a:schemeClr val="bg1"/>
                </a:solidFill>
              </a:rPr>
              <a:t>mmWave</a:t>
            </a:r>
            <a:r>
              <a:rPr lang="en-US" sz="2800" dirty="0">
                <a:solidFill>
                  <a:schemeClr val="bg1"/>
                </a:solidFill>
              </a:rPr>
              <a:t> Image?</a:t>
            </a:r>
            <a:endParaRPr lang="en-US" sz="2200" dirty="0">
              <a:solidFill>
                <a:schemeClr val="bg1"/>
              </a:solidFill>
            </a:endParaRPr>
          </a:p>
        </p:txBody>
      </p:sp>
      <p:sp>
        <p:nvSpPr>
          <p:cNvPr id="15" name="Rectangle 14">
            <a:extLst>
              <a:ext uri="{FF2B5EF4-FFF2-40B4-BE49-F238E27FC236}">
                <a16:creationId xmlns:a16="http://schemas.microsoft.com/office/drawing/2014/main" id="{37728F0E-478E-45C8-B35E-5697D9051692}"/>
              </a:ext>
            </a:extLst>
          </p:cNvPr>
          <p:cNvSpPr/>
          <p:nvPr/>
        </p:nvSpPr>
        <p:spPr>
          <a:xfrm>
            <a:off x="3056064" y="2760189"/>
            <a:ext cx="336071" cy="3360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CFD35A77-AD24-44AC-9F4F-7579F2090E88}"/>
              </a:ext>
            </a:extLst>
          </p:cNvPr>
          <p:cNvGrpSpPr>
            <a:grpSpLocks noChangeAspect="1"/>
          </p:cNvGrpSpPr>
          <p:nvPr/>
        </p:nvGrpSpPr>
        <p:grpSpPr>
          <a:xfrm>
            <a:off x="4327535" y="863749"/>
            <a:ext cx="417571" cy="514177"/>
            <a:chOff x="3671248" y="1508078"/>
            <a:chExt cx="522436" cy="643302"/>
          </a:xfrm>
        </p:grpSpPr>
        <p:sp>
          <p:nvSpPr>
            <p:cNvPr id="24" name="Isosceles Triangle 23">
              <a:extLst>
                <a:ext uri="{FF2B5EF4-FFF2-40B4-BE49-F238E27FC236}">
                  <a16:creationId xmlns:a16="http://schemas.microsoft.com/office/drawing/2014/main" id="{1687ABF5-D00D-4403-8391-C7D63B102225}"/>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5" name="Straight Connector 24">
              <a:extLst>
                <a:ext uri="{FF2B5EF4-FFF2-40B4-BE49-F238E27FC236}">
                  <a16:creationId xmlns:a16="http://schemas.microsoft.com/office/drawing/2014/main" id="{AEF081E6-03B3-42B8-9012-01A013E7D88D}"/>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3E92E352-BBEE-45E3-BE69-743413DD2E1D}"/>
              </a:ext>
            </a:extLst>
          </p:cNvPr>
          <p:cNvGrpSpPr>
            <a:grpSpLocks noChangeAspect="1"/>
          </p:cNvGrpSpPr>
          <p:nvPr/>
        </p:nvGrpSpPr>
        <p:grpSpPr>
          <a:xfrm>
            <a:off x="5334447" y="863749"/>
            <a:ext cx="417571" cy="514177"/>
            <a:chOff x="3671248" y="1508078"/>
            <a:chExt cx="522436" cy="643302"/>
          </a:xfrm>
        </p:grpSpPr>
        <p:sp>
          <p:nvSpPr>
            <p:cNvPr id="27" name="Isosceles Triangle 26">
              <a:extLst>
                <a:ext uri="{FF2B5EF4-FFF2-40B4-BE49-F238E27FC236}">
                  <a16:creationId xmlns:a16="http://schemas.microsoft.com/office/drawing/2014/main" id="{7F525C94-4CB9-4320-90F0-C33332F6D8BA}"/>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0" name="Straight Connector 29">
              <a:extLst>
                <a:ext uri="{FF2B5EF4-FFF2-40B4-BE49-F238E27FC236}">
                  <a16:creationId xmlns:a16="http://schemas.microsoft.com/office/drawing/2014/main" id="{F6047CD0-D66E-4CF4-9F25-3E7CF61968AF}"/>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7ECAAE18-6C4D-41FD-9BBC-0C0619E8F12E}"/>
              </a:ext>
            </a:extLst>
          </p:cNvPr>
          <p:cNvGrpSpPr>
            <a:grpSpLocks noChangeAspect="1"/>
          </p:cNvGrpSpPr>
          <p:nvPr/>
        </p:nvGrpSpPr>
        <p:grpSpPr>
          <a:xfrm>
            <a:off x="6341359" y="863749"/>
            <a:ext cx="417571" cy="514177"/>
            <a:chOff x="3671248" y="1508078"/>
            <a:chExt cx="522436" cy="643302"/>
          </a:xfrm>
        </p:grpSpPr>
        <p:sp>
          <p:nvSpPr>
            <p:cNvPr id="36" name="Isosceles Triangle 35">
              <a:extLst>
                <a:ext uri="{FF2B5EF4-FFF2-40B4-BE49-F238E27FC236}">
                  <a16:creationId xmlns:a16="http://schemas.microsoft.com/office/drawing/2014/main" id="{C8C4482D-B5B8-44B0-8807-B81B16398B58}"/>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7" name="Straight Connector 36">
              <a:extLst>
                <a:ext uri="{FF2B5EF4-FFF2-40B4-BE49-F238E27FC236}">
                  <a16:creationId xmlns:a16="http://schemas.microsoft.com/office/drawing/2014/main" id="{3B1CA27F-D439-464C-9C8B-36B46DD07C7B}"/>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8" name="!!ant1">
            <a:extLst>
              <a:ext uri="{FF2B5EF4-FFF2-40B4-BE49-F238E27FC236}">
                <a16:creationId xmlns:a16="http://schemas.microsoft.com/office/drawing/2014/main" id="{5CE4B5EE-3597-4D77-8EBA-48947211F77D}"/>
              </a:ext>
            </a:extLst>
          </p:cNvPr>
          <p:cNvGrpSpPr/>
          <p:nvPr/>
        </p:nvGrpSpPr>
        <p:grpSpPr>
          <a:xfrm>
            <a:off x="3318520" y="862455"/>
            <a:ext cx="419673" cy="516765"/>
            <a:chOff x="3671248" y="1508078"/>
            <a:chExt cx="522436" cy="643302"/>
          </a:xfrm>
        </p:grpSpPr>
        <p:sp>
          <p:nvSpPr>
            <p:cNvPr id="39" name="Isosceles Triangle 38">
              <a:extLst>
                <a:ext uri="{FF2B5EF4-FFF2-40B4-BE49-F238E27FC236}">
                  <a16:creationId xmlns:a16="http://schemas.microsoft.com/office/drawing/2014/main" id="{BF85B88F-C658-4B2E-B8CE-3C533C7585A7}"/>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0" name="Straight Connector 39">
              <a:extLst>
                <a:ext uri="{FF2B5EF4-FFF2-40B4-BE49-F238E27FC236}">
                  <a16:creationId xmlns:a16="http://schemas.microsoft.com/office/drawing/2014/main" id="{367A5F6D-D1E4-4396-A6A2-CF55B3F5ECB8}"/>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cxnSp>
        <p:nvCxnSpPr>
          <p:cNvPr id="62" name="Straight Arrow Connector 61">
            <a:extLst>
              <a:ext uri="{FF2B5EF4-FFF2-40B4-BE49-F238E27FC236}">
                <a16:creationId xmlns:a16="http://schemas.microsoft.com/office/drawing/2014/main" id="{791A6D05-2B00-41F7-B82A-C39A03F43AF0}"/>
              </a:ext>
            </a:extLst>
          </p:cNvPr>
          <p:cNvCxnSpPr>
            <a:cxnSpLocks/>
          </p:cNvCxnSpPr>
          <p:nvPr/>
        </p:nvCxnSpPr>
        <p:spPr>
          <a:xfrm flipH="1">
            <a:off x="3246121" y="1356360"/>
            <a:ext cx="1772919" cy="131826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4" name="Title 1">
            <a:extLst>
              <a:ext uri="{FF2B5EF4-FFF2-40B4-BE49-F238E27FC236}">
                <a16:creationId xmlns:a16="http://schemas.microsoft.com/office/drawing/2014/main" id="{8C0FF64F-706F-4F16-9CF4-D843D63B70C0}"/>
              </a:ext>
            </a:extLst>
          </p:cNvPr>
          <p:cNvSpPr txBox="1">
            <a:spLocks/>
          </p:cNvSpPr>
          <p:nvPr/>
        </p:nvSpPr>
        <p:spPr>
          <a:xfrm rot="19317751">
            <a:off x="3373341" y="2037534"/>
            <a:ext cx="1783791"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accent1"/>
                </a:solidFill>
              </a:rPr>
              <a:t>Range (r)</a:t>
            </a:r>
          </a:p>
        </p:txBody>
      </p:sp>
      <p:cxnSp>
        <p:nvCxnSpPr>
          <p:cNvPr id="66" name="Straight Connector 65">
            <a:extLst>
              <a:ext uri="{FF2B5EF4-FFF2-40B4-BE49-F238E27FC236}">
                <a16:creationId xmlns:a16="http://schemas.microsoft.com/office/drawing/2014/main" id="{4F81DBF5-B31C-4C1C-9612-F5BE873F2A22}"/>
              </a:ext>
            </a:extLst>
          </p:cNvPr>
          <p:cNvCxnSpPr>
            <a:cxnSpLocks/>
          </p:cNvCxnSpPr>
          <p:nvPr/>
        </p:nvCxnSpPr>
        <p:spPr>
          <a:xfrm rot="16200000">
            <a:off x="4396740" y="701040"/>
            <a:ext cx="0" cy="131064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70" name="Title 1">
            <a:extLst>
              <a:ext uri="{FF2B5EF4-FFF2-40B4-BE49-F238E27FC236}">
                <a16:creationId xmlns:a16="http://schemas.microsoft.com/office/drawing/2014/main" id="{6607BB70-5FE8-4244-9CDF-1077DD063F82}"/>
              </a:ext>
            </a:extLst>
          </p:cNvPr>
          <p:cNvSpPr txBox="1">
            <a:spLocks/>
          </p:cNvSpPr>
          <p:nvPr/>
        </p:nvSpPr>
        <p:spPr>
          <a:xfrm>
            <a:off x="3370293" y="1374629"/>
            <a:ext cx="850172" cy="615553"/>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accent2"/>
                </a:solidFill>
              </a:rPr>
              <a:t>Angle </a:t>
            </a:r>
          </a:p>
          <a:p>
            <a:r>
              <a:rPr lang="en-US" sz="2000" dirty="0">
                <a:solidFill>
                  <a:schemeClr val="accent2"/>
                </a:solidFill>
              </a:rPr>
              <a:t>(</a:t>
            </a:r>
            <a:r>
              <a:rPr lang="el-GR" sz="2000" dirty="0">
                <a:solidFill>
                  <a:schemeClr val="accent2"/>
                </a:solidFill>
              </a:rPr>
              <a:t>ϴ</a:t>
            </a:r>
            <a:r>
              <a:rPr lang="en-US" sz="2000" dirty="0">
                <a:solidFill>
                  <a:schemeClr val="accent2"/>
                </a:solidFill>
              </a:rPr>
              <a:t>)</a:t>
            </a:r>
          </a:p>
        </p:txBody>
      </p:sp>
      <p:sp>
        <p:nvSpPr>
          <p:cNvPr id="72" name="Title 1">
            <a:extLst>
              <a:ext uri="{FF2B5EF4-FFF2-40B4-BE49-F238E27FC236}">
                <a16:creationId xmlns:a16="http://schemas.microsoft.com/office/drawing/2014/main" id="{A014A327-8D54-4F14-8C54-D7E5068DD586}"/>
              </a:ext>
            </a:extLst>
          </p:cNvPr>
          <p:cNvSpPr txBox="1">
            <a:spLocks/>
          </p:cNvSpPr>
          <p:nvPr/>
        </p:nvSpPr>
        <p:spPr>
          <a:xfrm>
            <a:off x="0" y="5069373"/>
            <a:ext cx="1007745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Estimate the </a:t>
            </a:r>
            <a:r>
              <a:rPr lang="en-US" sz="2200" dirty="0">
                <a:solidFill>
                  <a:schemeClr val="accent4"/>
                </a:solidFill>
              </a:rPr>
              <a:t>power</a:t>
            </a:r>
            <a:r>
              <a:rPr lang="en-US" sz="2200" dirty="0">
                <a:solidFill>
                  <a:schemeClr val="bg1"/>
                </a:solidFill>
              </a:rPr>
              <a:t> reflected from this </a:t>
            </a:r>
            <a:r>
              <a:rPr lang="en-US" sz="2200" dirty="0">
                <a:solidFill>
                  <a:schemeClr val="accent4"/>
                </a:solidFill>
              </a:rPr>
              <a:t>point (range, angle)</a:t>
            </a:r>
            <a:r>
              <a:rPr lang="en-US" sz="2200" dirty="0">
                <a:solidFill>
                  <a:schemeClr val="bg1"/>
                </a:solidFill>
              </a:rPr>
              <a:t> in space</a:t>
            </a:r>
          </a:p>
        </p:txBody>
      </p:sp>
      <p:sp>
        <p:nvSpPr>
          <p:cNvPr id="78" name="Oval 77">
            <a:extLst>
              <a:ext uri="{FF2B5EF4-FFF2-40B4-BE49-F238E27FC236}">
                <a16:creationId xmlns:a16="http://schemas.microsoft.com/office/drawing/2014/main" id="{E177FA08-F42D-49AF-B68B-105167596CD1}"/>
              </a:ext>
            </a:extLst>
          </p:cNvPr>
          <p:cNvSpPr/>
          <p:nvPr/>
        </p:nvSpPr>
        <p:spPr>
          <a:xfrm>
            <a:off x="4967417" y="3558746"/>
            <a:ext cx="156519" cy="15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itle 1">
            <a:extLst>
              <a:ext uri="{FF2B5EF4-FFF2-40B4-BE49-F238E27FC236}">
                <a16:creationId xmlns:a16="http://schemas.microsoft.com/office/drawing/2014/main" id="{2AFFDDF0-A350-4E30-A259-31B439FD325B}"/>
              </a:ext>
            </a:extLst>
          </p:cNvPr>
          <p:cNvSpPr txBox="1">
            <a:spLocks/>
          </p:cNvSpPr>
          <p:nvPr/>
        </p:nvSpPr>
        <p:spPr>
          <a:xfrm>
            <a:off x="2122261" y="2850690"/>
            <a:ext cx="850172"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Image</a:t>
            </a:r>
          </a:p>
        </p:txBody>
      </p:sp>
      <p:sp>
        <p:nvSpPr>
          <p:cNvPr id="80" name="Title 1">
            <a:extLst>
              <a:ext uri="{FF2B5EF4-FFF2-40B4-BE49-F238E27FC236}">
                <a16:creationId xmlns:a16="http://schemas.microsoft.com/office/drawing/2014/main" id="{3FBD75C3-BB06-4CF7-A196-9F16EDEC8ACB}"/>
              </a:ext>
            </a:extLst>
          </p:cNvPr>
          <p:cNvSpPr txBox="1">
            <a:spLocks/>
          </p:cNvSpPr>
          <p:nvPr/>
        </p:nvSpPr>
        <p:spPr>
          <a:xfrm>
            <a:off x="6961990" y="1893614"/>
            <a:ext cx="1374702" cy="615553"/>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Single Point Reflector</a:t>
            </a:r>
          </a:p>
        </p:txBody>
      </p:sp>
      <p:cxnSp>
        <p:nvCxnSpPr>
          <p:cNvPr id="82" name="Straight Arrow Connector 81">
            <a:extLst>
              <a:ext uri="{FF2B5EF4-FFF2-40B4-BE49-F238E27FC236}">
                <a16:creationId xmlns:a16="http://schemas.microsoft.com/office/drawing/2014/main" id="{B4D0B5B1-D301-4FC1-A80C-77827D61FB5C}"/>
              </a:ext>
            </a:extLst>
          </p:cNvPr>
          <p:cNvCxnSpPr>
            <a:cxnSpLocks/>
            <a:stCxn id="80" idx="1"/>
            <a:endCxn id="78" idx="7"/>
          </p:cNvCxnSpPr>
          <p:nvPr/>
        </p:nvCxnSpPr>
        <p:spPr>
          <a:xfrm flipH="1">
            <a:off x="5101014" y="2201391"/>
            <a:ext cx="1860976" cy="138027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3" name="Title 1">
            <a:extLst>
              <a:ext uri="{FF2B5EF4-FFF2-40B4-BE49-F238E27FC236}">
                <a16:creationId xmlns:a16="http://schemas.microsoft.com/office/drawing/2014/main" id="{3D41A8E1-EB5C-496D-92D7-1B1949B2D8BD}"/>
              </a:ext>
            </a:extLst>
          </p:cNvPr>
          <p:cNvSpPr txBox="1">
            <a:spLocks/>
          </p:cNvSpPr>
          <p:nvPr/>
        </p:nvSpPr>
        <p:spPr>
          <a:xfrm>
            <a:off x="138000" y="3302742"/>
            <a:ext cx="2641200" cy="135421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Each pixel is an approximation of power reflected from that point</a:t>
            </a:r>
          </a:p>
        </p:txBody>
      </p:sp>
    </p:spTree>
    <p:extLst>
      <p:ext uri="{BB962C8B-B14F-4D97-AF65-F5344CB8AC3E}">
        <p14:creationId xmlns:p14="http://schemas.microsoft.com/office/powerpoint/2010/main" val="2817379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wipe(right)">
                                      <p:cBhvr>
                                        <p:cTn id="29" dur="500"/>
                                        <p:tgtEl>
                                          <p:spTgt spid="62"/>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6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6"/>
                                        </p:tgtEl>
                                        <p:attrNameLst>
                                          <p:attrName>style.visibility</p:attrName>
                                        </p:attrNameLst>
                                      </p:cBhvr>
                                      <p:to>
                                        <p:strVal val="visible"/>
                                      </p:to>
                                    </p:set>
                                  </p:childTnLst>
                                </p:cTn>
                              </p:par>
                              <p:par>
                                <p:cTn id="38" presetID="22" presetClass="entr" presetSubtype="8" fill="hold" grpId="0" nodeType="withEffect">
                                  <p:stCondLst>
                                    <p:cond delay="0"/>
                                  </p:stCondLst>
                                  <p:childTnLst>
                                    <p:set>
                                      <p:cBhvr>
                                        <p:cTn id="39" dur="1" fill="hold">
                                          <p:stCondLst>
                                            <p:cond delay="0"/>
                                          </p:stCondLst>
                                        </p:cTn>
                                        <p:tgtEl>
                                          <p:spTgt spid="76"/>
                                        </p:tgtEl>
                                        <p:attrNameLst>
                                          <p:attrName>style.visibility</p:attrName>
                                        </p:attrNameLst>
                                      </p:cBhvr>
                                      <p:to>
                                        <p:strVal val="visible"/>
                                      </p:to>
                                    </p:set>
                                    <p:animEffect transition="in" filter="wipe(left)">
                                      <p:cBhvr>
                                        <p:cTn id="40" dur="500"/>
                                        <p:tgtEl>
                                          <p:spTgt spid="76"/>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15" grpId="0" animBg="1"/>
      <p:bldP spid="64" grpId="0"/>
      <p:bldP spid="70" grpId="0"/>
      <p:bldP spid="72" grpId="0"/>
      <p:bldP spid="78" grpId="0" animBg="1"/>
      <p:bldP spid="79" grpId="0"/>
      <p:bldP spid="80" grpId="0"/>
      <p:bldP spid="6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aoa">
            <a:extLst>
              <a:ext uri="{FF2B5EF4-FFF2-40B4-BE49-F238E27FC236}">
                <a16:creationId xmlns:a16="http://schemas.microsoft.com/office/drawing/2014/main" id="{DAD0E250-2772-4E80-889A-FB04CE9C74EA}"/>
              </a:ext>
            </a:extLst>
          </p:cNvPr>
          <p:cNvSpPr/>
          <p:nvPr/>
        </p:nvSpPr>
        <p:spPr>
          <a:xfrm rot="11189264">
            <a:off x="4313825" y="827129"/>
            <a:ext cx="1365559" cy="1090575"/>
          </a:xfrm>
          <a:prstGeom prst="arc">
            <a:avLst>
              <a:gd name="adj1" fmla="val 12351183"/>
              <a:gd name="adj2" fmla="val 21319411"/>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Rectangle 62">
            <a:extLst>
              <a:ext uri="{FF2B5EF4-FFF2-40B4-BE49-F238E27FC236}">
                <a16:creationId xmlns:a16="http://schemas.microsoft.com/office/drawing/2014/main" id="{C29AF177-1FC5-4B64-ADAC-B6416CE82F38}"/>
              </a:ext>
            </a:extLst>
          </p:cNvPr>
          <p:cNvSpPr/>
          <p:nvPr/>
        </p:nvSpPr>
        <p:spPr>
          <a:xfrm rot="3201058">
            <a:off x="4921385" y="-223317"/>
            <a:ext cx="894080" cy="3783515"/>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728F0E-478E-45C8-B35E-5697D9051692}"/>
              </a:ext>
            </a:extLst>
          </p:cNvPr>
          <p:cNvSpPr/>
          <p:nvPr/>
        </p:nvSpPr>
        <p:spPr>
          <a:xfrm>
            <a:off x="3057969" y="276018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8596F7ED-D8F9-454A-9E47-78D5EDEE0DCE}"/>
              </a:ext>
            </a:extLst>
          </p:cNvPr>
          <p:cNvGrpSpPr/>
          <p:nvPr/>
        </p:nvGrpSpPr>
        <p:grpSpPr>
          <a:xfrm>
            <a:off x="3046340" y="2746185"/>
            <a:ext cx="3984771" cy="2110296"/>
            <a:chOff x="4944349" y="2329344"/>
            <a:chExt cx="3984771" cy="2600587"/>
          </a:xfrm>
        </p:grpSpPr>
        <p:grpSp>
          <p:nvGrpSpPr>
            <p:cNvPr id="12" name="Group 11">
              <a:extLst>
                <a:ext uri="{FF2B5EF4-FFF2-40B4-BE49-F238E27FC236}">
                  <a16:creationId xmlns:a16="http://schemas.microsoft.com/office/drawing/2014/main" id="{8CC6C5CA-3C50-4BBA-8FCE-B3E0AC0C3DBB}"/>
                </a:ext>
              </a:extLst>
            </p:cNvPr>
            <p:cNvGrpSpPr/>
            <p:nvPr/>
          </p:nvGrpSpPr>
          <p:grpSpPr>
            <a:xfrm>
              <a:off x="4944349" y="2329344"/>
              <a:ext cx="3984771" cy="2600587"/>
              <a:chOff x="3212983" y="2780951"/>
              <a:chExt cx="3984771" cy="2600587"/>
            </a:xfrm>
          </p:grpSpPr>
          <p:sp>
            <p:nvSpPr>
              <p:cNvPr id="3" name="Rectangle 2">
                <a:extLst>
                  <a:ext uri="{FF2B5EF4-FFF2-40B4-BE49-F238E27FC236}">
                    <a16:creationId xmlns:a16="http://schemas.microsoft.com/office/drawing/2014/main" id="{5BF52ED1-46D6-4765-AFF9-FAE519AE00A1}"/>
                  </a:ext>
                </a:extLst>
              </p:cNvPr>
              <p:cNvSpPr/>
              <p:nvPr/>
            </p:nvSpPr>
            <p:spPr>
              <a:xfrm>
                <a:off x="3212983" y="2780951"/>
                <a:ext cx="3984771" cy="260058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BE60E819-F24A-4511-BB77-1C81C1BCE839}"/>
                  </a:ext>
                </a:extLst>
              </p:cNvPr>
              <p:cNvCxnSpPr>
                <a:cxnSpLocks/>
              </p:cNvCxnSpPr>
              <p:nvPr/>
            </p:nvCxnSpPr>
            <p:spPr>
              <a:xfrm>
                <a:off x="3212983"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9A0BB86-6413-41C8-BB25-FA2643E36AAA}"/>
                  </a:ext>
                </a:extLst>
              </p:cNvPr>
              <p:cNvCxnSpPr>
                <a:cxnSpLocks/>
              </p:cNvCxnSpPr>
              <p:nvPr/>
            </p:nvCxnSpPr>
            <p:spPr>
              <a:xfrm>
                <a:off x="3575235"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4B37A8B-69AD-4A90-85F1-2E7CF5E62C68}"/>
                  </a:ext>
                </a:extLst>
              </p:cNvPr>
              <p:cNvCxnSpPr>
                <a:cxnSpLocks/>
              </p:cNvCxnSpPr>
              <p:nvPr/>
            </p:nvCxnSpPr>
            <p:spPr>
              <a:xfrm>
                <a:off x="3937487"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8854E21-55B0-41C1-9687-005AFFC33791}"/>
                  </a:ext>
                </a:extLst>
              </p:cNvPr>
              <p:cNvCxnSpPr>
                <a:cxnSpLocks/>
              </p:cNvCxnSpPr>
              <p:nvPr/>
            </p:nvCxnSpPr>
            <p:spPr>
              <a:xfrm>
                <a:off x="4299739"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A74F985-D996-4C1B-AF64-EA3F3004F595}"/>
                  </a:ext>
                </a:extLst>
              </p:cNvPr>
              <p:cNvCxnSpPr>
                <a:cxnSpLocks/>
              </p:cNvCxnSpPr>
              <p:nvPr/>
            </p:nvCxnSpPr>
            <p:spPr>
              <a:xfrm>
                <a:off x="4661991"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5469F00-1B97-4E67-9D56-64F1AD15E633}"/>
                  </a:ext>
                </a:extLst>
              </p:cNvPr>
              <p:cNvCxnSpPr>
                <a:cxnSpLocks/>
              </p:cNvCxnSpPr>
              <p:nvPr/>
            </p:nvCxnSpPr>
            <p:spPr>
              <a:xfrm>
                <a:off x="5024243"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C5D37BE-8AFD-40FC-AFCA-528BFE99CE41}"/>
                  </a:ext>
                </a:extLst>
              </p:cNvPr>
              <p:cNvCxnSpPr>
                <a:cxnSpLocks/>
              </p:cNvCxnSpPr>
              <p:nvPr/>
            </p:nvCxnSpPr>
            <p:spPr>
              <a:xfrm>
                <a:off x="5386495"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77301A4-9ACA-42DF-85A1-5604DA42DF5A}"/>
                  </a:ext>
                </a:extLst>
              </p:cNvPr>
              <p:cNvCxnSpPr>
                <a:cxnSpLocks/>
              </p:cNvCxnSpPr>
              <p:nvPr/>
            </p:nvCxnSpPr>
            <p:spPr>
              <a:xfrm>
                <a:off x="5748747"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4307F86-8511-4233-99F0-4F9B1E26BB92}"/>
                  </a:ext>
                </a:extLst>
              </p:cNvPr>
              <p:cNvCxnSpPr>
                <a:cxnSpLocks/>
              </p:cNvCxnSpPr>
              <p:nvPr/>
            </p:nvCxnSpPr>
            <p:spPr>
              <a:xfrm>
                <a:off x="6110999"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08CA4B9-0D83-4498-8568-5580AB7EE6A5}"/>
                  </a:ext>
                </a:extLst>
              </p:cNvPr>
              <p:cNvCxnSpPr>
                <a:cxnSpLocks/>
              </p:cNvCxnSpPr>
              <p:nvPr/>
            </p:nvCxnSpPr>
            <p:spPr>
              <a:xfrm>
                <a:off x="6473251"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AFE2841-001B-438D-98EB-713025A1F8C6}"/>
                  </a:ext>
                </a:extLst>
              </p:cNvPr>
              <p:cNvCxnSpPr>
                <a:cxnSpLocks/>
              </p:cNvCxnSpPr>
              <p:nvPr/>
            </p:nvCxnSpPr>
            <p:spPr>
              <a:xfrm>
                <a:off x="6835503"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E959A39-ABB5-4DA7-B8A8-5E1AC1232BBF}"/>
                  </a:ext>
                </a:extLst>
              </p:cNvPr>
              <p:cNvCxnSpPr>
                <a:cxnSpLocks/>
              </p:cNvCxnSpPr>
              <p:nvPr/>
            </p:nvCxnSpPr>
            <p:spPr>
              <a:xfrm>
                <a:off x="7197754"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4" name="Straight Connector 53">
              <a:extLst>
                <a:ext uri="{FF2B5EF4-FFF2-40B4-BE49-F238E27FC236}">
                  <a16:creationId xmlns:a16="http://schemas.microsoft.com/office/drawing/2014/main" id="{6058F5B3-CAA0-4883-BAC6-D9DFD196A968}"/>
                </a:ext>
              </a:extLst>
            </p:cNvPr>
            <p:cNvCxnSpPr>
              <a:cxnSpLocks/>
            </p:cNvCxnSpPr>
            <p:nvPr/>
          </p:nvCxnSpPr>
          <p:spPr>
            <a:xfrm>
              <a:off x="4944349" y="3196206"/>
              <a:ext cx="39847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FC553A0-1EB7-425B-B849-EB612B83FAA5}"/>
                </a:ext>
              </a:extLst>
            </p:cNvPr>
            <p:cNvCxnSpPr>
              <a:cxnSpLocks/>
            </p:cNvCxnSpPr>
            <p:nvPr/>
          </p:nvCxnSpPr>
          <p:spPr>
            <a:xfrm>
              <a:off x="4944349" y="2762775"/>
              <a:ext cx="39847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1B44071-B059-4A23-8CA9-2B812EF70F3F}"/>
                </a:ext>
              </a:extLst>
            </p:cNvPr>
            <p:cNvCxnSpPr>
              <a:cxnSpLocks/>
            </p:cNvCxnSpPr>
            <p:nvPr/>
          </p:nvCxnSpPr>
          <p:spPr>
            <a:xfrm>
              <a:off x="4944349" y="2329344"/>
              <a:ext cx="39847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C2D5F4C-A199-4C4F-A531-3FAAA63C2CE5}"/>
                </a:ext>
              </a:extLst>
            </p:cNvPr>
            <p:cNvCxnSpPr>
              <a:cxnSpLocks/>
            </p:cNvCxnSpPr>
            <p:nvPr/>
          </p:nvCxnSpPr>
          <p:spPr>
            <a:xfrm>
              <a:off x="4944349" y="3629637"/>
              <a:ext cx="39847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C9FFA0A-941E-4C65-AFB5-DA5D021D9D00}"/>
                </a:ext>
              </a:extLst>
            </p:cNvPr>
            <p:cNvCxnSpPr>
              <a:cxnSpLocks/>
            </p:cNvCxnSpPr>
            <p:nvPr/>
          </p:nvCxnSpPr>
          <p:spPr>
            <a:xfrm>
              <a:off x="4944349" y="4063068"/>
              <a:ext cx="39847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D174365-9376-497A-97A5-35AEE3433189}"/>
                </a:ext>
              </a:extLst>
            </p:cNvPr>
            <p:cNvCxnSpPr>
              <a:cxnSpLocks/>
            </p:cNvCxnSpPr>
            <p:nvPr/>
          </p:nvCxnSpPr>
          <p:spPr>
            <a:xfrm>
              <a:off x="4944349" y="4496499"/>
              <a:ext cx="39847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EBF74CB-77A1-4B32-9DD5-D11C1AC971B5}"/>
                </a:ext>
              </a:extLst>
            </p:cNvPr>
            <p:cNvCxnSpPr>
              <a:cxnSpLocks/>
            </p:cNvCxnSpPr>
            <p:nvPr/>
          </p:nvCxnSpPr>
          <p:spPr>
            <a:xfrm>
              <a:off x="4944349" y="4929931"/>
              <a:ext cx="39847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A3A9F037-936A-4347-9B6F-70928D8A247A}"/>
              </a:ext>
            </a:extLst>
          </p:cNvPr>
          <p:cNvSpPr txBox="1">
            <a:spLocks/>
          </p:cNvSpPr>
          <p:nvPr/>
        </p:nvSpPr>
        <p:spPr>
          <a:xfrm>
            <a:off x="0" y="265725"/>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do we measure a </a:t>
            </a:r>
            <a:r>
              <a:rPr lang="en-US" sz="2800" dirty="0" err="1">
                <a:solidFill>
                  <a:schemeClr val="bg1"/>
                </a:solidFill>
              </a:rPr>
              <a:t>mmWave</a:t>
            </a:r>
            <a:r>
              <a:rPr lang="en-US" sz="2800" dirty="0">
                <a:solidFill>
                  <a:schemeClr val="bg1"/>
                </a:solidFill>
              </a:rPr>
              <a:t> Image?</a:t>
            </a:r>
            <a:endParaRPr lang="en-US" sz="2200" dirty="0">
              <a:solidFill>
                <a:schemeClr val="bg1"/>
              </a:solidFill>
            </a:endParaRPr>
          </a:p>
        </p:txBody>
      </p:sp>
      <p:grpSp>
        <p:nvGrpSpPr>
          <p:cNvPr id="23" name="Group 22">
            <a:extLst>
              <a:ext uri="{FF2B5EF4-FFF2-40B4-BE49-F238E27FC236}">
                <a16:creationId xmlns:a16="http://schemas.microsoft.com/office/drawing/2014/main" id="{CFD35A77-AD24-44AC-9F4F-7579F2090E88}"/>
              </a:ext>
            </a:extLst>
          </p:cNvPr>
          <p:cNvGrpSpPr>
            <a:grpSpLocks noChangeAspect="1"/>
          </p:cNvGrpSpPr>
          <p:nvPr/>
        </p:nvGrpSpPr>
        <p:grpSpPr>
          <a:xfrm>
            <a:off x="4327535" y="863749"/>
            <a:ext cx="417571" cy="514177"/>
            <a:chOff x="3671248" y="1508078"/>
            <a:chExt cx="522436" cy="643302"/>
          </a:xfrm>
        </p:grpSpPr>
        <p:sp>
          <p:nvSpPr>
            <p:cNvPr id="24" name="Isosceles Triangle 23">
              <a:extLst>
                <a:ext uri="{FF2B5EF4-FFF2-40B4-BE49-F238E27FC236}">
                  <a16:creationId xmlns:a16="http://schemas.microsoft.com/office/drawing/2014/main" id="{1687ABF5-D00D-4403-8391-C7D63B102225}"/>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5" name="Straight Connector 24">
              <a:extLst>
                <a:ext uri="{FF2B5EF4-FFF2-40B4-BE49-F238E27FC236}">
                  <a16:creationId xmlns:a16="http://schemas.microsoft.com/office/drawing/2014/main" id="{AEF081E6-03B3-42B8-9012-01A013E7D88D}"/>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3E92E352-BBEE-45E3-BE69-743413DD2E1D}"/>
              </a:ext>
            </a:extLst>
          </p:cNvPr>
          <p:cNvGrpSpPr>
            <a:grpSpLocks noChangeAspect="1"/>
          </p:cNvGrpSpPr>
          <p:nvPr/>
        </p:nvGrpSpPr>
        <p:grpSpPr>
          <a:xfrm>
            <a:off x="5334447" y="863749"/>
            <a:ext cx="417571" cy="514177"/>
            <a:chOff x="3671248" y="1508078"/>
            <a:chExt cx="522436" cy="643302"/>
          </a:xfrm>
        </p:grpSpPr>
        <p:sp>
          <p:nvSpPr>
            <p:cNvPr id="27" name="Isosceles Triangle 26">
              <a:extLst>
                <a:ext uri="{FF2B5EF4-FFF2-40B4-BE49-F238E27FC236}">
                  <a16:creationId xmlns:a16="http://schemas.microsoft.com/office/drawing/2014/main" id="{7F525C94-4CB9-4320-90F0-C33332F6D8BA}"/>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0" name="Straight Connector 29">
              <a:extLst>
                <a:ext uri="{FF2B5EF4-FFF2-40B4-BE49-F238E27FC236}">
                  <a16:creationId xmlns:a16="http://schemas.microsoft.com/office/drawing/2014/main" id="{F6047CD0-D66E-4CF4-9F25-3E7CF61968AF}"/>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7ECAAE18-6C4D-41FD-9BBC-0C0619E8F12E}"/>
              </a:ext>
            </a:extLst>
          </p:cNvPr>
          <p:cNvGrpSpPr>
            <a:grpSpLocks noChangeAspect="1"/>
          </p:cNvGrpSpPr>
          <p:nvPr/>
        </p:nvGrpSpPr>
        <p:grpSpPr>
          <a:xfrm>
            <a:off x="6341359" y="863749"/>
            <a:ext cx="417571" cy="514177"/>
            <a:chOff x="3671248" y="1508078"/>
            <a:chExt cx="522436" cy="643302"/>
          </a:xfrm>
        </p:grpSpPr>
        <p:sp>
          <p:nvSpPr>
            <p:cNvPr id="36" name="Isosceles Triangle 35">
              <a:extLst>
                <a:ext uri="{FF2B5EF4-FFF2-40B4-BE49-F238E27FC236}">
                  <a16:creationId xmlns:a16="http://schemas.microsoft.com/office/drawing/2014/main" id="{C8C4482D-B5B8-44B0-8807-B81B16398B58}"/>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7" name="Straight Connector 36">
              <a:extLst>
                <a:ext uri="{FF2B5EF4-FFF2-40B4-BE49-F238E27FC236}">
                  <a16:creationId xmlns:a16="http://schemas.microsoft.com/office/drawing/2014/main" id="{3B1CA27F-D439-464C-9C8B-36B46DD07C7B}"/>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5CE4B5EE-3597-4D77-8EBA-48947211F77D}"/>
              </a:ext>
            </a:extLst>
          </p:cNvPr>
          <p:cNvGrpSpPr/>
          <p:nvPr/>
        </p:nvGrpSpPr>
        <p:grpSpPr>
          <a:xfrm>
            <a:off x="3318520" y="862455"/>
            <a:ext cx="419673" cy="516765"/>
            <a:chOff x="3671248" y="1508078"/>
            <a:chExt cx="522436" cy="643302"/>
          </a:xfrm>
        </p:grpSpPr>
        <p:sp>
          <p:nvSpPr>
            <p:cNvPr id="39" name="Isosceles Triangle 38">
              <a:extLst>
                <a:ext uri="{FF2B5EF4-FFF2-40B4-BE49-F238E27FC236}">
                  <a16:creationId xmlns:a16="http://schemas.microsoft.com/office/drawing/2014/main" id="{BF85B88F-C658-4B2E-B8CE-3C533C7585A7}"/>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0" name="Straight Connector 39">
              <a:extLst>
                <a:ext uri="{FF2B5EF4-FFF2-40B4-BE49-F238E27FC236}">
                  <a16:creationId xmlns:a16="http://schemas.microsoft.com/office/drawing/2014/main" id="{367A5F6D-D1E4-4396-A6A2-CF55B3F5ECB8}"/>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cxnSp>
        <p:nvCxnSpPr>
          <p:cNvPr id="62" name="Straight Arrow Connector 61">
            <a:extLst>
              <a:ext uri="{FF2B5EF4-FFF2-40B4-BE49-F238E27FC236}">
                <a16:creationId xmlns:a16="http://schemas.microsoft.com/office/drawing/2014/main" id="{791A6D05-2B00-41F7-B82A-C39A03F43AF0}"/>
              </a:ext>
            </a:extLst>
          </p:cNvPr>
          <p:cNvCxnSpPr>
            <a:cxnSpLocks/>
          </p:cNvCxnSpPr>
          <p:nvPr/>
        </p:nvCxnSpPr>
        <p:spPr>
          <a:xfrm flipH="1">
            <a:off x="3246121" y="1356360"/>
            <a:ext cx="1772919" cy="131826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4" name="Title 1">
            <a:extLst>
              <a:ext uri="{FF2B5EF4-FFF2-40B4-BE49-F238E27FC236}">
                <a16:creationId xmlns:a16="http://schemas.microsoft.com/office/drawing/2014/main" id="{8C0FF64F-706F-4F16-9CF4-D843D63B70C0}"/>
              </a:ext>
            </a:extLst>
          </p:cNvPr>
          <p:cNvSpPr txBox="1">
            <a:spLocks/>
          </p:cNvSpPr>
          <p:nvPr/>
        </p:nvSpPr>
        <p:spPr>
          <a:xfrm rot="19317751">
            <a:off x="3373341" y="2037534"/>
            <a:ext cx="1783791"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accent1"/>
                </a:solidFill>
              </a:rPr>
              <a:t>Range (r)</a:t>
            </a:r>
          </a:p>
        </p:txBody>
      </p:sp>
      <p:cxnSp>
        <p:nvCxnSpPr>
          <p:cNvPr id="66" name="Straight Connector 65">
            <a:extLst>
              <a:ext uri="{FF2B5EF4-FFF2-40B4-BE49-F238E27FC236}">
                <a16:creationId xmlns:a16="http://schemas.microsoft.com/office/drawing/2014/main" id="{4F81DBF5-B31C-4C1C-9612-F5BE873F2A22}"/>
              </a:ext>
            </a:extLst>
          </p:cNvPr>
          <p:cNvCxnSpPr>
            <a:cxnSpLocks/>
          </p:cNvCxnSpPr>
          <p:nvPr/>
        </p:nvCxnSpPr>
        <p:spPr>
          <a:xfrm rot="16200000">
            <a:off x="4396740" y="701040"/>
            <a:ext cx="0" cy="131064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70" name="Title 1">
            <a:extLst>
              <a:ext uri="{FF2B5EF4-FFF2-40B4-BE49-F238E27FC236}">
                <a16:creationId xmlns:a16="http://schemas.microsoft.com/office/drawing/2014/main" id="{6607BB70-5FE8-4244-9CDF-1077DD063F82}"/>
              </a:ext>
            </a:extLst>
          </p:cNvPr>
          <p:cNvSpPr txBox="1">
            <a:spLocks/>
          </p:cNvSpPr>
          <p:nvPr/>
        </p:nvSpPr>
        <p:spPr>
          <a:xfrm>
            <a:off x="3370293" y="1374629"/>
            <a:ext cx="850172" cy="615553"/>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accent2"/>
                </a:solidFill>
              </a:rPr>
              <a:t>Angle </a:t>
            </a:r>
          </a:p>
          <a:p>
            <a:r>
              <a:rPr lang="en-US" sz="2000" dirty="0">
                <a:solidFill>
                  <a:schemeClr val="accent2"/>
                </a:solidFill>
              </a:rPr>
              <a:t>(</a:t>
            </a:r>
            <a:r>
              <a:rPr lang="el-GR" sz="2000" dirty="0">
                <a:solidFill>
                  <a:schemeClr val="accent2"/>
                </a:solidFill>
              </a:rPr>
              <a:t>ϴ</a:t>
            </a:r>
            <a:r>
              <a:rPr lang="en-US" sz="2000" dirty="0">
                <a:solidFill>
                  <a:schemeClr val="accent2"/>
                </a:solidFill>
              </a:rPr>
              <a:t>)</a:t>
            </a:r>
          </a:p>
        </p:txBody>
      </p:sp>
      <p:sp>
        <p:nvSpPr>
          <p:cNvPr id="72" name="Title 1">
            <a:extLst>
              <a:ext uri="{FF2B5EF4-FFF2-40B4-BE49-F238E27FC236}">
                <a16:creationId xmlns:a16="http://schemas.microsoft.com/office/drawing/2014/main" id="{A014A327-8D54-4F14-8C54-D7E5068DD586}"/>
              </a:ext>
            </a:extLst>
          </p:cNvPr>
          <p:cNvSpPr txBox="1">
            <a:spLocks/>
          </p:cNvSpPr>
          <p:nvPr/>
        </p:nvSpPr>
        <p:spPr>
          <a:xfrm>
            <a:off x="0" y="5069373"/>
            <a:ext cx="1007745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Estimate the </a:t>
            </a:r>
            <a:r>
              <a:rPr lang="en-US" sz="2200" dirty="0">
                <a:solidFill>
                  <a:schemeClr val="accent4"/>
                </a:solidFill>
              </a:rPr>
              <a:t>power</a:t>
            </a:r>
            <a:r>
              <a:rPr lang="en-US" sz="2200" dirty="0">
                <a:solidFill>
                  <a:schemeClr val="bg1"/>
                </a:solidFill>
              </a:rPr>
              <a:t> reflected from this </a:t>
            </a:r>
            <a:r>
              <a:rPr lang="en-US" sz="2200" dirty="0">
                <a:solidFill>
                  <a:schemeClr val="accent4"/>
                </a:solidFill>
              </a:rPr>
              <a:t>point (range, angle) </a:t>
            </a:r>
            <a:r>
              <a:rPr lang="en-US" sz="2200" dirty="0">
                <a:solidFill>
                  <a:schemeClr val="bg1"/>
                </a:solidFill>
              </a:rPr>
              <a:t>in space</a:t>
            </a:r>
          </a:p>
        </p:txBody>
      </p:sp>
      <p:sp>
        <p:nvSpPr>
          <p:cNvPr id="65" name="Oval 64">
            <a:extLst>
              <a:ext uri="{FF2B5EF4-FFF2-40B4-BE49-F238E27FC236}">
                <a16:creationId xmlns:a16="http://schemas.microsoft.com/office/drawing/2014/main" id="{16A406AF-783B-464E-9B6E-5951030744CE}"/>
              </a:ext>
            </a:extLst>
          </p:cNvPr>
          <p:cNvSpPr/>
          <p:nvPr/>
        </p:nvSpPr>
        <p:spPr>
          <a:xfrm>
            <a:off x="4967417" y="3558746"/>
            <a:ext cx="156519" cy="15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03CB34B6-CC92-43E1-81FD-DD9891420376}"/>
              </a:ext>
            </a:extLst>
          </p:cNvPr>
          <p:cNvSpPr/>
          <p:nvPr/>
        </p:nvSpPr>
        <p:spPr>
          <a:xfrm>
            <a:off x="4967417" y="3558746"/>
            <a:ext cx="156519" cy="15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itle 1">
            <a:extLst>
              <a:ext uri="{FF2B5EF4-FFF2-40B4-BE49-F238E27FC236}">
                <a16:creationId xmlns:a16="http://schemas.microsoft.com/office/drawing/2014/main" id="{F1D77BB9-16C0-4EA8-BE9E-16CAEEBF55B0}"/>
              </a:ext>
            </a:extLst>
          </p:cNvPr>
          <p:cNvSpPr txBox="1">
            <a:spLocks/>
          </p:cNvSpPr>
          <p:nvPr/>
        </p:nvSpPr>
        <p:spPr>
          <a:xfrm>
            <a:off x="2122261" y="2850690"/>
            <a:ext cx="850172"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Image</a:t>
            </a:r>
          </a:p>
        </p:txBody>
      </p:sp>
      <p:sp>
        <p:nvSpPr>
          <p:cNvPr id="68" name="Title 1">
            <a:extLst>
              <a:ext uri="{FF2B5EF4-FFF2-40B4-BE49-F238E27FC236}">
                <a16:creationId xmlns:a16="http://schemas.microsoft.com/office/drawing/2014/main" id="{612D3AB3-4474-4014-89B7-DA5732689782}"/>
              </a:ext>
            </a:extLst>
          </p:cNvPr>
          <p:cNvSpPr txBox="1">
            <a:spLocks/>
          </p:cNvSpPr>
          <p:nvPr/>
        </p:nvSpPr>
        <p:spPr>
          <a:xfrm>
            <a:off x="6961990" y="1893614"/>
            <a:ext cx="1374702" cy="615553"/>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Single Point Reflector</a:t>
            </a:r>
          </a:p>
        </p:txBody>
      </p:sp>
      <p:cxnSp>
        <p:nvCxnSpPr>
          <p:cNvPr id="69" name="Straight Arrow Connector 68">
            <a:extLst>
              <a:ext uri="{FF2B5EF4-FFF2-40B4-BE49-F238E27FC236}">
                <a16:creationId xmlns:a16="http://schemas.microsoft.com/office/drawing/2014/main" id="{6DC59256-41C8-409D-ADEA-E17156FBBCAD}"/>
              </a:ext>
            </a:extLst>
          </p:cNvPr>
          <p:cNvCxnSpPr>
            <a:cxnSpLocks/>
            <a:stCxn id="68" idx="1"/>
            <a:endCxn id="47" idx="7"/>
          </p:cNvCxnSpPr>
          <p:nvPr/>
        </p:nvCxnSpPr>
        <p:spPr>
          <a:xfrm flipH="1">
            <a:off x="5101014" y="2201391"/>
            <a:ext cx="1860976" cy="138027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541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aoa">
            <a:extLst>
              <a:ext uri="{FF2B5EF4-FFF2-40B4-BE49-F238E27FC236}">
                <a16:creationId xmlns:a16="http://schemas.microsoft.com/office/drawing/2014/main" id="{0831F961-6975-4B56-BADC-97A59505DF5E}"/>
              </a:ext>
            </a:extLst>
          </p:cNvPr>
          <p:cNvSpPr/>
          <p:nvPr/>
        </p:nvSpPr>
        <p:spPr>
          <a:xfrm rot="11189264">
            <a:off x="4313825" y="827129"/>
            <a:ext cx="1365559" cy="1090575"/>
          </a:xfrm>
          <a:prstGeom prst="arc">
            <a:avLst>
              <a:gd name="adj1" fmla="val 12351183"/>
              <a:gd name="adj2" fmla="val 21319411"/>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Rectangle 64">
            <a:extLst>
              <a:ext uri="{FF2B5EF4-FFF2-40B4-BE49-F238E27FC236}">
                <a16:creationId xmlns:a16="http://schemas.microsoft.com/office/drawing/2014/main" id="{411D924A-1981-4247-A00A-747DC67E988A}"/>
              </a:ext>
            </a:extLst>
          </p:cNvPr>
          <p:cNvSpPr/>
          <p:nvPr/>
        </p:nvSpPr>
        <p:spPr>
          <a:xfrm>
            <a:off x="3416109" y="275637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C7D8DB4-C3C3-4C55-86F2-4AC3F9743E9D}"/>
              </a:ext>
            </a:extLst>
          </p:cNvPr>
          <p:cNvSpPr/>
          <p:nvPr/>
        </p:nvSpPr>
        <p:spPr>
          <a:xfrm rot="2934289">
            <a:off x="4921385" y="-223317"/>
            <a:ext cx="894080" cy="3783515"/>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728F0E-478E-45C8-B35E-5697D9051692}"/>
              </a:ext>
            </a:extLst>
          </p:cNvPr>
          <p:cNvSpPr/>
          <p:nvPr/>
        </p:nvSpPr>
        <p:spPr>
          <a:xfrm>
            <a:off x="3056064" y="2760189"/>
            <a:ext cx="336071" cy="336071"/>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8596F7ED-D8F9-454A-9E47-78D5EDEE0DCE}"/>
              </a:ext>
            </a:extLst>
          </p:cNvPr>
          <p:cNvGrpSpPr/>
          <p:nvPr/>
        </p:nvGrpSpPr>
        <p:grpSpPr>
          <a:xfrm>
            <a:off x="3046340" y="2746185"/>
            <a:ext cx="3984771" cy="2110296"/>
            <a:chOff x="4944349" y="2329344"/>
            <a:chExt cx="3984771" cy="2600587"/>
          </a:xfrm>
        </p:grpSpPr>
        <p:grpSp>
          <p:nvGrpSpPr>
            <p:cNvPr id="12" name="Group 11">
              <a:extLst>
                <a:ext uri="{FF2B5EF4-FFF2-40B4-BE49-F238E27FC236}">
                  <a16:creationId xmlns:a16="http://schemas.microsoft.com/office/drawing/2014/main" id="{8CC6C5CA-3C50-4BBA-8FCE-B3E0AC0C3DBB}"/>
                </a:ext>
              </a:extLst>
            </p:cNvPr>
            <p:cNvGrpSpPr/>
            <p:nvPr/>
          </p:nvGrpSpPr>
          <p:grpSpPr>
            <a:xfrm>
              <a:off x="4944349" y="2329344"/>
              <a:ext cx="3984771" cy="2600587"/>
              <a:chOff x="3212983" y="2780951"/>
              <a:chExt cx="3984771" cy="2600587"/>
            </a:xfrm>
          </p:grpSpPr>
          <p:sp>
            <p:nvSpPr>
              <p:cNvPr id="3" name="Rectangle 2">
                <a:extLst>
                  <a:ext uri="{FF2B5EF4-FFF2-40B4-BE49-F238E27FC236}">
                    <a16:creationId xmlns:a16="http://schemas.microsoft.com/office/drawing/2014/main" id="{5BF52ED1-46D6-4765-AFF9-FAE519AE00A1}"/>
                  </a:ext>
                </a:extLst>
              </p:cNvPr>
              <p:cNvSpPr/>
              <p:nvPr/>
            </p:nvSpPr>
            <p:spPr>
              <a:xfrm>
                <a:off x="3212983" y="2780951"/>
                <a:ext cx="3984771" cy="260058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BE60E819-F24A-4511-BB77-1C81C1BCE839}"/>
                  </a:ext>
                </a:extLst>
              </p:cNvPr>
              <p:cNvCxnSpPr>
                <a:cxnSpLocks/>
              </p:cNvCxnSpPr>
              <p:nvPr/>
            </p:nvCxnSpPr>
            <p:spPr>
              <a:xfrm>
                <a:off x="3212983"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9A0BB86-6413-41C8-BB25-FA2643E36AAA}"/>
                  </a:ext>
                </a:extLst>
              </p:cNvPr>
              <p:cNvCxnSpPr>
                <a:cxnSpLocks/>
              </p:cNvCxnSpPr>
              <p:nvPr/>
            </p:nvCxnSpPr>
            <p:spPr>
              <a:xfrm>
                <a:off x="3575235"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4B37A8B-69AD-4A90-85F1-2E7CF5E62C68}"/>
                  </a:ext>
                </a:extLst>
              </p:cNvPr>
              <p:cNvCxnSpPr>
                <a:cxnSpLocks/>
              </p:cNvCxnSpPr>
              <p:nvPr/>
            </p:nvCxnSpPr>
            <p:spPr>
              <a:xfrm>
                <a:off x="3937487"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8854E21-55B0-41C1-9687-005AFFC33791}"/>
                  </a:ext>
                </a:extLst>
              </p:cNvPr>
              <p:cNvCxnSpPr>
                <a:cxnSpLocks/>
              </p:cNvCxnSpPr>
              <p:nvPr/>
            </p:nvCxnSpPr>
            <p:spPr>
              <a:xfrm>
                <a:off x="4299739"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A74F985-D996-4C1B-AF64-EA3F3004F595}"/>
                  </a:ext>
                </a:extLst>
              </p:cNvPr>
              <p:cNvCxnSpPr>
                <a:cxnSpLocks/>
              </p:cNvCxnSpPr>
              <p:nvPr/>
            </p:nvCxnSpPr>
            <p:spPr>
              <a:xfrm>
                <a:off x="4661991"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5469F00-1B97-4E67-9D56-64F1AD15E633}"/>
                  </a:ext>
                </a:extLst>
              </p:cNvPr>
              <p:cNvCxnSpPr>
                <a:cxnSpLocks/>
              </p:cNvCxnSpPr>
              <p:nvPr/>
            </p:nvCxnSpPr>
            <p:spPr>
              <a:xfrm>
                <a:off x="5024243"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C5D37BE-8AFD-40FC-AFCA-528BFE99CE41}"/>
                  </a:ext>
                </a:extLst>
              </p:cNvPr>
              <p:cNvCxnSpPr>
                <a:cxnSpLocks/>
              </p:cNvCxnSpPr>
              <p:nvPr/>
            </p:nvCxnSpPr>
            <p:spPr>
              <a:xfrm>
                <a:off x="5386495"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77301A4-9ACA-42DF-85A1-5604DA42DF5A}"/>
                  </a:ext>
                </a:extLst>
              </p:cNvPr>
              <p:cNvCxnSpPr>
                <a:cxnSpLocks/>
              </p:cNvCxnSpPr>
              <p:nvPr/>
            </p:nvCxnSpPr>
            <p:spPr>
              <a:xfrm>
                <a:off x="5748747"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4307F86-8511-4233-99F0-4F9B1E26BB92}"/>
                  </a:ext>
                </a:extLst>
              </p:cNvPr>
              <p:cNvCxnSpPr>
                <a:cxnSpLocks/>
              </p:cNvCxnSpPr>
              <p:nvPr/>
            </p:nvCxnSpPr>
            <p:spPr>
              <a:xfrm>
                <a:off x="6110999"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08CA4B9-0D83-4498-8568-5580AB7EE6A5}"/>
                  </a:ext>
                </a:extLst>
              </p:cNvPr>
              <p:cNvCxnSpPr>
                <a:cxnSpLocks/>
              </p:cNvCxnSpPr>
              <p:nvPr/>
            </p:nvCxnSpPr>
            <p:spPr>
              <a:xfrm>
                <a:off x="6473251"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AFE2841-001B-438D-98EB-713025A1F8C6}"/>
                  </a:ext>
                </a:extLst>
              </p:cNvPr>
              <p:cNvCxnSpPr>
                <a:cxnSpLocks/>
              </p:cNvCxnSpPr>
              <p:nvPr/>
            </p:nvCxnSpPr>
            <p:spPr>
              <a:xfrm>
                <a:off x="6835503"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E959A39-ABB5-4DA7-B8A8-5E1AC1232BBF}"/>
                  </a:ext>
                </a:extLst>
              </p:cNvPr>
              <p:cNvCxnSpPr>
                <a:cxnSpLocks/>
              </p:cNvCxnSpPr>
              <p:nvPr/>
            </p:nvCxnSpPr>
            <p:spPr>
              <a:xfrm>
                <a:off x="7197754"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4" name="Straight Connector 53">
              <a:extLst>
                <a:ext uri="{FF2B5EF4-FFF2-40B4-BE49-F238E27FC236}">
                  <a16:creationId xmlns:a16="http://schemas.microsoft.com/office/drawing/2014/main" id="{6058F5B3-CAA0-4883-BAC6-D9DFD196A968}"/>
                </a:ext>
              </a:extLst>
            </p:cNvPr>
            <p:cNvCxnSpPr>
              <a:cxnSpLocks/>
            </p:cNvCxnSpPr>
            <p:nvPr/>
          </p:nvCxnSpPr>
          <p:spPr>
            <a:xfrm>
              <a:off x="4944349" y="3196206"/>
              <a:ext cx="39847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FC553A0-1EB7-425B-B849-EB612B83FAA5}"/>
                </a:ext>
              </a:extLst>
            </p:cNvPr>
            <p:cNvCxnSpPr>
              <a:cxnSpLocks/>
            </p:cNvCxnSpPr>
            <p:nvPr/>
          </p:nvCxnSpPr>
          <p:spPr>
            <a:xfrm>
              <a:off x="4944349" y="2762775"/>
              <a:ext cx="39847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1B44071-B059-4A23-8CA9-2B812EF70F3F}"/>
                </a:ext>
              </a:extLst>
            </p:cNvPr>
            <p:cNvCxnSpPr>
              <a:cxnSpLocks/>
            </p:cNvCxnSpPr>
            <p:nvPr/>
          </p:nvCxnSpPr>
          <p:spPr>
            <a:xfrm>
              <a:off x="4944349" y="2329344"/>
              <a:ext cx="39847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C2D5F4C-A199-4C4F-A531-3FAAA63C2CE5}"/>
                </a:ext>
              </a:extLst>
            </p:cNvPr>
            <p:cNvCxnSpPr>
              <a:cxnSpLocks/>
            </p:cNvCxnSpPr>
            <p:nvPr/>
          </p:nvCxnSpPr>
          <p:spPr>
            <a:xfrm>
              <a:off x="4944349" y="3629637"/>
              <a:ext cx="39847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C9FFA0A-941E-4C65-AFB5-DA5D021D9D00}"/>
                </a:ext>
              </a:extLst>
            </p:cNvPr>
            <p:cNvCxnSpPr>
              <a:cxnSpLocks/>
            </p:cNvCxnSpPr>
            <p:nvPr/>
          </p:nvCxnSpPr>
          <p:spPr>
            <a:xfrm>
              <a:off x="4944349" y="4063068"/>
              <a:ext cx="39847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D174365-9376-497A-97A5-35AEE3433189}"/>
                </a:ext>
              </a:extLst>
            </p:cNvPr>
            <p:cNvCxnSpPr>
              <a:cxnSpLocks/>
            </p:cNvCxnSpPr>
            <p:nvPr/>
          </p:nvCxnSpPr>
          <p:spPr>
            <a:xfrm>
              <a:off x="4944349" y="4496499"/>
              <a:ext cx="39847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EBF74CB-77A1-4B32-9DD5-D11C1AC971B5}"/>
                </a:ext>
              </a:extLst>
            </p:cNvPr>
            <p:cNvCxnSpPr>
              <a:cxnSpLocks/>
            </p:cNvCxnSpPr>
            <p:nvPr/>
          </p:nvCxnSpPr>
          <p:spPr>
            <a:xfrm>
              <a:off x="4944349" y="4929931"/>
              <a:ext cx="39847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A3A9F037-936A-4347-9B6F-70928D8A247A}"/>
              </a:ext>
            </a:extLst>
          </p:cNvPr>
          <p:cNvSpPr txBox="1">
            <a:spLocks/>
          </p:cNvSpPr>
          <p:nvPr/>
        </p:nvSpPr>
        <p:spPr>
          <a:xfrm>
            <a:off x="0" y="265725"/>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do we measure a </a:t>
            </a:r>
            <a:r>
              <a:rPr lang="en-US" sz="2800" dirty="0" err="1">
                <a:solidFill>
                  <a:schemeClr val="bg1"/>
                </a:solidFill>
              </a:rPr>
              <a:t>mmWave</a:t>
            </a:r>
            <a:r>
              <a:rPr lang="en-US" sz="2800" dirty="0">
                <a:solidFill>
                  <a:schemeClr val="bg1"/>
                </a:solidFill>
              </a:rPr>
              <a:t> Image?</a:t>
            </a:r>
            <a:endParaRPr lang="en-US" sz="2200" dirty="0">
              <a:solidFill>
                <a:schemeClr val="bg1"/>
              </a:solidFill>
            </a:endParaRPr>
          </a:p>
        </p:txBody>
      </p:sp>
      <p:grpSp>
        <p:nvGrpSpPr>
          <p:cNvPr id="23" name="Group 22">
            <a:extLst>
              <a:ext uri="{FF2B5EF4-FFF2-40B4-BE49-F238E27FC236}">
                <a16:creationId xmlns:a16="http://schemas.microsoft.com/office/drawing/2014/main" id="{CFD35A77-AD24-44AC-9F4F-7579F2090E88}"/>
              </a:ext>
            </a:extLst>
          </p:cNvPr>
          <p:cNvGrpSpPr>
            <a:grpSpLocks noChangeAspect="1"/>
          </p:cNvGrpSpPr>
          <p:nvPr/>
        </p:nvGrpSpPr>
        <p:grpSpPr>
          <a:xfrm>
            <a:off x="4327535" y="863749"/>
            <a:ext cx="417571" cy="514177"/>
            <a:chOff x="3671248" y="1508078"/>
            <a:chExt cx="522436" cy="643302"/>
          </a:xfrm>
        </p:grpSpPr>
        <p:sp>
          <p:nvSpPr>
            <p:cNvPr id="24" name="Isosceles Triangle 23">
              <a:extLst>
                <a:ext uri="{FF2B5EF4-FFF2-40B4-BE49-F238E27FC236}">
                  <a16:creationId xmlns:a16="http://schemas.microsoft.com/office/drawing/2014/main" id="{1687ABF5-D00D-4403-8391-C7D63B102225}"/>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5" name="Straight Connector 24">
              <a:extLst>
                <a:ext uri="{FF2B5EF4-FFF2-40B4-BE49-F238E27FC236}">
                  <a16:creationId xmlns:a16="http://schemas.microsoft.com/office/drawing/2014/main" id="{AEF081E6-03B3-42B8-9012-01A013E7D88D}"/>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3E92E352-BBEE-45E3-BE69-743413DD2E1D}"/>
              </a:ext>
            </a:extLst>
          </p:cNvPr>
          <p:cNvGrpSpPr>
            <a:grpSpLocks noChangeAspect="1"/>
          </p:cNvGrpSpPr>
          <p:nvPr/>
        </p:nvGrpSpPr>
        <p:grpSpPr>
          <a:xfrm>
            <a:off x="5334447" y="863749"/>
            <a:ext cx="417571" cy="514177"/>
            <a:chOff x="3671248" y="1508078"/>
            <a:chExt cx="522436" cy="643302"/>
          </a:xfrm>
        </p:grpSpPr>
        <p:sp>
          <p:nvSpPr>
            <p:cNvPr id="27" name="Isosceles Triangle 26">
              <a:extLst>
                <a:ext uri="{FF2B5EF4-FFF2-40B4-BE49-F238E27FC236}">
                  <a16:creationId xmlns:a16="http://schemas.microsoft.com/office/drawing/2014/main" id="{7F525C94-4CB9-4320-90F0-C33332F6D8BA}"/>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0" name="Straight Connector 29">
              <a:extLst>
                <a:ext uri="{FF2B5EF4-FFF2-40B4-BE49-F238E27FC236}">
                  <a16:creationId xmlns:a16="http://schemas.microsoft.com/office/drawing/2014/main" id="{F6047CD0-D66E-4CF4-9F25-3E7CF61968AF}"/>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7ECAAE18-6C4D-41FD-9BBC-0C0619E8F12E}"/>
              </a:ext>
            </a:extLst>
          </p:cNvPr>
          <p:cNvGrpSpPr>
            <a:grpSpLocks noChangeAspect="1"/>
          </p:cNvGrpSpPr>
          <p:nvPr/>
        </p:nvGrpSpPr>
        <p:grpSpPr>
          <a:xfrm>
            <a:off x="6341359" y="863749"/>
            <a:ext cx="417571" cy="514177"/>
            <a:chOff x="3671248" y="1508078"/>
            <a:chExt cx="522436" cy="643302"/>
          </a:xfrm>
        </p:grpSpPr>
        <p:sp>
          <p:nvSpPr>
            <p:cNvPr id="36" name="Isosceles Triangle 35">
              <a:extLst>
                <a:ext uri="{FF2B5EF4-FFF2-40B4-BE49-F238E27FC236}">
                  <a16:creationId xmlns:a16="http://schemas.microsoft.com/office/drawing/2014/main" id="{C8C4482D-B5B8-44B0-8807-B81B16398B58}"/>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7" name="Straight Connector 36">
              <a:extLst>
                <a:ext uri="{FF2B5EF4-FFF2-40B4-BE49-F238E27FC236}">
                  <a16:creationId xmlns:a16="http://schemas.microsoft.com/office/drawing/2014/main" id="{3B1CA27F-D439-464C-9C8B-36B46DD07C7B}"/>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5CE4B5EE-3597-4D77-8EBA-48947211F77D}"/>
              </a:ext>
            </a:extLst>
          </p:cNvPr>
          <p:cNvGrpSpPr/>
          <p:nvPr/>
        </p:nvGrpSpPr>
        <p:grpSpPr>
          <a:xfrm>
            <a:off x="3318520" y="862455"/>
            <a:ext cx="419673" cy="516765"/>
            <a:chOff x="3671248" y="1508078"/>
            <a:chExt cx="522436" cy="643302"/>
          </a:xfrm>
        </p:grpSpPr>
        <p:sp>
          <p:nvSpPr>
            <p:cNvPr id="39" name="Isosceles Triangle 38">
              <a:extLst>
                <a:ext uri="{FF2B5EF4-FFF2-40B4-BE49-F238E27FC236}">
                  <a16:creationId xmlns:a16="http://schemas.microsoft.com/office/drawing/2014/main" id="{BF85B88F-C658-4B2E-B8CE-3C533C7585A7}"/>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0" name="Straight Connector 39">
              <a:extLst>
                <a:ext uri="{FF2B5EF4-FFF2-40B4-BE49-F238E27FC236}">
                  <a16:creationId xmlns:a16="http://schemas.microsoft.com/office/drawing/2014/main" id="{367A5F6D-D1E4-4396-A6A2-CF55B3F5ECB8}"/>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cxnSp>
        <p:nvCxnSpPr>
          <p:cNvPr id="62" name="Straight Arrow Connector 61">
            <a:extLst>
              <a:ext uri="{FF2B5EF4-FFF2-40B4-BE49-F238E27FC236}">
                <a16:creationId xmlns:a16="http://schemas.microsoft.com/office/drawing/2014/main" id="{791A6D05-2B00-41F7-B82A-C39A03F43AF0}"/>
              </a:ext>
            </a:extLst>
          </p:cNvPr>
          <p:cNvCxnSpPr>
            <a:cxnSpLocks/>
          </p:cNvCxnSpPr>
          <p:nvPr/>
        </p:nvCxnSpPr>
        <p:spPr>
          <a:xfrm flipH="1">
            <a:off x="3564255" y="1356360"/>
            <a:ext cx="1454786" cy="1266825"/>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4" name="Title 1">
            <a:extLst>
              <a:ext uri="{FF2B5EF4-FFF2-40B4-BE49-F238E27FC236}">
                <a16:creationId xmlns:a16="http://schemas.microsoft.com/office/drawing/2014/main" id="{8C0FF64F-706F-4F16-9CF4-D843D63B70C0}"/>
              </a:ext>
            </a:extLst>
          </p:cNvPr>
          <p:cNvSpPr txBox="1">
            <a:spLocks/>
          </p:cNvSpPr>
          <p:nvPr/>
        </p:nvSpPr>
        <p:spPr>
          <a:xfrm rot="19126865">
            <a:off x="3662901" y="1910534"/>
            <a:ext cx="1783791"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accent1"/>
                </a:solidFill>
              </a:rPr>
              <a:t>Range (r)</a:t>
            </a:r>
          </a:p>
        </p:txBody>
      </p:sp>
      <p:cxnSp>
        <p:nvCxnSpPr>
          <p:cNvPr id="66" name="Straight Connector 65">
            <a:extLst>
              <a:ext uri="{FF2B5EF4-FFF2-40B4-BE49-F238E27FC236}">
                <a16:creationId xmlns:a16="http://schemas.microsoft.com/office/drawing/2014/main" id="{4F81DBF5-B31C-4C1C-9612-F5BE873F2A22}"/>
              </a:ext>
            </a:extLst>
          </p:cNvPr>
          <p:cNvCxnSpPr>
            <a:cxnSpLocks/>
          </p:cNvCxnSpPr>
          <p:nvPr/>
        </p:nvCxnSpPr>
        <p:spPr>
          <a:xfrm rot="16200000">
            <a:off x="4396740" y="701040"/>
            <a:ext cx="0" cy="131064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70" name="Title 1">
            <a:extLst>
              <a:ext uri="{FF2B5EF4-FFF2-40B4-BE49-F238E27FC236}">
                <a16:creationId xmlns:a16="http://schemas.microsoft.com/office/drawing/2014/main" id="{6607BB70-5FE8-4244-9CDF-1077DD063F82}"/>
              </a:ext>
            </a:extLst>
          </p:cNvPr>
          <p:cNvSpPr txBox="1">
            <a:spLocks/>
          </p:cNvSpPr>
          <p:nvPr/>
        </p:nvSpPr>
        <p:spPr>
          <a:xfrm>
            <a:off x="3446493" y="1405109"/>
            <a:ext cx="850172" cy="615553"/>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accent2"/>
                </a:solidFill>
              </a:rPr>
              <a:t>Angle </a:t>
            </a:r>
          </a:p>
          <a:p>
            <a:r>
              <a:rPr lang="en-US" sz="2000" dirty="0">
                <a:solidFill>
                  <a:schemeClr val="accent2"/>
                </a:solidFill>
              </a:rPr>
              <a:t>(</a:t>
            </a:r>
            <a:r>
              <a:rPr lang="el-GR" sz="2000" dirty="0">
                <a:solidFill>
                  <a:schemeClr val="accent2"/>
                </a:solidFill>
              </a:rPr>
              <a:t>ϴ</a:t>
            </a:r>
            <a:r>
              <a:rPr lang="en-US" sz="2000" dirty="0">
                <a:solidFill>
                  <a:schemeClr val="accent2"/>
                </a:solidFill>
              </a:rPr>
              <a:t>)</a:t>
            </a:r>
          </a:p>
        </p:txBody>
      </p:sp>
      <p:sp>
        <p:nvSpPr>
          <p:cNvPr id="72" name="Title 1">
            <a:extLst>
              <a:ext uri="{FF2B5EF4-FFF2-40B4-BE49-F238E27FC236}">
                <a16:creationId xmlns:a16="http://schemas.microsoft.com/office/drawing/2014/main" id="{A014A327-8D54-4F14-8C54-D7E5068DD586}"/>
              </a:ext>
            </a:extLst>
          </p:cNvPr>
          <p:cNvSpPr txBox="1">
            <a:spLocks/>
          </p:cNvSpPr>
          <p:nvPr/>
        </p:nvSpPr>
        <p:spPr>
          <a:xfrm>
            <a:off x="0" y="5069373"/>
            <a:ext cx="1007745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Estimate the </a:t>
            </a:r>
            <a:r>
              <a:rPr lang="en-US" sz="2200" dirty="0">
                <a:solidFill>
                  <a:schemeClr val="accent4"/>
                </a:solidFill>
              </a:rPr>
              <a:t>power</a:t>
            </a:r>
            <a:r>
              <a:rPr lang="en-US" sz="2200" dirty="0">
                <a:solidFill>
                  <a:schemeClr val="bg1"/>
                </a:solidFill>
              </a:rPr>
              <a:t> reflected from this </a:t>
            </a:r>
            <a:r>
              <a:rPr lang="en-US" sz="2200" dirty="0">
                <a:solidFill>
                  <a:schemeClr val="accent4"/>
                </a:solidFill>
              </a:rPr>
              <a:t>point (range, angle) </a:t>
            </a:r>
            <a:r>
              <a:rPr lang="en-US" sz="2200" dirty="0">
                <a:solidFill>
                  <a:schemeClr val="bg1"/>
                </a:solidFill>
              </a:rPr>
              <a:t>in space</a:t>
            </a:r>
          </a:p>
        </p:txBody>
      </p:sp>
      <p:sp>
        <p:nvSpPr>
          <p:cNvPr id="67" name="Oval 66">
            <a:extLst>
              <a:ext uri="{FF2B5EF4-FFF2-40B4-BE49-F238E27FC236}">
                <a16:creationId xmlns:a16="http://schemas.microsoft.com/office/drawing/2014/main" id="{AD101437-B0C6-47E8-8E84-647745C1842A}"/>
              </a:ext>
            </a:extLst>
          </p:cNvPr>
          <p:cNvSpPr/>
          <p:nvPr/>
        </p:nvSpPr>
        <p:spPr>
          <a:xfrm>
            <a:off x="4967417" y="3558746"/>
            <a:ext cx="156519" cy="15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9444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B97EE280-F592-4132-84BF-6E9C8564C1E2}"/>
              </a:ext>
            </a:extLst>
          </p:cNvPr>
          <p:cNvSpPr/>
          <p:nvPr/>
        </p:nvSpPr>
        <p:spPr>
          <a:xfrm>
            <a:off x="4500689" y="275002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2B9E6D90-23DF-401A-BA51-0A7D20F58DD5}"/>
              </a:ext>
            </a:extLst>
          </p:cNvPr>
          <p:cNvSpPr/>
          <p:nvPr/>
        </p:nvSpPr>
        <p:spPr>
          <a:xfrm>
            <a:off x="4871529" y="275510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CD0AEC46-9415-41D9-A1E1-6522A33A3E30}"/>
              </a:ext>
            </a:extLst>
          </p:cNvPr>
          <p:cNvSpPr/>
          <p:nvPr/>
        </p:nvSpPr>
        <p:spPr>
          <a:xfrm>
            <a:off x="5229669" y="275510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3FCB1ED-7E0C-483A-81B0-934396476FE0}"/>
              </a:ext>
            </a:extLst>
          </p:cNvPr>
          <p:cNvSpPr/>
          <p:nvPr/>
        </p:nvSpPr>
        <p:spPr>
          <a:xfrm>
            <a:off x="5595429" y="275510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7C3A37C2-FAAD-46EF-9780-75B0BC548F14}"/>
              </a:ext>
            </a:extLst>
          </p:cNvPr>
          <p:cNvSpPr/>
          <p:nvPr/>
        </p:nvSpPr>
        <p:spPr>
          <a:xfrm>
            <a:off x="5953569" y="275002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CC9D5727-06ED-417F-A504-8453B4B42160}"/>
              </a:ext>
            </a:extLst>
          </p:cNvPr>
          <p:cNvSpPr/>
          <p:nvPr/>
        </p:nvSpPr>
        <p:spPr>
          <a:xfrm>
            <a:off x="4500689" y="309673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F0FB2175-270B-4A23-B452-6896EFC23B3E}"/>
              </a:ext>
            </a:extLst>
          </p:cNvPr>
          <p:cNvSpPr/>
          <p:nvPr/>
        </p:nvSpPr>
        <p:spPr>
          <a:xfrm>
            <a:off x="4871529" y="310181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42520812-E86D-4F36-8E7A-6DF97896B86B}"/>
              </a:ext>
            </a:extLst>
          </p:cNvPr>
          <p:cNvSpPr/>
          <p:nvPr/>
        </p:nvSpPr>
        <p:spPr>
          <a:xfrm>
            <a:off x="5229669" y="310181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A6BCD316-9488-474F-A934-C1FA71D3016C}"/>
              </a:ext>
            </a:extLst>
          </p:cNvPr>
          <p:cNvSpPr/>
          <p:nvPr/>
        </p:nvSpPr>
        <p:spPr>
          <a:xfrm>
            <a:off x="5595429" y="310181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51BFC529-C7A0-4DDA-ACC0-28573C6F5582}"/>
              </a:ext>
            </a:extLst>
          </p:cNvPr>
          <p:cNvSpPr/>
          <p:nvPr/>
        </p:nvSpPr>
        <p:spPr>
          <a:xfrm>
            <a:off x="5953569" y="309673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655A1EFA-D610-4CD8-9A98-84D7DC9E1F0A}"/>
              </a:ext>
            </a:extLst>
          </p:cNvPr>
          <p:cNvSpPr/>
          <p:nvPr/>
        </p:nvSpPr>
        <p:spPr>
          <a:xfrm>
            <a:off x="6314249" y="309673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550CF203-C9DD-4727-A286-38972139ABE5}"/>
              </a:ext>
            </a:extLst>
          </p:cNvPr>
          <p:cNvSpPr/>
          <p:nvPr/>
        </p:nvSpPr>
        <p:spPr>
          <a:xfrm>
            <a:off x="6677469" y="309673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AE7EDB57-88E8-44A7-8DE9-C876968613BB}"/>
              </a:ext>
            </a:extLst>
          </p:cNvPr>
          <p:cNvSpPr/>
          <p:nvPr/>
        </p:nvSpPr>
        <p:spPr>
          <a:xfrm>
            <a:off x="3781869" y="309927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EFB5277D-FF38-460A-8041-F0FC20EB6367}"/>
              </a:ext>
            </a:extLst>
          </p:cNvPr>
          <p:cNvSpPr/>
          <p:nvPr/>
        </p:nvSpPr>
        <p:spPr>
          <a:xfrm>
            <a:off x="4145089" y="310181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AAF6ED5D-E41C-4776-B10E-0F9AFE416413}"/>
              </a:ext>
            </a:extLst>
          </p:cNvPr>
          <p:cNvSpPr/>
          <p:nvPr/>
        </p:nvSpPr>
        <p:spPr>
          <a:xfrm>
            <a:off x="3416109" y="3097374"/>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4C5ACD81-ABDB-44F1-9B3E-F5DEB8B35EC8}"/>
              </a:ext>
            </a:extLst>
          </p:cNvPr>
          <p:cNvSpPr/>
          <p:nvPr/>
        </p:nvSpPr>
        <p:spPr>
          <a:xfrm>
            <a:off x="3056064" y="3106899"/>
            <a:ext cx="336071" cy="336071"/>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2FD6840-0720-4108-AA05-4B4B9DA10ACE}"/>
              </a:ext>
            </a:extLst>
          </p:cNvPr>
          <p:cNvSpPr/>
          <p:nvPr/>
        </p:nvSpPr>
        <p:spPr>
          <a:xfrm>
            <a:off x="6314249" y="275002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5029EA1D-D5E4-4E1F-8513-C5A53A6CCFA0}"/>
              </a:ext>
            </a:extLst>
          </p:cNvPr>
          <p:cNvSpPr/>
          <p:nvPr/>
        </p:nvSpPr>
        <p:spPr>
          <a:xfrm>
            <a:off x="6681279" y="275002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aoa">
            <a:extLst>
              <a:ext uri="{FF2B5EF4-FFF2-40B4-BE49-F238E27FC236}">
                <a16:creationId xmlns:a16="http://schemas.microsoft.com/office/drawing/2014/main" id="{CA6D67CB-DD06-40EF-A49D-9A9228E359A0}"/>
              </a:ext>
            </a:extLst>
          </p:cNvPr>
          <p:cNvSpPr/>
          <p:nvPr/>
        </p:nvSpPr>
        <p:spPr>
          <a:xfrm rot="11189264">
            <a:off x="4313825" y="827129"/>
            <a:ext cx="1365559" cy="1090575"/>
          </a:xfrm>
          <a:prstGeom prst="arc">
            <a:avLst>
              <a:gd name="adj1" fmla="val 12351183"/>
              <a:gd name="adj2" fmla="val 21319411"/>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Rectangle 60">
            <a:extLst>
              <a:ext uri="{FF2B5EF4-FFF2-40B4-BE49-F238E27FC236}">
                <a16:creationId xmlns:a16="http://schemas.microsoft.com/office/drawing/2014/main" id="{D24D8444-1FFF-4E09-B526-8322A75B66A2}"/>
              </a:ext>
            </a:extLst>
          </p:cNvPr>
          <p:cNvSpPr/>
          <p:nvPr/>
        </p:nvSpPr>
        <p:spPr>
          <a:xfrm rot="18288110">
            <a:off x="5275418" y="-360407"/>
            <a:ext cx="724389" cy="3348305"/>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6606A171-FAF1-4D65-A4DB-4409E4481566}"/>
              </a:ext>
            </a:extLst>
          </p:cNvPr>
          <p:cNvSpPr/>
          <p:nvPr/>
        </p:nvSpPr>
        <p:spPr>
          <a:xfrm>
            <a:off x="3781869" y="275256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AE7347B3-5229-4042-A1D6-E376A9AAB17D}"/>
              </a:ext>
            </a:extLst>
          </p:cNvPr>
          <p:cNvSpPr/>
          <p:nvPr/>
        </p:nvSpPr>
        <p:spPr>
          <a:xfrm>
            <a:off x="4145089" y="275510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73EBCC66-876E-4C20-9625-E4B511A771F2}"/>
              </a:ext>
            </a:extLst>
          </p:cNvPr>
          <p:cNvSpPr/>
          <p:nvPr/>
        </p:nvSpPr>
        <p:spPr>
          <a:xfrm>
            <a:off x="3416109" y="2750664"/>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728F0E-478E-45C8-B35E-5697D9051692}"/>
              </a:ext>
            </a:extLst>
          </p:cNvPr>
          <p:cNvSpPr/>
          <p:nvPr/>
        </p:nvSpPr>
        <p:spPr>
          <a:xfrm>
            <a:off x="3056064" y="2760189"/>
            <a:ext cx="336071" cy="336071"/>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A9F037-936A-4347-9B6F-70928D8A247A}"/>
              </a:ext>
            </a:extLst>
          </p:cNvPr>
          <p:cNvSpPr txBox="1">
            <a:spLocks/>
          </p:cNvSpPr>
          <p:nvPr/>
        </p:nvSpPr>
        <p:spPr>
          <a:xfrm>
            <a:off x="0" y="265725"/>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do we measure a </a:t>
            </a:r>
            <a:r>
              <a:rPr lang="en-US" sz="2800" dirty="0" err="1">
                <a:solidFill>
                  <a:schemeClr val="bg1"/>
                </a:solidFill>
              </a:rPr>
              <a:t>mmWave</a:t>
            </a:r>
            <a:r>
              <a:rPr lang="en-US" sz="2800" dirty="0">
                <a:solidFill>
                  <a:schemeClr val="bg1"/>
                </a:solidFill>
              </a:rPr>
              <a:t> Image?</a:t>
            </a:r>
            <a:endParaRPr lang="en-US" sz="2200" dirty="0">
              <a:solidFill>
                <a:schemeClr val="bg1"/>
              </a:solidFill>
            </a:endParaRPr>
          </a:p>
        </p:txBody>
      </p:sp>
      <p:grpSp>
        <p:nvGrpSpPr>
          <p:cNvPr id="23" name="Group 22">
            <a:extLst>
              <a:ext uri="{FF2B5EF4-FFF2-40B4-BE49-F238E27FC236}">
                <a16:creationId xmlns:a16="http://schemas.microsoft.com/office/drawing/2014/main" id="{CFD35A77-AD24-44AC-9F4F-7579F2090E88}"/>
              </a:ext>
            </a:extLst>
          </p:cNvPr>
          <p:cNvGrpSpPr>
            <a:grpSpLocks noChangeAspect="1"/>
          </p:cNvGrpSpPr>
          <p:nvPr/>
        </p:nvGrpSpPr>
        <p:grpSpPr>
          <a:xfrm>
            <a:off x="4327535" y="863749"/>
            <a:ext cx="417571" cy="514177"/>
            <a:chOff x="3671248" y="1508078"/>
            <a:chExt cx="522436" cy="643302"/>
          </a:xfrm>
        </p:grpSpPr>
        <p:sp>
          <p:nvSpPr>
            <p:cNvPr id="24" name="Isosceles Triangle 23">
              <a:extLst>
                <a:ext uri="{FF2B5EF4-FFF2-40B4-BE49-F238E27FC236}">
                  <a16:creationId xmlns:a16="http://schemas.microsoft.com/office/drawing/2014/main" id="{1687ABF5-D00D-4403-8391-C7D63B102225}"/>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5" name="Straight Connector 24">
              <a:extLst>
                <a:ext uri="{FF2B5EF4-FFF2-40B4-BE49-F238E27FC236}">
                  <a16:creationId xmlns:a16="http://schemas.microsoft.com/office/drawing/2014/main" id="{AEF081E6-03B3-42B8-9012-01A013E7D88D}"/>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3E92E352-BBEE-45E3-BE69-743413DD2E1D}"/>
              </a:ext>
            </a:extLst>
          </p:cNvPr>
          <p:cNvGrpSpPr>
            <a:grpSpLocks noChangeAspect="1"/>
          </p:cNvGrpSpPr>
          <p:nvPr/>
        </p:nvGrpSpPr>
        <p:grpSpPr>
          <a:xfrm>
            <a:off x="5334447" y="863749"/>
            <a:ext cx="417571" cy="514177"/>
            <a:chOff x="3671248" y="1508078"/>
            <a:chExt cx="522436" cy="643302"/>
          </a:xfrm>
        </p:grpSpPr>
        <p:sp>
          <p:nvSpPr>
            <p:cNvPr id="27" name="Isosceles Triangle 26">
              <a:extLst>
                <a:ext uri="{FF2B5EF4-FFF2-40B4-BE49-F238E27FC236}">
                  <a16:creationId xmlns:a16="http://schemas.microsoft.com/office/drawing/2014/main" id="{7F525C94-4CB9-4320-90F0-C33332F6D8BA}"/>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0" name="Straight Connector 29">
              <a:extLst>
                <a:ext uri="{FF2B5EF4-FFF2-40B4-BE49-F238E27FC236}">
                  <a16:creationId xmlns:a16="http://schemas.microsoft.com/office/drawing/2014/main" id="{F6047CD0-D66E-4CF4-9F25-3E7CF61968AF}"/>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7ECAAE18-6C4D-41FD-9BBC-0C0619E8F12E}"/>
              </a:ext>
            </a:extLst>
          </p:cNvPr>
          <p:cNvGrpSpPr>
            <a:grpSpLocks noChangeAspect="1"/>
          </p:cNvGrpSpPr>
          <p:nvPr/>
        </p:nvGrpSpPr>
        <p:grpSpPr>
          <a:xfrm>
            <a:off x="6341359" y="863749"/>
            <a:ext cx="417571" cy="514177"/>
            <a:chOff x="3671248" y="1508078"/>
            <a:chExt cx="522436" cy="643302"/>
          </a:xfrm>
        </p:grpSpPr>
        <p:sp>
          <p:nvSpPr>
            <p:cNvPr id="36" name="Isosceles Triangle 35">
              <a:extLst>
                <a:ext uri="{FF2B5EF4-FFF2-40B4-BE49-F238E27FC236}">
                  <a16:creationId xmlns:a16="http://schemas.microsoft.com/office/drawing/2014/main" id="{C8C4482D-B5B8-44B0-8807-B81B16398B58}"/>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7" name="Straight Connector 36">
              <a:extLst>
                <a:ext uri="{FF2B5EF4-FFF2-40B4-BE49-F238E27FC236}">
                  <a16:creationId xmlns:a16="http://schemas.microsoft.com/office/drawing/2014/main" id="{3B1CA27F-D439-464C-9C8B-36B46DD07C7B}"/>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5CE4B5EE-3597-4D77-8EBA-48947211F77D}"/>
              </a:ext>
            </a:extLst>
          </p:cNvPr>
          <p:cNvGrpSpPr/>
          <p:nvPr/>
        </p:nvGrpSpPr>
        <p:grpSpPr>
          <a:xfrm>
            <a:off x="3318520" y="862455"/>
            <a:ext cx="419673" cy="516765"/>
            <a:chOff x="3671248" y="1508078"/>
            <a:chExt cx="522436" cy="643302"/>
          </a:xfrm>
        </p:grpSpPr>
        <p:sp>
          <p:nvSpPr>
            <p:cNvPr id="39" name="Isosceles Triangle 38">
              <a:extLst>
                <a:ext uri="{FF2B5EF4-FFF2-40B4-BE49-F238E27FC236}">
                  <a16:creationId xmlns:a16="http://schemas.microsoft.com/office/drawing/2014/main" id="{BF85B88F-C658-4B2E-B8CE-3C533C7585A7}"/>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0" name="Straight Connector 39">
              <a:extLst>
                <a:ext uri="{FF2B5EF4-FFF2-40B4-BE49-F238E27FC236}">
                  <a16:creationId xmlns:a16="http://schemas.microsoft.com/office/drawing/2014/main" id="{367A5F6D-D1E4-4396-A6A2-CF55B3F5ECB8}"/>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cxnSp>
        <p:nvCxnSpPr>
          <p:cNvPr id="66" name="Straight Connector 65">
            <a:extLst>
              <a:ext uri="{FF2B5EF4-FFF2-40B4-BE49-F238E27FC236}">
                <a16:creationId xmlns:a16="http://schemas.microsoft.com/office/drawing/2014/main" id="{4F81DBF5-B31C-4C1C-9612-F5BE873F2A22}"/>
              </a:ext>
            </a:extLst>
          </p:cNvPr>
          <p:cNvCxnSpPr>
            <a:cxnSpLocks/>
          </p:cNvCxnSpPr>
          <p:nvPr/>
        </p:nvCxnSpPr>
        <p:spPr>
          <a:xfrm rot="16200000">
            <a:off x="4396740" y="701040"/>
            <a:ext cx="0" cy="131064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72" name="Title 1">
            <a:extLst>
              <a:ext uri="{FF2B5EF4-FFF2-40B4-BE49-F238E27FC236}">
                <a16:creationId xmlns:a16="http://schemas.microsoft.com/office/drawing/2014/main" id="{A014A327-8D54-4F14-8C54-D7E5068DD586}"/>
              </a:ext>
            </a:extLst>
          </p:cNvPr>
          <p:cNvSpPr txBox="1">
            <a:spLocks/>
          </p:cNvSpPr>
          <p:nvPr/>
        </p:nvSpPr>
        <p:spPr>
          <a:xfrm>
            <a:off x="0" y="5069373"/>
            <a:ext cx="1007745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Estimate the </a:t>
            </a:r>
            <a:r>
              <a:rPr lang="en-US" sz="2200" dirty="0">
                <a:solidFill>
                  <a:schemeClr val="accent4"/>
                </a:solidFill>
              </a:rPr>
              <a:t>power</a:t>
            </a:r>
            <a:r>
              <a:rPr lang="en-US" sz="2200" dirty="0">
                <a:solidFill>
                  <a:schemeClr val="bg1"/>
                </a:solidFill>
              </a:rPr>
              <a:t> reflected from this </a:t>
            </a:r>
            <a:r>
              <a:rPr lang="en-US" sz="2200" dirty="0">
                <a:solidFill>
                  <a:schemeClr val="accent4"/>
                </a:solidFill>
              </a:rPr>
              <a:t>point (range, angle) </a:t>
            </a:r>
            <a:r>
              <a:rPr lang="en-US" sz="2200" dirty="0">
                <a:solidFill>
                  <a:schemeClr val="bg1"/>
                </a:solidFill>
              </a:rPr>
              <a:t>in space</a:t>
            </a:r>
          </a:p>
        </p:txBody>
      </p:sp>
      <p:cxnSp>
        <p:nvCxnSpPr>
          <p:cNvPr id="62" name="Straight Arrow Connector 61">
            <a:extLst>
              <a:ext uri="{FF2B5EF4-FFF2-40B4-BE49-F238E27FC236}">
                <a16:creationId xmlns:a16="http://schemas.microsoft.com/office/drawing/2014/main" id="{791A6D05-2B00-41F7-B82A-C39A03F43AF0}"/>
              </a:ext>
            </a:extLst>
          </p:cNvPr>
          <p:cNvCxnSpPr>
            <a:cxnSpLocks/>
          </p:cNvCxnSpPr>
          <p:nvPr/>
        </p:nvCxnSpPr>
        <p:spPr>
          <a:xfrm>
            <a:off x="5019041" y="1356360"/>
            <a:ext cx="1854199" cy="129032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3655B471-918F-40FE-B2C7-56F6BD5E64A0}"/>
              </a:ext>
            </a:extLst>
          </p:cNvPr>
          <p:cNvCxnSpPr>
            <a:cxnSpLocks/>
          </p:cNvCxnSpPr>
          <p:nvPr/>
        </p:nvCxnSpPr>
        <p:spPr>
          <a:xfrm rot="10800000">
            <a:off x="3166111" y="66167"/>
            <a:ext cx="1854199" cy="1290320"/>
          </a:xfrm>
          <a:prstGeom prst="straightConnector1">
            <a:avLst/>
          </a:prstGeom>
          <a:ln w="38100">
            <a:noFill/>
            <a:tailEnd type="triangle"/>
          </a:ln>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id="{B703D5EA-D009-4168-8EEC-32ED85FFCBD8}"/>
              </a:ext>
            </a:extLst>
          </p:cNvPr>
          <p:cNvSpPr/>
          <p:nvPr/>
        </p:nvSpPr>
        <p:spPr>
          <a:xfrm>
            <a:off x="4500689" y="344344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5A6CD464-5AF6-4287-8481-436E029A94C1}"/>
              </a:ext>
            </a:extLst>
          </p:cNvPr>
          <p:cNvSpPr/>
          <p:nvPr/>
        </p:nvSpPr>
        <p:spPr>
          <a:xfrm>
            <a:off x="4871529" y="3448529"/>
            <a:ext cx="343056" cy="3430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CBAC6FA2-D2FC-4158-B248-5C871F7E315D}"/>
              </a:ext>
            </a:extLst>
          </p:cNvPr>
          <p:cNvSpPr/>
          <p:nvPr/>
        </p:nvSpPr>
        <p:spPr>
          <a:xfrm>
            <a:off x="5229669" y="344852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2CC01CD0-A2EC-4FBA-8DB1-E061F7C0F7D2}"/>
              </a:ext>
            </a:extLst>
          </p:cNvPr>
          <p:cNvSpPr/>
          <p:nvPr/>
        </p:nvSpPr>
        <p:spPr>
          <a:xfrm>
            <a:off x="5595429" y="344852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9D842D2E-9447-4489-941A-CE3E8ABC45A6}"/>
              </a:ext>
            </a:extLst>
          </p:cNvPr>
          <p:cNvSpPr/>
          <p:nvPr/>
        </p:nvSpPr>
        <p:spPr>
          <a:xfrm>
            <a:off x="5953569" y="344344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D3E59365-9167-495F-AD86-F80124110DD3}"/>
              </a:ext>
            </a:extLst>
          </p:cNvPr>
          <p:cNvSpPr/>
          <p:nvPr/>
        </p:nvSpPr>
        <p:spPr>
          <a:xfrm>
            <a:off x="6314249" y="344344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562A8DBA-F3B5-432A-B456-FBA2AF92F096}"/>
              </a:ext>
            </a:extLst>
          </p:cNvPr>
          <p:cNvSpPr/>
          <p:nvPr/>
        </p:nvSpPr>
        <p:spPr>
          <a:xfrm>
            <a:off x="6677469" y="344344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D74E43FC-8B15-4438-B577-7AC78D0CD4A6}"/>
              </a:ext>
            </a:extLst>
          </p:cNvPr>
          <p:cNvSpPr/>
          <p:nvPr/>
        </p:nvSpPr>
        <p:spPr>
          <a:xfrm>
            <a:off x="3781869" y="344598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532F30AC-ACF8-4AB4-AEE3-8537FA294B0B}"/>
              </a:ext>
            </a:extLst>
          </p:cNvPr>
          <p:cNvSpPr/>
          <p:nvPr/>
        </p:nvSpPr>
        <p:spPr>
          <a:xfrm>
            <a:off x="4145089" y="344852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ECEA4039-12C2-40C6-AF50-9B56E1C006A9}"/>
              </a:ext>
            </a:extLst>
          </p:cNvPr>
          <p:cNvSpPr/>
          <p:nvPr/>
        </p:nvSpPr>
        <p:spPr>
          <a:xfrm>
            <a:off x="3416109" y="3444084"/>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6DA81E5E-87E4-4190-AFF3-F7954DC59F62}"/>
              </a:ext>
            </a:extLst>
          </p:cNvPr>
          <p:cNvSpPr/>
          <p:nvPr/>
        </p:nvSpPr>
        <p:spPr>
          <a:xfrm>
            <a:off x="3056064" y="3453609"/>
            <a:ext cx="336071" cy="336071"/>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B4C89A29-8AF3-4FFE-AF71-2F092E5CC5E2}"/>
              </a:ext>
            </a:extLst>
          </p:cNvPr>
          <p:cNvSpPr/>
          <p:nvPr/>
        </p:nvSpPr>
        <p:spPr>
          <a:xfrm>
            <a:off x="4504499" y="379396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B93A1627-F2C6-4368-9513-2B0DDEC7A8D1}"/>
              </a:ext>
            </a:extLst>
          </p:cNvPr>
          <p:cNvSpPr/>
          <p:nvPr/>
        </p:nvSpPr>
        <p:spPr>
          <a:xfrm>
            <a:off x="4875339" y="379904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9C6618B1-F841-45AF-BA78-35037D5F5929}"/>
              </a:ext>
            </a:extLst>
          </p:cNvPr>
          <p:cNvSpPr/>
          <p:nvPr/>
        </p:nvSpPr>
        <p:spPr>
          <a:xfrm>
            <a:off x="5233479" y="379904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881B69F5-6B9D-4BB4-BE99-B71B4FD53ED0}"/>
              </a:ext>
            </a:extLst>
          </p:cNvPr>
          <p:cNvSpPr/>
          <p:nvPr/>
        </p:nvSpPr>
        <p:spPr>
          <a:xfrm>
            <a:off x="5599239" y="379904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09C31E21-1755-49E4-8CCC-1E273701373C}"/>
              </a:ext>
            </a:extLst>
          </p:cNvPr>
          <p:cNvSpPr/>
          <p:nvPr/>
        </p:nvSpPr>
        <p:spPr>
          <a:xfrm>
            <a:off x="5957379" y="379396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1CFA5A74-92E5-41FA-B698-3A74600F9889}"/>
              </a:ext>
            </a:extLst>
          </p:cNvPr>
          <p:cNvSpPr/>
          <p:nvPr/>
        </p:nvSpPr>
        <p:spPr>
          <a:xfrm>
            <a:off x="6318059" y="379396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7CB7343F-4F7B-4E68-888D-21C359239186}"/>
              </a:ext>
            </a:extLst>
          </p:cNvPr>
          <p:cNvSpPr/>
          <p:nvPr/>
        </p:nvSpPr>
        <p:spPr>
          <a:xfrm>
            <a:off x="6681279" y="379396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D489F13F-6AAB-4C3E-BBF8-0B71BDA6E0C9}"/>
              </a:ext>
            </a:extLst>
          </p:cNvPr>
          <p:cNvSpPr/>
          <p:nvPr/>
        </p:nvSpPr>
        <p:spPr>
          <a:xfrm>
            <a:off x="3785679" y="379650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2EE1E5F2-BC43-4790-AEC6-13A603E297DD}"/>
              </a:ext>
            </a:extLst>
          </p:cNvPr>
          <p:cNvSpPr/>
          <p:nvPr/>
        </p:nvSpPr>
        <p:spPr>
          <a:xfrm>
            <a:off x="4148899" y="379904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688AB8CE-63D3-4530-BE17-B8D3C4026F0E}"/>
              </a:ext>
            </a:extLst>
          </p:cNvPr>
          <p:cNvSpPr/>
          <p:nvPr/>
        </p:nvSpPr>
        <p:spPr>
          <a:xfrm>
            <a:off x="3419919" y="3794604"/>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45B818C3-02B0-49A4-9357-3EC98AC48F4F}"/>
              </a:ext>
            </a:extLst>
          </p:cNvPr>
          <p:cNvSpPr/>
          <p:nvPr/>
        </p:nvSpPr>
        <p:spPr>
          <a:xfrm>
            <a:off x="3059874" y="3804129"/>
            <a:ext cx="336071" cy="336071"/>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F623DC84-F7DA-41EF-835A-8F0D7728FD8A}"/>
              </a:ext>
            </a:extLst>
          </p:cNvPr>
          <p:cNvSpPr/>
          <p:nvPr/>
        </p:nvSpPr>
        <p:spPr>
          <a:xfrm>
            <a:off x="4500689" y="414829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0C4E4B42-98EF-4FCD-A323-B00E1BD351FB}"/>
              </a:ext>
            </a:extLst>
          </p:cNvPr>
          <p:cNvSpPr/>
          <p:nvPr/>
        </p:nvSpPr>
        <p:spPr>
          <a:xfrm>
            <a:off x="4871529" y="415337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69331AAC-B712-4FAE-B2EA-7C5B5E647731}"/>
              </a:ext>
            </a:extLst>
          </p:cNvPr>
          <p:cNvSpPr/>
          <p:nvPr/>
        </p:nvSpPr>
        <p:spPr>
          <a:xfrm>
            <a:off x="5229669" y="415337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FE5981C7-BF6D-4A14-9DF2-8EAB5AA5D432}"/>
              </a:ext>
            </a:extLst>
          </p:cNvPr>
          <p:cNvSpPr/>
          <p:nvPr/>
        </p:nvSpPr>
        <p:spPr>
          <a:xfrm>
            <a:off x="5595429" y="415337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048FEEA4-F653-4A0D-8DB3-295E59A3F45C}"/>
              </a:ext>
            </a:extLst>
          </p:cNvPr>
          <p:cNvSpPr/>
          <p:nvPr/>
        </p:nvSpPr>
        <p:spPr>
          <a:xfrm>
            <a:off x="5953569" y="414829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183D5A4B-1AD1-4DE3-8B1A-026651436564}"/>
              </a:ext>
            </a:extLst>
          </p:cNvPr>
          <p:cNvSpPr/>
          <p:nvPr/>
        </p:nvSpPr>
        <p:spPr>
          <a:xfrm>
            <a:off x="6314249" y="414829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6EFCF011-AE57-4B50-B9C4-4A278D9C49FF}"/>
              </a:ext>
            </a:extLst>
          </p:cNvPr>
          <p:cNvSpPr/>
          <p:nvPr/>
        </p:nvSpPr>
        <p:spPr>
          <a:xfrm>
            <a:off x="6677469" y="414829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D09B1943-0F65-41AB-831A-D1C15E430364}"/>
              </a:ext>
            </a:extLst>
          </p:cNvPr>
          <p:cNvSpPr/>
          <p:nvPr/>
        </p:nvSpPr>
        <p:spPr>
          <a:xfrm>
            <a:off x="3781869" y="415083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4015120F-A471-4B07-8504-2FEC488C8EAB}"/>
              </a:ext>
            </a:extLst>
          </p:cNvPr>
          <p:cNvSpPr/>
          <p:nvPr/>
        </p:nvSpPr>
        <p:spPr>
          <a:xfrm>
            <a:off x="4145089" y="415337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0F476590-8268-484C-9FE2-DDFEB0BB034F}"/>
              </a:ext>
            </a:extLst>
          </p:cNvPr>
          <p:cNvSpPr/>
          <p:nvPr/>
        </p:nvSpPr>
        <p:spPr>
          <a:xfrm>
            <a:off x="3416109" y="4148934"/>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C4854A00-4B75-4F6C-B0E3-21B5B5B5457C}"/>
              </a:ext>
            </a:extLst>
          </p:cNvPr>
          <p:cNvSpPr/>
          <p:nvPr/>
        </p:nvSpPr>
        <p:spPr>
          <a:xfrm>
            <a:off x="3056064" y="4158459"/>
            <a:ext cx="336071" cy="336071"/>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51877754-E29A-4503-A4F1-D4944AAFD4C7}"/>
              </a:ext>
            </a:extLst>
          </p:cNvPr>
          <p:cNvSpPr/>
          <p:nvPr/>
        </p:nvSpPr>
        <p:spPr>
          <a:xfrm>
            <a:off x="4504499" y="449881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E6C55192-657F-4637-9FAF-B436CD3A1D0B}"/>
              </a:ext>
            </a:extLst>
          </p:cNvPr>
          <p:cNvSpPr/>
          <p:nvPr/>
        </p:nvSpPr>
        <p:spPr>
          <a:xfrm>
            <a:off x="4875339" y="450389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CFC917B7-7736-4F65-9D08-D730FF683049}"/>
              </a:ext>
            </a:extLst>
          </p:cNvPr>
          <p:cNvSpPr/>
          <p:nvPr/>
        </p:nvSpPr>
        <p:spPr>
          <a:xfrm>
            <a:off x="5233479" y="450389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AECCE26D-8C94-4AD4-9143-07631AF7B5BA}"/>
              </a:ext>
            </a:extLst>
          </p:cNvPr>
          <p:cNvSpPr/>
          <p:nvPr/>
        </p:nvSpPr>
        <p:spPr>
          <a:xfrm>
            <a:off x="5599239" y="450389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3ECF66D6-7CC6-40FA-BDAD-62E7E9A5004E}"/>
              </a:ext>
            </a:extLst>
          </p:cNvPr>
          <p:cNvSpPr/>
          <p:nvPr/>
        </p:nvSpPr>
        <p:spPr>
          <a:xfrm>
            <a:off x="5957379" y="449881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B70F8FED-41E9-40AD-A991-620259583B38}"/>
              </a:ext>
            </a:extLst>
          </p:cNvPr>
          <p:cNvSpPr/>
          <p:nvPr/>
        </p:nvSpPr>
        <p:spPr>
          <a:xfrm>
            <a:off x="6318059" y="449881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72D6AF38-D7CF-4B5B-A690-309D1F994D16}"/>
              </a:ext>
            </a:extLst>
          </p:cNvPr>
          <p:cNvSpPr/>
          <p:nvPr/>
        </p:nvSpPr>
        <p:spPr>
          <a:xfrm>
            <a:off x="6681279" y="449881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3A6D47A1-EBFB-4D59-99CA-5A4BB8F9B881}"/>
              </a:ext>
            </a:extLst>
          </p:cNvPr>
          <p:cNvSpPr/>
          <p:nvPr/>
        </p:nvSpPr>
        <p:spPr>
          <a:xfrm>
            <a:off x="3785679" y="450135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96FD24BC-3E94-46A3-BC0F-D95DFBBF866D}"/>
              </a:ext>
            </a:extLst>
          </p:cNvPr>
          <p:cNvSpPr/>
          <p:nvPr/>
        </p:nvSpPr>
        <p:spPr>
          <a:xfrm>
            <a:off x="4148899" y="450389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C1C22147-E9DB-4CE6-B8F8-404C21AC0E97}"/>
              </a:ext>
            </a:extLst>
          </p:cNvPr>
          <p:cNvSpPr/>
          <p:nvPr/>
        </p:nvSpPr>
        <p:spPr>
          <a:xfrm>
            <a:off x="3419919" y="4499454"/>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0838BFB5-6003-427B-8B90-B1426E9B5B53}"/>
              </a:ext>
            </a:extLst>
          </p:cNvPr>
          <p:cNvSpPr/>
          <p:nvPr/>
        </p:nvSpPr>
        <p:spPr>
          <a:xfrm>
            <a:off x="3059874" y="4508979"/>
            <a:ext cx="336071" cy="336071"/>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8596F7ED-D8F9-454A-9E47-78D5EDEE0DCE}"/>
              </a:ext>
            </a:extLst>
          </p:cNvPr>
          <p:cNvGrpSpPr/>
          <p:nvPr/>
        </p:nvGrpSpPr>
        <p:grpSpPr>
          <a:xfrm>
            <a:off x="3046340" y="2746185"/>
            <a:ext cx="3984771" cy="2110296"/>
            <a:chOff x="4944349" y="2329344"/>
            <a:chExt cx="3984771" cy="2600587"/>
          </a:xfrm>
        </p:grpSpPr>
        <p:grpSp>
          <p:nvGrpSpPr>
            <p:cNvPr id="12" name="Group 11">
              <a:extLst>
                <a:ext uri="{FF2B5EF4-FFF2-40B4-BE49-F238E27FC236}">
                  <a16:creationId xmlns:a16="http://schemas.microsoft.com/office/drawing/2014/main" id="{8CC6C5CA-3C50-4BBA-8FCE-B3E0AC0C3DBB}"/>
                </a:ext>
              </a:extLst>
            </p:cNvPr>
            <p:cNvGrpSpPr/>
            <p:nvPr/>
          </p:nvGrpSpPr>
          <p:grpSpPr>
            <a:xfrm>
              <a:off x="4944349" y="2329344"/>
              <a:ext cx="3984771" cy="2600587"/>
              <a:chOff x="3212983" y="2780951"/>
              <a:chExt cx="3984771" cy="2600587"/>
            </a:xfrm>
          </p:grpSpPr>
          <p:sp>
            <p:nvSpPr>
              <p:cNvPr id="3" name="Rectangle 2">
                <a:extLst>
                  <a:ext uri="{FF2B5EF4-FFF2-40B4-BE49-F238E27FC236}">
                    <a16:creationId xmlns:a16="http://schemas.microsoft.com/office/drawing/2014/main" id="{5BF52ED1-46D6-4765-AFF9-FAE519AE00A1}"/>
                  </a:ext>
                </a:extLst>
              </p:cNvPr>
              <p:cNvSpPr/>
              <p:nvPr/>
            </p:nvSpPr>
            <p:spPr>
              <a:xfrm>
                <a:off x="3212983" y="2780951"/>
                <a:ext cx="3984771" cy="260058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BE60E819-F24A-4511-BB77-1C81C1BCE839}"/>
                  </a:ext>
                </a:extLst>
              </p:cNvPr>
              <p:cNvCxnSpPr>
                <a:cxnSpLocks/>
              </p:cNvCxnSpPr>
              <p:nvPr/>
            </p:nvCxnSpPr>
            <p:spPr>
              <a:xfrm>
                <a:off x="3212983"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9A0BB86-6413-41C8-BB25-FA2643E36AAA}"/>
                  </a:ext>
                </a:extLst>
              </p:cNvPr>
              <p:cNvCxnSpPr>
                <a:cxnSpLocks/>
              </p:cNvCxnSpPr>
              <p:nvPr/>
            </p:nvCxnSpPr>
            <p:spPr>
              <a:xfrm>
                <a:off x="3575235"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4B37A8B-69AD-4A90-85F1-2E7CF5E62C68}"/>
                  </a:ext>
                </a:extLst>
              </p:cNvPr>
              <p:cNvCxnSpPr>
                <a:cxnSpLocks/>
              </p:cNvCxnSpPr>
              <p:nvPr/>
            </p:nvCxnSpPr>
            <p:spPr>
              <a:xfrm>
                <a:off x="3937487"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8854E21-55B0-41C1-9687-005AFFC33791}"/>
                  </a:ext>
                </a:extLst>
              </p:cNvPr>
              <p:cNvCxnSpPr>
                <a:cxnSpLocks/>
              </p:cNvCxnSpPr>
              <p:nvPr/>
            </p:nvCxnSpPr>
            <p:spPr>
              <a:xfrm>
                <a:off x="4299739"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A74F985-D996-4C1B-AF64-EA3F3004F595}"/>
                  </a:ext>
                </a:extLst>
              </p:cNvPr>
              <p:cNvCxnSpPr>
                <a:cxnSpLocks/>
              </p:cNvCxnSpPr>
              <p:nvPr/>
            </p:nvCxnSpPr>
            <p:spPr>
              <a:xfrm>
                <a:off x="4661991"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5469F00-1B97-4E67-9D56-64F1AD15E633}"/>
                  </a:ext>
                </a:extLst>
              </p:cNvPr>
              <p:cNvCxnSpPr>
                <a:cxnSpLocks/>
              </p:cNvCxnSpPr>
              <p:nvPr/>
            </p:nvCxnSpPr>
            <p:spPr>
              <a:xfrm>
                <a:off x="5024243"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C5D37BE-8AFD-40FC-AFCA-528BFE99CE41}"/>
                  </a:ext>
                </a:extLst>
              </p:cNvPr>
              <p:cNvCxnSpPr>
                <a:cxnSpLocks/>
              </p:cNvCxnSpPr>
              <p:nvPr/>
            </p:nvCxnSpPr>
            <p:spPr>
              <a:xfrm>
                <a:off x="5386495"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77301A4-9ACA-42DF-85A1-5604DA42DF5A}"/>
                  </a:ext>
                </a:extLst>
              </p:cNvPr>
              <p:cNvCxnSpPr>
                <a:cxnSpLocks/>
              </p:cNvCxnSpPr>
              <p:nvPr/>
            </p:nvCxnSpPr>
            <p:spPr>
              <a:xfrm>
                <a:off x="5748747"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4307F86-8511-4233-99F0-4F9B1E26BB92}"/>
                  </a:ext>
                </a:extLst>
              </p:cNvPr>
              <p:cNvCxnSpPr>
                <a:cxnSpLocks/>
              </p:cNvCxnSpPr>
              <p:nvPr/>
            </p:nvCxnSpPr>
            <p:spPr>
              <a:xfrm>
                <a:off x="6110999"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08CA4B9-0D83-4498-8568-5580AB7EE6A5}"/>
                  </a:ext>
                </a:extLst>
              </p:cNvPr>
              <p:cNvCxnSpPr>
                <a:cxnSpLocks/>
              </p:cNvCxnSpPr>
              <p:nvPr/>
            </p:nvCxnSpPr>
            <p:spPr>
              <a:xfrm>
                <a:off x="6473251"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AFE2841-001B-438D-98EB-713025A1F8C6}"/>
                  </a:ext>
                </a:extLst>
              </p:cNvPr>
              <p:cNvCxnSpPr>
                <a:cxnSpLocks/>
              </p:cNvCxnSpPr>
              <p:nvPr/>
            </p:nvCxnSpPr>
            <p:spPr>
              <a:xfrm>
                <a:off x="6835503"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E959A39-ABB5-4DA7-B8A8-5E1AC1232BBF}"/>
                  </a:ext>
                </a:extLst>
              </p:cNvPr>
              <p:cNvCxnSpPr>
                <a:cxnSpLocks/>
              </p:cNvCxnSpPr>
              <p:nvPr/>
            </p:nvCxnSpPr>
            <p:spPr>
              <a:xfrm>
                <a:off x="7197754"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4" name="Straight Connector 53">
              <a:extLst>
                <a:ext uri="{FF2B5EF4-FFF2-40B4-BE49-F238E27FC236}">
                  <a16:creationId xmlns:a16="http://schemas.microsoft.com/office/drawing/2014/main" id="{6058F5B3-CAA0-4883-BAC6-D9DFD196A968}"/>
                </a:ext>
              </a:extLst>
            </p:cNvPr>
            <p:cNvCxnSpPr>
              <a:cxnSpLocks/>
            </p:cNvCxnSpPr>
            <p:nvPr/>
          </p:nvCxnSpPr>
          <p:spPr>
            <a:xfrm>
              <a:off x="4944349" y="3196206"/>
              <a:ext cx="39847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FC553A0-1EB7-425B-B849-EB612B83FAA5}"/>
                </a:ext>
              </a:extLst>
            </p:cNvPr>
            <p:cNvCxnSpPr>
              <a:cxnSpLocks/>
            </p:cNvCxnSpPr>
            <p:nvPr/>
          </p:nvCxnSpPr>
          <p:spPr>
            <a:xfrm>
              <a:off x="4944349" y="2762775"/>
              <a:ext cx="39847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1B44071-B059-4A23-8CA9-2B812EF70F3F}"/>
                </a:ext>
              </a:extLst>
            </p:cNvPr>
            <p:cNvCxnSpPr>
              <a:cxnSpLocks/>
            </p:cNvCxnSpPr>
            <p:nvPr/>
          </p:nvCxnSpPr>
          <p:spPr>
            <a:xfrm>
              <a:off x="4944349" y="2329344"/>
              <a:ext cx="39847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C2D5F4C-A199-4C4F-A531-3FAAA63C2CE5}"/>
                </a:ext>
              </a:extLst>
            </p:cNvPr>
            <p:cNvCxnSpPr>
              <a:cxnSpLocks/>
            </p:cNvCxnSpPr>
            <p:nvPr/>
          </p:nvCxnSpPr>
          <p:spPr>
            <a:xfrm>
              <a:off x="4944349" y="3629637"/>
              <a:ext cx="39847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C9FFA0A-941E-4C65-AFB5-DA5D021D9D00}"/>
                </a:ext>
              </a:extLst>
            </p:cNvPr>
            <p:cNvCxnSpPr>
              <a:cxnSpLocks/>
            </p:cNvCxnSpPr>
            <p:nvPr/>
          </p:nvCxnSpPr>
          <p:spPr>
            <a:xfrm>
              <a:off x="4944349" y="4063068"/>
              <a:ext cx="39847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D174365-9376-497A-97A5-35AEE3433189}"/>
                </a:ext>
              </a:extLst>
            </p:cNvPr>
            <p:cNvCxnSpPr>
              <a:cxnSpLocks/>
            </p:cNvCxnSpPr>
            <p:nvPr/>
          </p:nvCxnSpPr>
          <p:spPr>
            <a:xfrm>
              <a:off x="4944349" y="4496499"/>
              <a:ext cx="39847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EBF74CB-77A1-4B32-9DD5-D11C1AC971B5}"/>
                </a:ext>
              </a:extLst>
            </p:cNvPr>
            <p:cNvCxnSpPr>
              <a:cxnSpLocks/>
            </p:cNvCxnSpPr>
            <p:nvPr/>
          </p:nvCxnSpPr>
          <p:spPr>
            <a:xfrm>
              <a:off x="4944349" y="4929931"/>
              <a:ext cx="39847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3" name="Oval 82">
            <a:extLst>
              <a:ext uri="{FF2B5EF4-FFF2-40B4-BE49-F238E27FC236}">
                <a16:creationId xmlns:a16="http://schemas.microsoft.com/office/drawing/2014/main" id="{A290C7F1-A0CB-4663-AD7D-2231037C9BF6}"/>
              </a:ext>
            </a:extLst>
          </p:cNvPr>
          <p:cNvSpPr/>
          <p:nvPr/>
        </p:nvSpPr>
        <p:spPr>
          <a:xfrm>
            <a:off x="4967417" y="3558746"/>
            <a:ext cx="156519" cy="15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0986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
                                  </p:stCondLst>
                                  <p:childTnLst>
                                    <p:set>
                                      <p:cBhvr>
                                        <p:cTn id="6" dur="1" fill="hold">
                                          <p:stCondLst>
                                            <p:cond delay="0"/>
                                          </p:stCondLst>
                                        </p:cTn>
                                        <p:tgtEl>
                                          <p:spTgt spid="74"/>
                                        </p:tgtEl>
                                        <p:attrNameLst>
                                          <p:attrName>style.visibility</p:attrName>
                                        </p:attrNameLst>
                                      </p:cBhvr>
                                      <p:to>
                                        <p:strVal val="visible"/>
                                      </p:to>
                                    </p:set>
                                  </p:childTnLst>
                                </p:cTn>
                              </p:par>
                            </p:childTnLst>
                          </p:cTn>
                        </p:par>
                        <p:par>
                          <p:cTn id="7" fill="hold">
                            <p:stCondLst>
                              <p:cond delay="100"/>
                            </p:stCondLst>
                            <p:childTnLst>
                              <p:par>
                                <p:cTn id="8" presetID="1" presetClass="entr" presetSubtype="0" fill="hold" grpId="0" nodeType="afterEffect">
                                  <p:stCondLst>
                                    <p:cond delay="50"/>
                                  </p:stCondLst>
                                  <p:childTnLst>
                                    <p:set>
                                      <p:cBhvr>
                                        <p:cTn id="9" dur="1" fill="hold">
                                          <p:stCondLst>
                                            <p:cond delay="0"/>
                                          </p:stCondLst>
                                        </p:cTn>
                                        <p:tgtEl>
                                          <p:spTgt spid="75"/>
                                        </p:tgtEl>
                                        <p:attrNameLst>
                                          <p:attrName>style.visibility</p:attrName>
                                        </p:attrNameLst>
                                      </p:cBhvr>
                                      <p:to>
                                        <p:strVal val="visible"/>
                                      </p:to>
                                    </p:set>
                                  </p:childTnLst>
                                </p:cTn>
                              </p:par>
                            </p:childTnLst>
                          </p:cTn>
                        </p:par>
                        <p:par>
                          <p:cTn id="10" fill="hold">
                            <p:stCondLst>
                              <p:cond delay="150"/>
                            </p:stCondLst>
                            <p:childTnLst>
                              <p:par>
                                <p:cTn id="11" presetID="1" presetClass="entr" presetSubtype="0" fill="hold" grpId="0" nodeType="afterEffect">
                                  <p:stCondLst>
                                    <p:cond delay="50"/>
                                  </p:stCondLst>
                                  <p:childTnLst>
                                    <p:set>
                                      <p:cBhvr>
                                        <p:cTn id="12" dur="1" fill="hold">
                                          <p:stCondLst>
                                            <p:cond delay="0"/>
                                          </p:stCondLst>
                                        </p:cTn>
                                        <p:tgtEl>
                                          <p:spTgt spid="76"/>
                                        </p:tgtEl>
                                        <p:attrNameLst>
                                          <p:attrName>style.visibility</p:attrName>
                                        </p:attrNameLst>
                                      </p:cBhvr>
                                      <p:to>
                                        <p:strVal val="visible"/>
                                      </p:to>
                                    </p:set>
                                  </p:childTnLst>
                                </p:cTn>
                              </p:par>
                            </p:childTnLst>
                          </p:cTn>
                        </p:par>
                        <p:par>
                          <p:cTn id="13" fill="hold">
                            <p:stCondLst>
                              <p:cond delay="200"/>
                            </p:stCondLst>
                            <p:childTnLst>
                              <p:par>
                                <p:cTn id="14" presetID="1" presetClass="entr" presetSubtype="0" fill="hold" grpId="0" nodeType="afterEffect">
                                  <p:stCondLst>
                                    <p:cond delay="50"/>
                                  </p:stCondLst>
                                  <p:childTnLst>
                                    <p:set>
                                      <p:cBhvr>
                                        <p:cTn id="15" dur="1" fill="hold">
                                          <p:stCondLst>
                                            <p:cond delay="0"/>
                                          </p:stCondLst>
                                        </p:cTn>
                                        <p:tgtEl>
                                          <p:spTgt spid="77"/>
                                        </p:tgtEl>
                                        <p:attrNameLst>
                                          <p:attrName>style.visibility</p:attrName>
                                        </p:attrNameLst>
                                      </p:cBhvr>
                                      <p:to>
                                        <p:strVal val="visible"/>
                                      </p:to>
                                    </p:set>
                                  </p:childTnLst>
                                </p:cTn>
                              </p:par>
                            </p:childTnLst>
                          </p:cTn>
                        </p:par>
                        <p:par>
                          <p:cTn id="16" fill="hold">
                            <p:stCondLst>
                              <p:cond delay="250"/>
                            </p:stCondLst>
                            <p:childTnLst>
                              <p:par>
                                <p:cTn id="17" presetID="1" presetClass="entr" presetSubtype="0" fill="hold" grpId="0" nodeType="afterEffect">
                                  <p:stCondLst>
                                    <p:cond delay="50"/>
                                  </p:stCondLst>
                                  <p:childTnLst>
                                    <p:set>
                                      <p:cBhvr>
                                        <p:cTn id="18" dur="1" fill="hold">
                                          <p:stCondLst>
                                            <p:cond delay="0"/>
                                          </p:stCondLst>
                                        </p:cTn>
                                        <p:tgtEl>
                                          <p:spTgt spid="78"/>
                                        </p:tgtEl>
                                        <p:attrNameLst>
                                          <p:attrName>style.visibility</p:attrName>
                                        </p:attrNameLst>
                                      </p:cBhvr>
                                      <p:to>
                                        <p:strVal val="visible"/>
                                      </p:to>
                                    </p:set>
                                  </p:childTnLst>
                                </p:cTn>
                              </p:par>
                            </p:childTnLst>
                          </p:cTn>
                        </p:par>
                        <p:par>
                          <p:cTn id="19" fill="hold">
                            <p:stCondLst>
                              <p:cond delay="300"/>
                            </p:stCondLst>
                            <p:childTnLst>
                              <p:par>
                                <p:cTn id="20" presetID="1" presetClass="entr" presetSubtype="0" fill="hold" grpId="0" nodeType="afterEffect">
                                  <p:stCondLst>
                                    <p:cond delay="50"/>
                                  </p:stCondLst>
                                  <p:childTnLst>
                                    <p:set>
                                      <p:cBhvr>
                                        <p:cTn id="21" dur="1" fill="hold">
                                          <p:stCondLst>
                                            <p:cond delay="0"/>
                                          </p:stCondLst>
                                        </p:cTn>
                                        <p:tgtEl>
                                          <p:spTgt spid="79"/>
                                        </p:tgtEl>
                                        <p:attrNameLst>
                                          <p:attrName>style.visibility</p:attrName>
                                        </p:attrNameLst>
                                      </p:cBhvr>
                                      <p:to>
                                        <p:strVal val="visible"/>
                                      </p:to>
                                    </p:set>
                                  </p:childTnLst>
                                </p:cTn>
                              </p:par>
                            </p:childTnLst>
                          </p:cTn>
                        </p:par>
                        <p:par>
                          <p:cTn id="22" fill="hold">
                            <p:stCondLst>
                              <p:cond delay="350"/>
                            </p:stCondLst>
                            <p:childTnLst>
                              <p:par>
                                <p:cTn id="23" presetID="1" presetClass="entr" presetSubtype="0" fill="hold" grpId="0" nodeType="afterEffect">
                                  <p:stCondLst>
                                    <p:cond delay="50"/>
                                  </p:stCondLst>
                                  <p:childTnLst>
                                    <p:set>
                                      <p:cBhvr>
                                        <p:cTn id="24" dur="1" fill="hold">
                                          <p:stCondLst>
                                            <p:cond delay="0"/>
                                          </p:stCondLst>
                                        </p:cTn>
                                        <p:tgtEl>
                                          <p:spTgt spid="80"/>
                                        </p:tgtEl>
                                        <p:attrNameLst>
                                          <p:attrName>style.visibility</p:attrName>
                                        </p:attrNameLst>
                                      </p:cBhvr>
                                      <p:to>
                                        <p:strVal val="visible"/>
                                      </p:to>
                                    </p:set>
                                  </p:childTnLst>
                                </p:cTn>
                              </p:par>
                            </p:childTnLst>
                          </p:cTn>
                        </p:par>
                        <p:par>
                          <p:cTn id="25" fill="hold">
                            <p:stCondLst>
                              <p:cond delay="400"/>
                            </p:stCondLst>
                            <p:childTnLst>
                              <p:par>
                                <p:cTn id="26" presetID="1" presetClass="entr" presetSubtype="0" fill="hold" grpId="0" nodeType="afterEffect">
                                  <p:stCondLst>
                                    <p:cond delay="50"/>
                                  </p:stCondLst>
                                  <p:childTnLst>
                                    <p:set>
                                      <p:cBhvr>
                                        <p:cTn id="27" dur="1" fill="hold">
                                          <p:stCondLst>
                                            <p:cond delay="0"/>
                                          </p:stCondLst>
                                        </p:cTn>
                                        <p:tgtEl>
                                          <p:spTgt spid="81"/>
                                        </p:tgtEl>
                                        <p:attrNameLst>
                                          <p:attrName>style.visibility</p:attrName>
                                        </p:attrNameLst>
                                      </p:cBhvr>
                                      <p:to>
                                        <p:strVal val="visible"/>
                                      </p:to>
                                    </p:set>
                                  </p:childTnLst>
                                </p:cTn>
                              </p:par>
                            </p:childTnLst>
                          </p:cTn>
                        </p:par>
                        <p:par>
                          <p:cTn id="28" fill="hold">
                            <p:stCondLst>
                              <p:cond delay="450"/>
                            </p:stCondLst>
                            <p:childTnLst>
                              <p:par>
                                <p:cTn id="29" presetID="1" presetClass="entr" presetSubtype="0" fill="hold" grpId="0" nodeType="afterEffect">
                                  <p:stCondLst>
                                    <p:cond delay="50"/>
                                  </p:stCondLst>
                                  <p:childTnLst>
                                    <p:set>
                                      <p:cBhvr>
                                        <p:cTn id="30" dur="1" fill="hold">
                                          <p:stCondLst>
                                            <p:cond delay="0"/>
                                          </p:stCondLst>
                                        </p:cTn>
                                        <p:tgtEl>
                                          <p:spTgt spid="8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50"/>
                                  </p:stCondLst>
                                  <p:childTnLst>
                                    <p:set>
                                      <p:cBhvr>
                                        <p:cTn id="34" dur="1" fill="hold">
                                          <p:stCondLst>
                                            <p:cond delay="0"/>
                                          </p:stCondLst>
                                        </p:cTn>
                                        <p:tgtEl>
                                          <p:spTgt spid="94"/>
                                        </p:tgtEl>
                                        <p:attrNameLst>
                                          <p:attrName>style.visibility</p:attrName>
                                        </p:attrNameLst>
                                      </p:cBhvr>
                                      <p:to>
                                        <p:strVal val="visible"/>
                                      </p:to>
                                    </p:set>
                                  </p:childTnLst>
                                </p:cTn>
                              </p:par>
                            </p:childTnLst>
                          </p:cTn>
                        </p:par>
                        <p:par>
                          <p:cTn id="35" fill="hold">
                            <p:stCondLst>
                              <p:cond delay="50"/>
                            </p:stCondLst>
                            <p:childTnLst>
                              <p:par>
                                <p:cTn id="36" presetID="1" presetClass="entr" presetSubtype="0" fill="hold" grpId="0" nodeType="afterEffect">
                                  <p:stCondLst>
                                    <p:cond delay="50"/>
                                  </p:stCondLst>
                                  <p:childTnLst>
                                    <p:set>
                                      <p:cBhvr>
                                        <p:cTn id="37" dur="1" fill="hold">
                                          <p:stCondLst>
                                            <p:cond delay="0"/>
                                          </p:stCondLst>
                                        </p:cTn>
                                        <p:tgtEl>
                                          <p:spTgt spid="93"/>
                                        </p:tgtEl>
                                        <p:attrNameLst>
                                          <p:attrName>style.visibility</p:attrName>
                                        </p:attrNameLst>
                                      </p:cBhvr>
                                      <p:to>
                                        <p:strVal val="visible"/>
                                      </p:to>
                                    </p:set>
                                  </p:childTnLst>
                                </p:cTn>
                              </p:par>
                            </p:childTnLst>
                          </p:cTn>
                        </p:par>
                        <p:par>
                          <p:cTn id="38" fill="hold">
                            <p:stCondLst>
                              <p:cond delay="100"/>
                            </p:stCondLst>
                            <p:childTnLst>
                              <p:par>
                                <p:cTn id="39" presetID="1" presetClass="entr" presetSubtype="0" fill="hold" grpId="0" nodeType="afterEffect">
                                  <p:stCondLst>
                                    <p:cond delay="50"/>
                                  </p:stCondLst>
                                  <p:childTnLst>
                                    <p:set>
                                      <p:cBhvr>
                                        <p:cTn id="40" dur="1" fill="hold">
                                          <p:stCondLst>
                                            <p:cond delay="0"/>
                                          </p:stCondLst>
                                        </p:cTn>
                                        <p:tgtEl>
                                          <p:spTgt spid="91"/>
                                        </p:tgtEl>
                                        <p:attrNameLst>
                                          <p:attrName>style.visibility</p:attrName>
                                        </p:attrNameLst>
                                      </p:cBhvr>
                                      <p:to>
                                        <p:strVal val="visible"/>
                                      </p:to>
                                    </p:set>
                                  </p:childTnLst>
                                </p:cTn>
                              </p:par>
                            </p:childTnLst>
                          </p:cTn>
                        </p:par>
                        <p:par>
                          <p:cTn id="41" fill="hold">
                            <p:stCondLst>
                              <p:cond delay="150"/>
                            </p:stCondLst>
                            <p:childTnLst>
                              <p:par>
                                <p:cTn id="42" presetID="1" presetClass="entr" presetSubtype="0" fill="hold" grpId="0" nodeType="afterEffect">
                                  <p:stCondLst>
                                    <p:cond delay="50"/>
                                  </p:stCondLst>
                                  <p:childTnLst>
                                    <p:set>
                                      <p:cBhvr>
                                        <p:cTn id="43" dur="1" fill="hold">
                                          <p:stCondLst>
                                            <p:cond delay="0"/>
                                          </p:stCondLst>
                                        </p:cTn>
                                        <p:tgtEl>
                                          <p:spTgt spid="92"/>
                                        </p:tgtEl>
                                        <p:attrNameLst>
                                          <p:attrName>style.visibility</p:attrName>
                                        </p:attrNameLst>
                                      </p:cBhvr>
                                      <p:to>
                                        <p:strVal val="visible"/>
                                      </p:to>
                                    </p:set>
                                  </p:childTnLst>
                                </p:cTn>
                              </p:par>
                            </p:childTnLst>
                          </p:cTn>
                        </p:par>
                        <p:par>
                          <p:cTn id="44" fill="hold">
                            <p:stCondLst>
                              <p:cond delay="200"/>
                            </p:stCondLst>
                            <p:childTnLst>
                              <p:par>
                                <p:cTn id="45" presetID="1" presetClass="entr" presetSubtype="0" fill="hold" grpId="0" nodeType="afterEffect">
                                  <p:stCondLst>
                                    <p:cond delay="50"/>
                                  </p:stCondLst>
                                  <p:childTnLst>
                                    <p:set>
                                      <p:cBhvr>
                                        <p:cTn id="46" dur="1" fill="hold">
                                          <p:stCondLst>
                                            <p:cond delay="0"/>
                                          </p:stCondLst>
                                        </p:cTn>
                                        <p:tgtEl>
                                          <p:spTgt spid="84"/>
                                        </p:tgtEl>
                                        <p:attrNameLst>
                                          <p:attrName>style.visibility</p:attrName>
                                        </p:attrNameLst>
                                      </p:cBhvr>
                                      <p:to>
                                        <p:strVal val="visible"/>
                                      </p:to>
                                    </p:set>
                                  </p:childTnLst>
                                </p:cTn>
                              </p:par>
                            </p:childTnLst>
                          </p:cTn>
                        </p:par>
                        <p:par>
                          <p:cTn id="47" fill="hold">
                            <p:stCondLst>
                              <p:cond delay="250"/>
                            </p:stCondLst>
                            <p:childTnLst>
                              <p:par>
                                <p:cTn id="48" presetID="1" presetClass="entr" presetSubtype="0" fill="hold" grpId="0" nodeType="afterEffect">
                                  <p:stCondLst>
                                    <p:cond delay="50"/>
                                  </p:stCondLst>
                                  <p:childTnLst>
                                    <p:set>
                                      <p:cBhvr>
                                        <p:cTn id="49" dur="1" fill="hold">
                                          <p:stCondLst>
                                            <p:cond delay="0"/>
                                          </p:stCondLst>
                                        </p:cTn>
                                        <p:tgtEl>
                                          <p:spTgt spid="85"/>
                                        </p:tgtEl>
                                        <p:attrNameLst>
                                          <p:attrName>style.visibility</p:attrName>
                                        </p:attrNameLst>
                                      </p:cBhvr>
                                      <p:to>
                                        <p:strVal val="visible"/>
                                      </p:to>
                                    </p:set>
                                  </p:childTnLst>
                                </p:cTn>
                              </p:par>
                            </p:childTnLst>
                          </p:cTn>
                        </p:par>
                        <p:par>
                          <p:cTn id="50" fill="hold">
                            <p:stCondLst>
                              <p:cond delay="300"/>
                            </p:stCondLst>
                            <p:childTnLst>
                              <p:par>
                                <p:cTn id="51" presetID="1" presetClass="entr" presetSubtype="0" fill="hold" grpId="0" nodeType="afterEffect">
                                  <p:stCondLst>
                                    <p:cond delay="50"/>
                                  </p:stCondLst>
                                  <p:childTnLst>
                                    <p:set>
                                      <p:cBhvr>
                                        <p:cTn id="52" dur="1" fill="hold">
                                          <p:stCondLst>
                                            <p:cond delay="0"/>
                                          </p:stCondLst>
                                        </p:cTn>
                                        <p:tgtEl>
                                          <p:spTgt spid="86"/>
                                        </p:tgtEl>
                                        <p:attrNameLst>
                                          <p:attrName>style.visibility</p:attrName>
                                        </p:attrNameLst>
                                      </p:cBhvr>
                                      <p:to>
                                        <p:strVal val="visible"/>
                                      </p:to>
                                    </p:set>
                                  </p:childTnLst>
                                </p:cTn>
                              </p:par>
                            </p:childTnLst>
                          </p:cTn>
                        </p:par>
                        <p:par>
                          <p:cTn id="53" fill="hold">
                            <p:stCondLst>
                              <p:cond delay="350"/>
                            </p:stCondLst>
                            <p:childTnLst>
                              <p:par>
                                <p:cTn id="54" presetID="1" presetClass="entr" presetSubtype="0" fill="hold" grpId="0" nodeType="afterEffect">
                                  <p:stCondLst>
                                    <p:cond delay="50"/>
                                  </p:stCondLst>
                                  <p:childTnLst>
                                    <p:set>
                                      <p:cBhvr>
                                        <p:cTn id="55" dur="1" fill="hold">
                                          <p:stCondLst>
                                            <p:cond delay="0"/>
                                          </p:stCondLst>
                                        </p:cTn>
                                        <p:tgtEl>
                                          <p:spTgt spid="87"/>
                                        </p:tgtEl>
                                        <p:attrNameLst>
                                          <p:attrName>style.visibility</p:attrName>
                                        </p:attrNameLst>
                                      </p:cBhvr>
                                      <p:to>
                                        <p:strVal val="visible"/>
                                      </p:to>
                                    </p:set>
                                  </p:childTnLst>
                                </p:cTn>
                              </p:par>
                            </p:childTnLst>
                          </p:cTn>
                        </p:par>
                        <p:par>
                          <p:cTn id="56" fill="hold">
                            <p:stCondLst>
                              <p:cond delay="400"/>
                            </p:stCondLst>
                            <p:childTnLst>
                              <p:par>
                                <p:cTn id="57" presetID="1" presetClass="entr" presetSubtype="0" fill="hold" grpId="0" nodeType="afterEffect">
                                  <p:stCondLst>
                                    <p:cond delay="50"/>
                                  </p:stCondLst>
                                  <p:childTnLst>
                                    <p:set>
                                      <p:cBhvr>
                                        <p:cTn id="58" dur="1" fill="hold">
                                          <p:stCondLst>
                                            <p:cond delay="0"/>
                                          </p:stCondLst>
                                        </p:cTn>
                                        <p:tgtEl>
                                          <p:spTgt spid="88"/>
                                        </p:tgtEl>
                                        <p:attrNameLst>
                                          <p:attrName>style.visibility</p:attrName>
                                        </p:attrNameLst>
                                      </p:cBhvr>
                                      <p:to>
                                        <p:strVal val="visible"/>
                                      </p:to>
                                    </p:set>
                                  </p:childTnLst>
                                </p:cTn>
                              </p:par>
                            </p:childTnLst>
                          </p:cTn>
                        </p:par>
                        <p:par>
                          <p:cTn id="59" fill="hold">
                            <p:stCondLst>
                              <p:cond delay="450"/>
                            </p:stCondLst>
                            <p:childTnLst>
                              <p:par>
                                <p:cTn id="60" presetID="1" presetClass="entr" presetSubtype="0" fill="hold" grpId="0" nodeType="afterEffect">
                                  <p:stCondLst>
                                    <p:cond delay="50"/>
                                  </p:stCondLst>
                                  <p:childTnLst>
                                    <p:set>
                                      <p:cBhvr>
                                        <p:cTn id="61" dur="1" fill="hold">
                                          <p:stCondLst>
                                            <p:cond delay="0"/>
                                          </p:stCondLst>
                                        </p:cTn>
                                        <p:tgtEl>
                                          <p:spTgt spid="89"/>
                                        </p:tgtEl>
                                        <p:attrNameLst>
                                          <p:attrName>style.visibility</p:attrName>
                                        </p:attrNameLst>
                                      </p:cBhvr>
                                      <p:to>
                                        <p:strVal val="visible"/>
                                      </p:to>
                                    </p:set>
                                  </p:childTnLst>
                                </p:cTn>
                              </p:par>
                            </p:childTnLst>
                          </p:cTn>
                        </p:par>
                        <p:par>
                          <p:cTn id="62" fill="hold">
                            <p:stCondLst>
                              <p:cond delay="500"/>
                            </p:stCondLst>
                            <p:childTnLst>
                              <p:par>
                                <p:cTn id="63" presetID="1" presetClass="entr" presetSubtype="0" fill="hold" grpId="0" nodeType="afterEffect">
                                  <p:stCondLst>
                                    <p:cond delay="50"/>
                                  </p:stCondLst>
                                  <p:childTnLst>
                                    <p:set>
                                      <p:cBhvr>
                                        <p:cTn id="64" dur="1" fill="hold">
                                          <p:stCondLst>
                                            <p:cond delay="0"/>
                                          </p:stCondLst>
                                        </p:cTn>
                                        <p:tgtEl>
                                          <p:spTgt spid="90"/>
                                        </p:tgtEl>
                                        <p:attrNameLst>
                                          <p:attrName>style.visibility</p:attrName>
                                        </p:attrNameLst>
                                      </p:cBhvr>
                                      <p:to>
                                        <p:strVal val="visible"/>
                                      </p:to>
                                    </p:set>
                                  </p:childTnLst>
                                </p:cTn>
                              </p:par>
                            </p:childTnLst>
                          </p:cTn>
                        </p:par>
                        <p:par>
                          <p:cTn id="65" fill="hold">
                            <p:stCondLst>
                              <p:cond delay="550"/>
                            </p:stCondLst>
                            <p:childTnLst>
                              <p:par>
                                <p:cTn id="66" presetID="1" presetClass="entr" presetSubtype="0" fill="hold" grpId="0" nodeType="afterEffect">
                                  <p:stCondLst>
                                    <p:cond delay="50"/>
                                  </p:stCondLst>
                                  <p:childTnLst>
                                    <p:set>
                                      <p:cBhvr>
                                        <p:cTn id="67" dur="1" fill="hold">
                                          <p:stCondLst>
                                            <p:cond delay="0"/>
                                          </p:stCondLst>
                                        </p:cTn>
                                        <p:tgtEl>
                                          <p:spTgt spid="105"/>
                                        </p:tgtEl>
                                        <p:attrNameLst>
                                          <p:attrName>style.visibility</p:attrName>
                                        </p:attrNameLst>
                                      </p:cBhvr>
                                      <p:to>
                                        <p:strVal val="visible"/>
                                      </p:to>
                                    </p:set>
                                  </p:childTnLst>
                                </p:cTn>
                              </p:par>
                            </p:childTnLst>
                          </p:cTn>
                        </p:par>
                        <p:par>
                          <p:cTn id="68" fill="hold">
                            <p:stCondLst>
                              <p:cond delay="600"/>
                            </p:stCondLst>
                            <p:childTnLst>
                              <p:par>
                                <p:cTn id="69" presetID="1" presetClass="entr" presetSubtype="0" fill="hold" grpId="0" nodeType="afterEffect">
                                  <p:stCondLst>
                                    <p:cond delay="50"/>
                                  </p:stCondLst>
                                  <p:childTnLst>
                                    <p:set>
                                      <p:cBhvr>
                                        <p:cTn id="70" dur="1" fill="hold">
                                          <p:stCondLst>
                                            <p:cond delay="0"/>
                                          </p:stCondLst>
                                        </p:cTn>
                                        <p:tgtEl>
                                          <p:spTgt spid="104"/>
                                        </p:tgtEl>
                                        <p:attrNameLst>
                                          <p:attrName>style.visibility</p:attrName>
                                        </p:attrNameLst>
                                      </p:cBhvr>
                                      <p:to>
                                        <p:strVal val="visible"/>
                                      </p:to>
                                    </p:set>
                                  </p:childTnLst>
                                </p:cTn>
                              </p:par>
                            </p:childTnLst>
                          </p:cTn>
                        </p:par>
                        <p:par>
                          <p:cTn id="71" fill="hold">
                            <p:stCondLst>
                              <p:cond delay="650"/>
                            </p:stCondLst>
                            <p:childTnLst>
                              <p:par>
                                <p:cTn id="72" presetID="1" presetClass="entr" presetSubtype="0" fill="hold" grpId="0" nodeType="afterEffect">
                                  <p:stCondLst>
                                    <p:cond delay="50"/>
                                  </p:stCondLst>
                                  <p:childTnLst>
                                    <p:set>
                                      <p:cBhvr>
                                        <p:cTn id="73" dur="1" fill="hold">
                                          <p:stCondLst>
                                            <p:cond delay="0"/>
                                          </p:stCondLst>
                                        </p:cTn>
                                        <p:tgtEl>
                                          <p:spTgt spid="102"/>
                                        </p:tgtEl>
                                        <p:attrNameLst>
                                          <p:attrName>style.visibility</p:attrName>
                                        </p:attrNameLst>
                                      </p:cBhvr>
                                      <p:to>
                                        <p:strVal val="visible"/>
                                      </p:to>
                                    </p:set>
                                  </p:childTnLst>
                                </p:cTn>
                              </p:par>
                            </p:childTnLst>
                          </p:cTn>
                        </p:par>
                        <p:par>
                          <p:cTn id="74" fill="hold">
                            <p:stCondLst>
                              <p:cond delay="700"/>
                            </p:stCondLst>
                            <p:childTnLst>
                              <p:par>
                                <p:cTn id="75" presetID="1" presetClass="entr" presetSubtype="0" fill="hold" grpId="0" nodeType="afterEffect">
                                  <p:stCondLst>
                                    <p:cond delay="50"/>
                                  </p:stCondLst>
                                  <p:childTnLst>
                                    <p:set>
                                      <p:cBhvr>
                                        <p:cTn id="76" dur="1" fill="hold">
                                          <p:stCondLst>
                                            <p:cond delay="0"/>
                                          </p:stCondLst>
                                        </p:cTn>
                                        <p:tgtEl>
                                          <p:spTgt spid="103"/>
                                        </p:tgtEl>
                                        <p:attrNameLst>
                                          <p:attrName>style.visibility</p:attrName>
                                        </p:attrNameLst>
                                      </p:cBhvr>
                                      <p:to>
                                        <p:strVal val="visible"/>
                                      </p:to>
                                    </p:set>
                                  </p:childTnLst>
                                </p:cTn>
                              </p:par>
                            </p:childTnLst>
                          </p:cTn>
                        </p:par>
                        <p:par>
                          <p:cTn id="77" fill="hold">
                            <p:stCondLst>
                              <p:cond delay="750"/>
                            </p:stCondLst>
                            <p:childTnLst>
                              <p:par>
                                <p:cTn id="78" presetID="1" presetClass="entr" presetSubtype="0" fill="hold" grpId="0" nodeType="afterEffect">
                                  <p:stCondLst>
                                    <p:cond delay="50"/>
                                  </p:stCondLst>
                                  <p:childTnLst>
                                    <p:set>
                                      <p:cBhvr>
                                        <p:cTn id="79" dur="1" fill="hold">
                                          <p:stCondLst>
                                            <p:cond delay="0"/>
                                          </p:stCondLst>
                                        </p:cTn>
                                        <p:tgtEl>
                                          <p:spTgt spid="95"/>
                                        </p:tgtEl>
                                        <p:attrNameLst>
                                          <p:attrName>style.visibility</p:attrName>
                                        </p:attrNameLst>
                                      </p:cBhvr>
                                      <p:to>
                                        <p:strVal val="visible"/>
                                      </p:to>
                                    </p:set>
                                  </p:childTnLst>
                                </p:cTn>
                              </p:par>
                            </p:childTnLst>
                          </p:cTn>
                        </p:par>
                        <p:par>
                          <p:cTn id="80" fill="hold">
                            <p:stCondLst>
                              <p:cond delay="800"/>
                            </p:stCondLst>
                            <p:childTnLst>
                              <p:par>
                                <p:cTn id="81" presetID="1" presetClass="entr" presetSubtype="0" fill="hold" grpId="0" nodeType="afterEffect">
                                  <p:stCondLst>
                                    <p:cond delay="50"/>
                                  </p:stCondLst>
                                  <p:childTnLst>
                                    <p:set>
                                      <p:cBhvr>
                                        <p:cTn id="82" dur="1" fill="hold">
                                          <p:stCondLst>
                                            <p:cond delay="0"/>
                                          </p:stCondLst>
                                        </p:cTn>
                                        <p:tgtEl>
                                          <p:spTgt spid="96"/>
                                        </p:tgtEl>
                                        <p:attrNameLst>
                                          <p:attrName>style.visibility</p:attrName>
                                        </p:attrNameLst>
                                      </p:cBhvr>
                                      <p:to>
                                        <p:strVal val="visible"/>
                                      </p:to>
                                    </p:set>
                                  </p:childTnLst>
                                </p:cTn>
                              </p:par>
                            </p:childTnLst>
                          </p:cTn>
                        </p:par>
                        <p:par>
                          <p:cTn id="83" fill="hold">
                            <p:stCondLst>
                              <p:cond delay="850"/>
                            </p:stCondLst>
                            <p:childTnLst>
                              <p:par>
                                <p:cTn id="84" presetID="1" presetClass="entr" presetSubtype="0" fill="hold" grpId="0" nodeType="afterEffect">
                                  <p:stCondLst>
                                    <p:cond delay="50"/>
                                  </p:stCondLst>
                                  <p:childTnLst>
                                    <p:set>
                                      <p:cBhvr>
                                        <p:cTn id="85" dur="1" fill="hold">
                                          <p:stCondLst>
                                            <p:cond delay="0"/>
                                          </p:stCondLst>
                                        </p:cTn>
                                        <p:tgtEl>
                                          <p:spTgt spid="97"/>
                                        </p:tgtEl>
                                        <p:attrNameLst>
                                          <p:attrName>style.visibility</p:attrName>
                                        </p:attrNameLst>
                                      </p:cBhvr>
                                      <p:to>
                                        <p:strVal val="visible"/>
                                      </p:to>
                                    </p:set>
                                  </p:childTnLst>
                                </p:cTn>
                              </p:par>
                            </p:childTnLst>
                          </p:cTn>
                        </p:par>
                        <p:par>
                          <p:cTn id="86" fill="hold">
                            <p:stCondLst>
                              <p:cond delay="900"/>
                            </p:stCondLst>
                            <p:childTnLst>
                              <p:par>
                                <p:cTn id="87" presetID="1" presetClass="entr" presetSubtype="0" fill="hold" grpId="0" nodeType="afterEffect">
                                  <p:stCondLst>
                                    <p:cond delay="50"/>
                                  </p:stCondLst>
                                  <p:childTnLst>
                                    <p:set>
                                      <p:cBhvr>
                                        <p:cTn id="88" dur="1" fill="hold">
                                          <p:stCondLst>
                                            <p:cond delay="0"/>
                                          </p:stCondLst>
                                        </p:cTn>
                                        <p:tgtEl>
                                          <p:spTgt spid="98"/>
                                        </p:tgtEl>
                                        <p:attrNameLst>
                                          <p:attrName>style.visibility</p:attrName>
                                        </p:attrNameLst>
                                      </p:cBhvr>
                                      <p:to>
                                        <p:strVal val="visible"/>
                                      </p:to>
                                    </p:set>
                                  </p:childTnLst>
                                </p:cTn>
                              </p:par>
                            </p:childTnLst>
                          </p:cTn>
                        </p:par>
                        <p:par>
                          <p:cTn id="89" fill="hold">
                            <p:stCondLst>
                              <p:cond delay="950"/>
                            </p:stCondLst>
                            <p:childTnLst>
                              <p:par>
                                <p:cTn id="90" presetID="1" presetClass="entr" presetSubtype="0" fill="hold" grpId="0" nodeType="afterEffect">
                                  <p:stCondLst>
                                    <p:cond delay="50"/>
                                  </p:stCondLst>
                                  <p:childTnLst>
                                    <p:set>
                                      <p:cBhvr>
                                        <p:cTn id="91" dur="1" fill="hold">
                                          <p:stCondLst>
                                            <p:cond delay="0"/>
                                          </p:stCondLst>
                                        </p:cTn>
                                        <p:tgtEl>
                                          <p:spTgt spid="99"/>
                                        </p:tgtEl>
                                        <p:attrNameLst>
                                          <p:attrName>style.visibility</p:attrName>
                                        </p:attrNameLst>
                                      </p:cBhvr>
                                      <p:to>
                                        <p:strVal val="visible"/>
                                      </p:to>
                                    </p:set>
                                  </p:childTnLst>
                                </p:cTn>
                              </p:par>
                            </p:childTnLst>
                          </p:cTn>
                        </p:par>
                        <p:par>
                          <p:cTn id="92" fill="hold">
                            <p:stCondLst>
                              <p:cond delay="1000"/>
                            </p:stCondLst>
                            <p:childTnLst>
                              <p:par>
                                <p:cTn id="93" presetID="1" presetClass="entr" presetSubtype="0" fill="hold" grpId="0" nodeType="afterEffect">
                                  <p:stCondLst>
                                    <p:cond delay="50"/>
                                  </p:stCondLst>
                                  <p:childTnLst>
                                    <p:set>
                                      <p:cBhvr>
                                        <p:cTn id="94" dur="1" fill="hold">
                                          <p:stCondLst>
                                            <p:cond delay="0"/>
                                          </p:stCondLst>
                                        </p:cTn>
                                        <p:tgtEl>
                                          <p:spTgt spid="100"/>
                                        </p:tgtEl>
                                        <p:attrNameLst>
                                          <p:attrName>style.visibility</p:attrName>
                                        </p:attrNameLst>
                                      </p:cBhvr>
                                      <p:to>
                                        <p:strVal val="visible"/>
                                      </p:to>
                                    </p:set>
                                  </p:childTnLst>
                                </p:cTn>
                              </p:par>
                            </p:childTnLst>
                          </p:cTn>
                        </p:par>
                        <p:par>
                          <p:cTn id="95" fill="hold">
                            <p:stCondLst>
                              <p:cond delay="1050"/>
                            </p:stCondLst>
                            <p:childTnLst>
                              <p:par>
                                <p:cTn id="96" presetID="1" presetClass="entr" presetSubtype="0" fill="hold" grpId="0" nodeType="afterEffect">
                                  <p:stCondLst>
                                    <p:cond delay="50"/>
                                  </p:stCondLst>
                                  <p:childTnLst>
                                    <p:set>
                                      <p:cBhvr>
                                        <p:cTn id="97" dur="1" fill="hold">
                                          <p:stCondLst>
                                            <p:cond delay="0"/>
                                          </p:stCondLst>
                                        </p:cTn>
                                        <p:tgtEl>
                                          <p:spTgt spid="101"/>
                                        </p:tgtEl>
                                        <p:attrNameLst>
                                          <p:attrName>style.visibility</p:attrName>
                                        </p:attrNameLst>
                                      </p:cBhvr>
                                      <p:to>
                                        <p:strVal val="visible"/>
                                      </p:to>
                                    </p:set>
                                  </p:childTnLst>
                                </p:cTn>
                              </p:par>
                            </p:childTnLst>
                          </p:cTn>
                        </p:par>
                        <p:par>
                          <p:cTn id="98" fill="hold">
                            <p:stCondLst>
                              <p:cond delay="1100"/>
                            </p:stCondLst>
                            <p:childTnLst>
                              <p:par>
                                <p:cTn id="99" presetID="1" presetClass="entr" presetSubtype="0" fill="hold" grpId="0" nodeType="afterEffect">
                                  <p:stCondLst>
                                    <p:cond delay="50"/>
                                  </p:stCondLst>
                                  <p:childTnLst>
                                    <p:set>
                                      <p:cBhvr>
                                        <p:cTn id="100" dur="1" fill="hold">
                                          <p:stCondLst>
                                            <p:cond delay="0"/>
                                          </p:stCondLst>
                                        </p:cTn>
                                        <p:tgtEl>
                                          <p:spTgt spid="116"/>
                                        </p:tgtEl>
                                        <p:attrNameLst>
                                          <p:attrName>style.visibility</p:attrName>
                                        </p:attrNameLst>
                                      </p:cBhvr>
                                      <p:to>
                                        <p:strVal val="visible"/>
                                      </p:to>
                                    </p:set>
                                  </p:childTnLst>
                                </p:cTn>
                              </p:par>
                            </p:childTnLst>
                          </p:cTn>
                        </p:par>
                        <p:par>
                          <p:cTn id="101" fill="hold">
                            <p:stCondLst>
                              <p:cond delay="1150"/>
                            </p:stCondLst>
                            <p:childTnLst>
                              <p:par>
                                <p:cTn id="102" presetID="1" presetClass="entr" presetSubtype="0" fill="hold" grpId="0" nodeType="afterEffect">
                                  <p:stCondLst>
                                    <p:cond delay="50"/>
                                  </p:stCondLst>
                                  <p:childTnLst>
                                    <p:set>
                                      <p:cBhvr>
                                        <p:cTn id="103" dur="1" fill="hold">
                                          <p:stCondLst>
                                            <p:cond delay="0"/>
                                          </p:stCondLst>
                                        </p:cTn>
                                        <p:tgtEl>
                                          <p:spTgt spid="115"/>
                                        </p:tgtEl>
                                        <p:attrNameLst>
                                          <p:attrName>style.visibility</p:attrName>
                                        </p:attrNameLst>
                                      </p:cBhvr>
                                      <p:to>
                                        <p:strVal val="visible"/>
                                      </p:to>
                                    </p:set>
                                  </p:childTnLst>
                                </p:cTn>
                              </p:par>
                            </p:childTnLst>
                          </p:cTn>
                        </p:par>
                        <p:par>
                          <p:cTn id="104" fill="hold">
                            <p:stCondLst>
                              <p:cond delay="1200"/>
                            </p:stCondLst>
                            <p:childTnLst>
                              <p:par>
                                <p:cTn id="105" presetID="1" presetClass="entr" presetSubtype="0" fill="hold" grpId="0" nodeType="afterEffect">
                                  <p:stCondLst>
                                    <p:cond delay="50"/>
                                  </p:stCondLst>
                                  <p:childTnLst>
                                    <p:set>
                                      <p:cBhvr>
                                        <p:cTn id="106" dur="1" fill="hold">
                                          <p:stCondLst>
                                            <p:cond delay="0"/>
                                          </p:stCondLst>
                                        </p:cTn>
                                        <p:tgtEl>
                                          <p:spTgt spid="113"/>
                                        </p:tgtEl>
                                        <p:attrNameLst>
                                          <p:attrName>style.visibility</p:attrName>
                                        </p:attrNameLst>
                                      </p:cBhvr>
                                      <p:to>
                                        <p:strVal val="visible"/>
                                      </p:to>
                                    </p:set>
                                  </p:childTnLst>
                                </p:cTn>
                              </p:par>
                            </p:childTnLst>
                          </p:cTn>
                        </p:par>
                        <p:par>
                          <p:cTn id="107" fill="hold">
                            <p:stCondLst>
                              <p:cond delay="1250"/>
                            </p:stCondLst>
                            <p:childTnLst>
                              <p:par>
                                <p:cTn id="108" presetID="1" presetClass="entr" presetSubtype="0" fill="hold" grpId="0" nodeType="afterEffect">
                                  <p:stCondLst>
                                    <p:cond delay="50"/>
                                  </p:stCondLst>
                                  <p:childTnLst>
                                    <p:set>
                                      <p:cBhvr>
                                        <p:cTn id="109" dur="1" fill="hold">
                                          <p:stCondLst>
                                            <p:cond delay="0"/>
                                          </p:stCondLst>
                                        </p:cTn>
                                        <p:tgtEl>
                                          <p:spTgt spid="114"/>
                                        </p:tgtEl>
                                        <p:attrNameLst>
                                          <p:attrName>style.visibility</p:attrName>
                                        </p:attrNameLst>
                                      </p:cBhvr>
                                      <p:to>
                                        <p:strVal val="visible"/>
                                      </p:to>
                                    </p:set>
                                  </p:childTnLst>
                                </p:cTn>
                              </p:par>
                            </p:childTnLst>
                          </p:cTn>
                        </p:par>
                        <p:par>
                          <p:cTn id="110" fill="hold">
                            <p:stCondLst>
                              <p:cond delay="1300"/>
                            </p:stCondLst>
                            <p:childTnLst>
                              <p:par>
                                <p:cTn id="111" presetID="1" presetClass="entr" presetSubtype="0" fill="hold" grpId="0" nodeType="afterEffect">
                                  <p:stCondLst>
                                    <p:cond delay="50"/>
                                  </p:stCondLst>
                                  <p:childTnLst>
                                    <p:set>
                                      <p:cBhvr>
                                        <p:cTn id="112" dur="1" fill="hold">
                                          <p:stCondLst>
                                            <p:cond delay="0"/>
                                          </p:stCondLst>
                                        </p:cTn>
                                        <p:tgtEl>
                                          <p:spTgt spid="106"/>
                                        </p:tgtEl>
                                        <p:attrNameLst>
                                          <p:attrName>style.visibility</p:attrName>
                                        </p:attrNameLst>
                                      </p:cBhvr>
                                      <p:to>
                                        <p:strVal val="visible"/>
                                      </p:to>
                                    </p:set>
                                  </p:childTnLst>
                                </p:cTn>
                              </p:par>
                            </p:childTnLst>
                          </p:cTn>
                        </p:par>
                        <p:par>
                          <p:cTn id="113" fill="hold">
                            <p:stCondLst>
                              <p:cond delay="1350"/>
                            </p:stCondLst>
                            <p:childTnLst>
                              <p:par>
                                <p:cTn id="114" presetID="1" presetClass="entr" presetSubtype="0" fill="hold" grpId="0" nodeType="afterEffect">
                                  <p:stCondLst>
                                    <p:cond delay="50"/>
                                  </p:stCondLst>
                                  <p:childTnLst>
                                    <p:set>
                                      <p:cBhvr>
                                        <p:cTn id="115" dur="1" fill="hold">
                                          <p:stCondLst>
                                            <p:cond delay="0"/>
                                          </p:stCondLst>
                                        </p:cTn>
                                        <p:tgtEl>
                                          <p:spTgt spid="107"/>
                                        </p:tgtEl>
                                        <p:attrNameLst>
                                          <p:attrName>style.visibility</p:attrName>
                                        </p:attrNameLst>
                                      </p:cBhvr>
                                      <p:to>
                                        <p:strVal val="visible"/>
                                      </p:to>
                                    </p:set>
                                  </p:childTnLst>
                                </p:cTn>
                              </p:par>
                            </p:childTnLst>
                          </p:cTn>
                        </p:par>
                        <p:par>
                          <p:cTn id="116" fill="hold">
                            <p:stCondLst>
                              <p:cond delay="1400"/>
                            </p:stCondLst>
                            <p:childTnLst>
                              <p:par>
                                <p:cTn id="117" presetID="1" presetClass="entr" presetSubtype="0" fill="hold" grpId="0" nodeType="afterEffect">
                                  <p:stCondLst>
                                    <p:cond delay="50"/>
                                  </p:stCondLst>
                                  <p:childTnLst>
                                    <p:set>
                                      <p:cBhvr>
                                        <p:cTn id="118" dur="1" fill="hold">
                                          <p:stCondLst>
                                            <p:cond delay="0"/>
                                          </p:stCondLst>
                                        </p:cTn>
                                        <p:tgtEl>
                                          <p:spTgt spid="108"/>
                                        </p:tgtEl>
                                        <p:attrNameLst>
                                          <p:attrName>style.visibility</p:attrName>
                                        </p:attrNameLst>
                                      </p:cBhvr>
                                      <p:to>
                                        <p:strVal val="visible"/>
                                      </p:to>
                                    </p:set>
                                  </p:childTnLst>
                                </p:cTn>
                              </p:par>
                            </p:childTnLst>
                          </p:cTn>
                        </p:par>
                        <p:par>
                          <p:cTn id="119" fill="hold">
                            <p:stCondLst>
                              <p:cond delay="1450"/>
                            </p:stCondLst>
                            <p:childTnLst>
                              <p:par>
                                <p:cTn id="120" presetID="1" presetClass="entr" presetSubtype="0" fill="hold" grpId="0" nodeType="afterEffect">
                                  <p:stCondLst>
                                    <p:cond delay="50"/>
                                  </p:stCondLst>
                                  <p:childTnLst>
                                    <p:set>
                                      <p:cBhvr>
                                        <p:cTn id="121" dur="1" fill="hold">
                                          <p:stCondLst>
                                            <p:cond delay="0"/>
                                          </p:stCondLst>
                                        </p:cTn>
                                        <p:tgtEl>
                                          <p:spTgt spid="109"/>
                                        </p:tgtEl>
                                        <p:attrNameLst>
                                          <p:attrName>style.visibility</p:attrName>
                                        </p:attrNameLst>
                                      </p:cBhvr>
                                      <p:to>
                                        <p:strVal val="visible"/>
                                      </p:to>
                                    </p:set>
                                  </p:childTnLst>
                                </p:cTn>
                              </p:par>
                            </p:childTnLst>
                          </p:cTn>
                        </p:par>
                        <p:par>
                          <p:cTn id="122" fill="hold">
                            <p:stCondLst>
                              <p:cond delay="1500"/>
                            </p:stCondLst>
                            <p:childTnLst>
                              <p:par>
                                <p:cTn id="123" presetID="1" presetClass="entr" presetSubtype="0" fill="hold" grpId="0" nodeType="afterEffect">
                                  <p:stCondLst>
                                    <p:cond delay="50"/>
                                  </p:stCondLst>
                                  <p:childTnLst>
                                    <p:set>
                                      <p:cBhvr>
                                        <p:cTn id="124" dur="1" fill="hold">
                                          <p:stCondLst>
                                            <p:cond delay="0"/>
                                          </p:stCondLst>
                                        </p:cTn>
                                        <p:tgtEl>
                                          <p:spTgt spid="110"/>
                                        </p:tgtEl>
                                        <p:attrNameLst>
                                          <p:attrName>style.visibility</p:attrName>
                                        </p:attrNameLst>
                                      </p:cBhvr>
                                      <p:to>
                                        <p:strVal val="visible"/>
                                      </p:to>
                                    </p:set>
                                  </p:childTnLst>
                                </p:cTn>
                              </p:par>
                            </p:childTnLst>
                          </p:cTn>
                        </p:par>
                        <p:par>
                          <p:cTn id="125" fill="hold">
                            <p:stCondLst>
                              <p:cond delay="1550"/>
                            </p:stCondLst>
                            <p:childTnLst>
                              <p:par>
                                <p:cTn id="126" presetID="1" presetClass="entr" presetSubtype="0" fill="hold" grpId="0" nodeType="afterEffect">
                                  <p:stCondLst>
                                    <p:cond delay="50"/>
                                  </p:stCondLst>
                                  <p:childTnLst>
                                    <p:set>
                                      <p:cBhvr>
                                        <p:cTn id="127" dur="1" fill="hold">
                                          <p:stCondLst>
                                            <p:cond delay="0"/>
                                          </p:stCondLst>
                                        </p:cTn>
                                        <p:tgtEl>
                                          <p:spTgt spid="111"/>
                                        </p:tgtEl>
                                        <p:attrNameLst>
                                          <p:attrName>style.visibility</p:attrName>
                                        </p:attrNameLst>
                                      </p:cBhvr>
                                      <p:to>
                                        <p:strVal val="visible"/>
                                      </p:to>
                                    </p:set>
                                  </p:childTnLst>
                                </p:cTn>
                              </p:par>
                            </p:childTnLst>
                          </p:cTn>
                        </p:par>
                        <p:par>
                          <p:cTn id="128" fill="hold">
                            <p:stCondLst>
                              <p:cond delay="1600"/>
                            </p:stCondLst>
                            <p:childTnLst>
                              <p:par>
                                <p:cTn id="129" presetID="1" presetClass="entr" presetSubtype="0" fill="hold" grpId="0" nodeType="afterEffect">
                                  <p:stCondLst>
                                    <p:cond delay="50"/>
                                  </p:stCondLst>
                                  <p:childTnLst>
                                    <p:set>
                                      <p:cBhvr>
                                        <p:cTn id="130" dur="1" fill="hold">
                                          <p:stCondLst>
                                            <p:cond delay="0"/>
                                          </p:stCondLst>
                                        </p:cTn>
                                        <p:tgtEl>
                                          <p:spTgt spid="112"/>
                                        </p:tgtEl>
                                        <p:attrNameLst>
                                          <p:attrName>style.visibility</p:attrName>
                                        </p:attrNameLst>
                                      </p:cBhvr>
                                      <p:to>
                                        <p:strVal val="visible"/>
                                      </p:to>
                                    </p:set>
                                  </p:childTnLst>
                                </p:cTn>
                              </p:par>
                            </p:childTnLst>
                          </p:cTn>
                        </p:par>
                        <p:par>
                          <p:cTn id="131" fill="hold">
                            <p:stCondLst>
                              <p:cond delay="1650"/>
                            </p:stCondLst>
                            <p:childTnLst>
                              <p:par>
                                <p:cTn id="132" presetID="1" presetClass="entr" presetSubtype="0" fill="hold" grpId="0" nodeType="afterEffect">
                                  <p:stCondLst>
                                    <p:cond delay="50"/>
                                  </p:stCondLst>
                                  <p:childTnLst>
                                    <p:set>
                                      <p:cBhvr>
                                        <p:cTn id="133" dur="1" fill="hold">
                                          <p:stCondLst>
                                            <p:cond delay="0"/>
                                          </p:stCondLst>
                                        </p:cTn>
                                        <p:tgtEl>
                                          <p:spTgt spid="127"/>
                                        </p:tgtEl>
                                        <p:attrNameLst>
                                          <p:attrName>style.visibility</p:attrName>
                                        </p:attrNameLst>
                                      </p:cBhvr>
                                      <p:to>
                                        <p:strVal val="visible"/>
                                      </p:to>
                                    </p:set>
                                  </p:childTnLst>
                                </p:cTn>
                              </p:par>
                            </p:childTnLst>
                          </p:cTn>
                        </p:par>
                        <p:par>
                          <p:cTn id="134" fill="hold">
                            <p:stCondLst>
                              <p:cond delay="1700"/>
                            </p:stCondLst>
                            <p:childTnLst>
                              <p:par>
                                <p:cTn id="135" presetID="1" presetClass="entr" presetSubtype="0" fill="hold" grpId="0" nodeType="afterEffect">
                                  <p:stCondLst>
                                    <p:cond delay="50"/>
                                  </p:stCondLst>
                                  <p:childTnLst>
                                    <p:set>
                                      <p:cBhvr>
                                        <p:cTn id="136" dur="1" fill="hold">
                                          <p:stCondLst>
                                            <p:cond delay="0"/>
                                          </p:stCondLst>
                                        </p:cTn>
                                        <p:tgtEl>
                                          <p:spTgt spid="126"/>
                                        </p:tgtEl>
                                        <p:attrNameLst>
                                          <p:attrName>style.visibility</p:attrName>
                                        </p:attrNameLst>
                                      </p:cBhvr>
                                      <p:to>
                                        <p:strVal val="visible"/>
                                      </p:to>
                                    </p:set>
                                  </p:childTnLst>
                                </p:cTn>
                              </p:par>
                            </p:childTnLst>
                          </p:cTn>
                        </p:par>
                        <p:par>
                          <p:cTn id="137" fill="hold">
                            <p:stCondLst>
                              <p:cond delay="1750"/>
                            </p:stCondLst>
                            <p:childTnLst>
                              <p:par>
                                <p:cTn id="138" presetID="1" presetClass="entr" presetSubtype="0" fill="hold" grpId="0" nodeType="afterEffect">
                                  <p:stCondLst>
                                    <p:cond delay="50"/>
                                  </p:stCondLst>
                                  <p:childTnLst>
                                    <p:set>
                                      <p:cBhvr>
                                        <p:cTn id="139" dur="1" fill="hold">
                                          <p:stCondLst>
                                            <p:cond delay="0"/>
                                          </p:stCondLst>
                                        </p:cTn>
                                        <p:tgtEl>
                                          <p:spTgt spid="124"/>
                                        </p:tgtEl>
                                        <p:attrNameLst>
                                          <p:attrName>style.visibility</p:attrName>
                                        </p:attrNameLst>
                                      </p:cBhvr>
                                      <p:to>
                                        <p:strVal val="visible"/>
                                      </p:to>
                                    </p:set>
                                  </p:childTnLst>
                                </p:cTn>
                              </p:par>
                            </p:childTnLst>
                          </p:cTn>
                        </p:par>
                        <p:par>
                          <p:cTn id="140" fill="hold">
                            <p:stCondLst>
                              <p:cond delay="1800"/>
                            </p:stCondLst>
                            <p:childTnLst>
                              <p:par>
                                <p:cTn id="141" presetID="1" presetClass="entr" presetSubtype="0" fill="hold" grpId="0" nodeType="afterEffect">
                                  <p:stCondLst>
                                    <p:cond delay="50"/>
                                  </p:stCondLst>
                                  <p:childTnLst>
                                    <p:set>
                                      <p:cBhvr>
                                        <p:cTn id="142" dur="1" fill="hold">
                                          <p:stCondLst>
                                            <p:cond delay="0"/>
                                          </p:stCondLst>
                                        </p:cTn>
                                        <p:tgtEl>
                                          <p:spTgt spid="125"/>
                                        </p:tgtEl>
                                        <p:attrNameLst>
                                          <p:attrName>style.visibility</p:attrName>
                                        </p:attrNameLst>
                                      </p:cBhvr>
                                      <p:to>
                                        <p:strVal val="visible"/>
                                      </p:to>
                                    </p:set>
                                  </p:childTnLst>
                                </p:cTn>
                              </p:par>
                            </p:childTnLst>
                          </p:cTn>
                        </p:par>
                        <p:par>
                          <p:cTn id="143" fill="hold">
                            <p:stCondLst>
                              <p:cond delay="1850"/>
                            </p:stCondLst>
                            <p:childTnLst>
                              <p:par>
                                <p:cTn id="144" presetID="1" presetClass="entr" presetSubtype="0" fill="hold" grpId="0" nodeType="afterEffect">
                                  <p:stCondLst>
                                    <p:cond delay="50"/>
                                  </p:stCondLst>
                                  <p:childTnLst>
                                    <p:set>
                                      <p:cBhvr>
                                        <p:cTn id="145" dur="1" fill="hold">
                                          <p:stCondLst>
                                            <p:cond delay="0"/>
                                          </p:stCondLst>
                                        </p:cTn>
                                        <p:tgtEl>
                                          <p:spTgt spid="117"/>
                                        </p:tgtEl>
                                        <p:attrNameLst>
                                          <p:attrName>style.visibility</p:attrName>
                                        </p:attrNameLst>
                                      </p:cBhvr>
                                      <p:to>
                                        <p:strVal val="visible"/>
                                      </p:to>
                                    </p:set>
                                  </p:childTnLst>
                                </p:cTn>
                              </p:par>
                            </p:childTnLst>
                          </p:cTn>
                        </p:par>
                        <p:par>
                          <p:cTn id="146" fill="hold">
                            <p:stCondLst>
                              <p:cond delay="1900"/>
                            </p:stCondLst>
                            <p:childTnLst>
                              <p:par>
                                <p:cTn id="147" presetID="1" presetClass="entr" presetSubtype="0" fill="hold" grpId="0" nodeType="afterEffect">
                                  <p:stCondLst>
                                    <p:cond delay="50"/>
                                  </p:stCondLst>
                                  <p:childTnLst>
                                    <p:set>
                                      <p:cBhvr>
                                        <p:cTn id="148" dur="1" fill="hold">
                                          <p:stCondLst>
                                            <p:cond delay="0"/>
                                          </p:stCondLst>
                                        </p:cTn>
                                        <p:tgtEl>
                                          <p:spTgt spid="118"/>
                                        </p:tgtEl>
                                        <p:attrNameLst>
                                          <p:attrName>style.visibility</p:attrName>
                                        </p:attrNameLst>
                                      </p:cBhvr>
                                      <p:to>
                                        <p:strVal val="visible"/>
                                      </p:to>
                                    </p:set>
                                  </p:childTnLst>
                                </p:cTn>
                              </p:par>
                            </p:childTnLst>
                          </p:cTn>
                        </p:par>
                        <p:par>
                          <p:cTn id="149" fill="hold">
                            <p:stCondLst>
                              <p:cond delay="1950"/>
                            </p:stCondLst>
                            <p:childTnLst>
                              <p:par>
                                <p:cTn id="150" presetID="1" presetClass="entr" presetSubtype="0" fill="hold" grpId="0" nodeType="afterEffect">
                                  <p:stCondLst>
                                    <p:cond delay="50"/>
                                  </p:stCondLst>
                                  <p:childTnLst>
                                    <p:set>
                                      <p:cBhvr>
                                        <p:cTn id="151" dur="1" fill="hold">
                                          <p:stCondLst>
                                            <p:cond delay="0"/>
                                          </p:stCondLst>
                                        </p:cTn>
                                        <p:tgtEl>
                                          <p:spTgt spid="119"/>
                                        </p:tgtEl>
                                        <p:attrNameLst>
                                          <p:attrName>style.visibility</p:attrName>
                                        </p:attrNameLst>
                                      </p:cBhvr>
                                      <p:to>
                                        <p:strVal val="visible"/>
                                      </p:to>
                                    </p:set>
                                  </p:childTnLst>
                                </p:cTn>
                              </p:par>
                            </p:childTnLst>
                          </p:cTn>
                        </p:par>
                        <p:par>
                          <p:cTn id="152" fill="hold">
                            <p:stCondLst>
                              <p:cond delay="2000"/>
                            </p:stCondLst>
                            <p:childTnLst>
                              <p:par>
                                <p:cTn id="153" presetID="1" presetClass="entr" presetSubtype="0" fill="hold" grpId="0" nodeType="afterEffect">
                                  <p:stCondLst>
                                    <p:cond delay="50"/>
                                  </p:stCondLst>
                                  <p:childTnLst>
                                    <p:set>
                                      <p:cBhvr>
                                        <p:cTn id="154" dur="1" fill="hold">
                                          <p:stCondLst>
                                            <p:cond delay="0"/>
                                          </p:stCondLst>
                                        </p:cTn>
                                        <p:tgtEl>
                                          <p:spTgt spid="120"/>
                                        </p:tgtEl>
                                        <p:attrNameLst>
                                          <p:attrName>style.visibility</p:attrName>
                                        </p:attrNameLst>
                                      </p:cBhvr>
                                      <p:to>
                                        <p:strVal val="visible"/>
                                      </p:to>
                                    </p:set>
                                  </p:childTnLst>
                                </p:cTn>
                              </p:par>
                            </p:childTnLst>
                          </p:cTn>
                        </p:par>
                        <p:par>
                          <p:cTn id="155" fill="hold">
                            <p:stCondLst>
                              <p:cond delay="2050"/>
                            </p:stCondLst>
                            <p:childTnLst>
                              <p:par>
                                <p:cTn id="156" presetID="1" presetClass="entr" presetSubtype="0" fill="hold" grpId="0" nodeType="afterEffect">
                                  <p:stCondLst>
                                    <p:cond delay="50"/>
                                  </p:stCondLst>
                                  <p:childTnLst>
                                    <p:set>
                                      <p:cBhvr>
                                        <p:cTn id="157" dur="1" fill="hold">
                                          <p:stCondLst>
                                            <p:cond delay="0"/>
                                          </p:stCondLst>
                                        </p:cTn>
                                        <p:tgtEl>
                                          <p:spTgt spid="121"/>
                                        </p:tgtEl>
                                        <p:attrNameLst>
                                          <p:attrName>style.visibility</p:attrName>
                                        </p:attrNameLst>
                                      </p:cBhvr>
                                      <p:to>
                                        <p:strVal val="visible"/>
                                      </p:to>
                                    </p:set>
                                  </p:childTnLst>
                                </p:cTn>
                              </p:par>
                            </p:childTnLst>
                          </p:cTn>
                        </p:par>
                        <p:par>
                          <p:cTn id="158" fill="hold">
                            <p:stCondLst>
                              <p:cond delay="2100"/>
                            </p:stCondLst>
                            <p:childTnLst>
                              <p:par>
                                <p:cTn id="159" presetID="1" presetClass="entr" presetSubtype="0" fill="hold" grpId="0" nodeType="afterEffect">
                                  <p:stCondLst>
                                    <p:cond delay="50"/>
                                  </p:stCondLst>
                                  <p:childTnLst>
                                    <p:set>
                                      <p:cBhvr>
                                        <p:cTn id="160" dur="1" fill="hold">
                                          <p:stCondLst>
                                            <p:cond delay="0"/>
                                          </p:stCondLst>
                                        </p:cTn>
                                        <p:tgtEl>
                                          <p:spTgt spid="122"/>
                                        </p:tgtEl>
                                        <p:attrNameLst>
                                          <p:attrName>style.visibility</p:attrName>
                                        </p:attrNameLst>
                                      </p:cBhvr>
                                      <p:to>
                                        <p:strVal val="visible"/>
                                      </p:to>
                                    </p:set>
                                  </p:childTnLst>
                                </p:cTn>
                              </p:par>
                            </p:childTnLst>
                          </p:cTn>
                        </p:par>
                        <p:par>
                          <p:cTn id="161" fill="hold">
                            <p:stCondLst>
                              <p:cond delay="2150"/>
                            </p:stCondLst>
                            <p:childTnLst>
                              <p:par>
                                <p:cTn id="162" presetID="1" presetClass="entr" presetSubtype="0" fill="hold" grpId="0" nodeType="afterEffect">
                                  <p:stCondLst>
                                    <p:cond delay="50"/>
                                  </p:stCondLst>
                                  <p:childTnLst>
                                    <p:set>
                                      <p:cBhvr>
                                        <p:cTn id="163" dur="1" fill="hold">
                                          <p:stCondLst>
                                            <p:cond delay="0"/>
                                          </p:stCondLst>
                                        </p:cTn>
                                        <p:tgtEl>
                                          <p:spTgt spid="123"/>
                                        </p:tgtEl>
                                        <p:attrNameLst>
                                          <p:attrName>style.visibility</p:attrName>
                                        </p:attrNameLst>
                                      </p:cBhvr>
                                      <p:to>
                                        <p:strVal val="visible"/>
                                      </p:to>
                                    </p:set>
                                  </p:childTnLst>
                                </p:cTn>
                              </p:par>
                            </p:childTnLst>
                          </p:cTn>
                        </p:par>
                        <p:par>
                          <p:cTn id="164" fill="hold">
                            <p:stCondLst>
                              <p:cond delay="2200"/>
                            </p:stCondLst>
                            <p:childTnLst>
                              <p:par>
                                <p:cTn id="165" presetID="1" presetClass="entr" presetSubtype="0" fill="hold" grpId="0" nodeType="afterEffect">
                                  <p:stCondLst>
                                    <p:cond delay="50"/>
                                  </p:stCondLst>
                                  <p:childTnLst>
                                    <p:set>
                                      <p:cBhvr>
                                        <p:cTn id="166" dur="1" fill="hold">
                                          <p:stCondLst>
                                            <p:cond delay="0"/>
                                          </p:stCondLst>
                                        </p:cTn>
                                        <p:tgtEl>
                                          <p:spTgt spid="138"/>
                                        </p:tgtEl>
                                        <p:attrNameLst>
                                          <p:attrName>style.visibility</p:attrName>
                                        </p:attrNameLst>
                                      </p:cBhvr>
                                      <p:to>
                                        <p:strVal val="visible"/>
                                      </p:to>
                                    </p:set>
                                  </p:childTnLst>
                                </p:cTn>
                              </p:par>
                            </p:childTnLst>
                          </p:cTn>
                        </p:par>
                        <p:par>
                          <p:cTn id="167" fill="hold">
                            <p:stCondLst>
                              <p:cond delay="2250"/>
                            </p:stCondLst>
                            <p:childTnLst>
                              <p:par>
                                <p:cTn id="168" presetID="1" presetClass="entr" presetSubtype="0" fill="hold" grpId="0" nodeType="afterEffect">
                                  <p:stCondLst>
                                    <p:cond delay="50"/>
                                  </p:stCondLst>
                                  <p:childTnLst>
                                    <p:set>
                                      <p:cBhvr>
                                        <p:cTn id="169" dur="1" fill="hold">
                                          <p:stCondLst>
                                            <p:cond delay="0"/>
                                          </p:stCondLst>
                                        </p:cTn>
                                        <p:tgtEl>
                                          <p:spTgt spid="137"/>
                                        </p:tgtEl>
                                        <p:attrNameLst>
                                          <p:attrName>style.visibility</p:attrName>
                                        </p:attrNameLst>
                                      </p:cBhvr>
                                      <p:to>
                                        <p:strVal val="visible"/>
                                      </p:to>
                                    </p:set>
                                  </p:childTnLst>
                                </p:cTn>
                              </p:par>
                            </p:childTnLst>
                          </p:cTn>
                        </p:par>
                        <p:par>
                          <p:cTn id="170" fill="hold">
                            <p:stCondLst>
                              <p:cond delay="2300"/>
                            </p:stCondLst>
                            <p:childTnLst>
                              <p:par>
                                <p:cTn id="171" presetID="1" presetClass="entr" presetSubtype="0" fill="hold" grpId="0" nodeType="afterEffect">
                                  <p:stCondLst>
                                    <p:cond delay="50"/>
                                  </p:stCondLst>
                                  <p:childTnLst>
                                    <p:set>
                                      <p:cBhvr>
                                        <p:cTn id="172" dur="1" fill="hold">
                                          <p:stCondLst>
                                            <p:cond delay="0"/>
                                          </p:stCondLst>
                                        </p:cTn>
                                        <p:tgtEl>
                                          <p:spTgt spid="135"/>
                                        </p:tgtEl>
                                        <p:attrNameLst>
                                          <p:attrName>style.visibility</p:attrName>
                                        </p:attrNameLst>
                                      </p:cBhvr>
                                      <p:to>
                                        <p:strVal val="visible"/>
                                      </p:to>
                                    </p:set>
                                  </p:childTnLst>
                                </p:cTn>
                              </p:par>
                            </p:childTnLst>
                          </p:cTn>
                        </p:par>
                        <p:par>
                          <p:cTn id="173" fill="hold">
                            <p:stCondLst>
                              <p:cond delay="2350"/>
                            </p:stCondLst>
                            <p:childTnLst>
                              <p:par>
                                <p:cTn id="174" presetID="1" presetClass="entr" presetSubtype="0" fill="hold" grpId="0" nodeType="afterEffect">
                                  <p:stCondLst>
                                    <p:cond delay="50"/>
                                  </p:stCondLst>
                                  <p:childTnLst>
                                    <p:set>
                                      <p:cBhvr>
                                        <p:cTn id="175" dur="1" fill="hold">
                                          <p:stCondLst>
                                            <p:cond delay="0"/>
                                          </p:stCondLst>
                                        </p:cTn>
                                        <p:tgtEl>
                                          <p:spTgt spid="136"/>
                                        </p:tgtEl>
                                        <p:attrNameLst>
                                          <p:attrName>style.visibility</p:attrName>
                                        </p:attrNameLst>
                                      </p:cBhvr>
                                      <p:to>
                                        <p:strVal val="visible"/>
                                      </p:to>
                                    </p:set>
                                  </p:childTnLst>
                                </p:cTn>
                              </p:par>
                            </p:childTnLst>
                          </p:cTn>
                        </p:par>
                        <p:par>
                          <p:cTn id="176" fill="hold">
                            <p:stCondLst>
                              <p:cond delay="2400"/>
                            </p:stCondLst>
                            <p:childTnLst>
                              <p:par>
                                <p:cTn id="177" presetID="1" presetClass="entr" presetSubtype="0" fill="hold" grpId="0" nodeType="afterEffect">
                                  <p:stCondLst>
                                    <p:cond delay="50"/>
                                  </p:stCondLst>
                                  <p:childTnLst>
                                    <p:set>
                                      <p:cBhvr>
                                        <p:cTn id="178" dur="1" fill="hold">
                                          <p:stCondLst>
                                            <p:cond delay="0"/>
                                          </p:stCondLst>
                                        </p:cTn>
                                        <p:tgtEl>
                                          <p:spTgt spid="128"/>
                                        </p:tgtEl>
                                        <p:attrNameLst>
                                          <p:attrName>style.visibility</p:attrName>
                                        </p:attrNameLst>
                                      </p:cBhvr>
                                      <p:to>
                                        <p:strVal val="visible"/>
                                      </p:to>
                                    </p:set>
                                  </p:childTnLst>
                                </p:cTn>
                              </p:par>
                            </p:childTnLst>
                          </p:cTn>
                        </p:par>
                        <p:par>
                          <p:cTn id="179" fill="hold">
                            <p:stCondLst>
                              <p:cond delay="2450"/>
                            </p:stCondLst>
                            <p:childTnLst>
                              <p:par>
                                <p:cTn id="180" presetID="1" presetClass="entr" presetSubtype="0" fill="hold" grpId="0" nodeType="afterEffect">
                                  <p:stCondLst>
                                    <p:cond delay="50"/>
                                  </p:stCondLst>
                                  <p:childTnLst>
                                    <p:set>
                                      <p:cBhvr>
                                        <p:cTn id="181" dur="1" fill="hold">
                                          <p:stCondLst>
                                            <p:cond delay="0"/>
                                          </p:stCondLst>
                                        </p:cTn>
                                        <p:tgtEl>
                                          <p:spTgt spid="129"/>
                                        </p:tgtEl>
                                        <p:attrNameLst>
                                          <p:attrName>style.visibility</p:attrName>
                                        </p:attrNameLst>
                                      </p:cBhvr>
                                      <p:to>
                                        <p:strVal val="visible"/>
                                      </p:to>
                                    </p:set>
                                  </p:childTnLst>
                                </p:cTn>
                              </p:par>
                            </p:childTnLst>
                          </p:cTn>
                        </p:par>
                        <p:par>
                          <p:cTn id="182" fill="hold">
                            <p:stCondLst>
                              <p:cond delay="2500"/>
                            </p:stCondLst>
                            <p:childTnLst>
                              <p:par>
                                <p:cTn id="183" presetID="1" presetClass="entr" presetSubtype="0" fill="hold" grpId="0" nodeType="afterEffect">
                                  <p:stCondLst>
                                    <p:cond delay="50"/>
                                  </p:stCondLst>
                                  <p:childTnLst>
                                    <p:set>
                                      <p:cBhvr>
                                        <p:cTn id="184" dur="1" fill="hold">
                                          <p:stCondLst>
                                            <p:cond delay="0"/>
                                          </p:stCondLst>
                                        </p:cTn>
                                        <p:tgtEl>
                                          <p:spTgt spid="130"/>
                                        </p:tgtEl>
                                        <p:attrNameLst>
                                          <p:attrName>style.visibility</p:attrName>
                                        </p:attrNameLst>
                                      </p:cBhvr>
                                      <p:to>
                                        <p:strVal val="visible"/>
                                      </p:to>
                                    </p:set>
                                  </p:childTnLst>
                                </p:cTn>
                              </p:par>
                            </p:childTnLst>
                          </p:cTn>
                        </p:par>
                        <p:par>
                          <p:cTn id="185" fill="hold">
                            <p:stCondLst>
                              <p:cond delay="2550"/>
                            </p:stCondLst>
                            <p:childTnLst>
                              <p:par>
                                <p:cTn id="186" presetID="1" presetClass="entr" presetSubtype="0" fill="hold" grpId="0" nodeType="afterEffect">
                                  <p:stCondLst>
                                    <p:cond delay="50"/>
                                  </p:stCondLst>
                                  <p:childTnLst>
                                    <p:set>
                                      <p:cBhvr>
                                        <p:cTn id="187" dur="1" fill="hold">
                                          <p:stCondLst>
                                            <p:cond delay="0"/>
                                          </p:stCondLst>
                                        </p:cTn>
                                        <p:tgtEl>
                                          <p:spTgt spid="131"/>
                                        </p:tgtEl>
                                        <p:attrNameLst>
                                          <p:attrName>style.visibility</p:attrName>
                                        </p:attrNameLst>
                                      </p:cBhvr>
                                      <p:to>
                                        <p:strVal val="visible"/>
                                      </p:to>
                                    </p:set>
                                  </p:childTnLst>
                                </p:cTn>
                              </p:par>
                            </p:childTnLst>
                          </p:cTn>
                        </p:par>
                        <p:par>
                          <p:cTn id="188" fill="hold">
                            <p:stCondLst>
                              <p:cond delay="2600"/>
                            </p:stCondLst>
                            <p:childTnLst>
                              <p:par>
                                <p:cTn id="189" presetID="1" presetClass="entr" presetSubtype="0" fill="hold" grpId="0" nodeType="afterEffect">
                                  <p:stCondLst>
                                    <p:cond delay="50"/>
                                  </p:stCondLst>
                                  <p:childTnLst>
                                    <p:set>
                                      <p:cBhvr>
                                        <p:cTn id="190" dur="1" fill="hold">
                                          <p:stCondLst>
                                            <p:cond delay="0"/>
                                          </p:stCondLst>
                                        </p:cTn>
                                        <p:tgtEl>
                                          <p:spTgt spid="132"/>
                                        </p:tgtEl>
                                        <p:attrNameLst>
                                          <p:attrName>style.visibility</p:attrName>
                                        </p:attrNameLst>
                                      </p:cBhvr>
                                      <p:to>
                                        <p:strVal val="visible"/>
                                      </p:to>
                                    </p:set>
                                  </p:childTnLst>
                                </p:cTn>
                              </p:par>
                            </p:childTnLst>
                          </p:cTn>
                        </p:par>
                        <p:par>
                          <p:cTn id="191" fill="hold">
                            <p:stCondLst>
                              <p:cond delay="2650"/>
                            </p:stCondLst>
                            <p:childTnLst>
                              <p:par>
                                <p:cTn id="192" presetID="1" presetClass="entr" presetSubtype="0" fill="hold" grpId="0" nodeType="afterEffect">
                                  <p:stCondLst>
                                    <p:cond delay="50"/>
                                  </p:stCondLst>
                                  <p:childTnLst>
                                    <p:set>
                                      <p:cBhvr>
                                        <p:cTn id="193" dur="1" fill="hold">
                                          <p:stCondLst>
                                            <p:cond delay="0"/>
                                          </p:stCondLst>
                                        </p:cTn>
                                        <p:tgtEl>
                                          <p:spTgt spid="133"/>
                                        </p:tgtEl>
                                        <p:attrNameLst>
                                          <p:attrName>style.visibility</p:attrName>
                                        </p:attrNameLst>
                                      </p:cBhvr>
                                      <p:to>
                                        <p:strVal val="visible"/>
                                      </p:to>
                                    </p:set>
                                  </p:childTnLst>
                                </p:cTn>
                              </p:par>
                            </p:childTnLst>
                          </p:cTn>
                        </p:par>
                        <p:par>
                          <p:cTn id="194" fill="hold">
                            <p:stCondLst>
                              <p:cond delay="2700"/>
                            </p:stCondLst>
                            <p:childTnLst>
                              <p:par>
                                <p:cTn id="195" presetID="1" presetClass="entr" presetSubtype="0" fill="hold" grpId="0" nodeType="afterEffect">
                                  <p:stCondLst>
                                    <p:cond delay="50"/>
                                  </p:stCondLst>
                                  <p:childTnLst>
                                    <p:set>
                                      <p:cBhvr>
                                        <p:cTn id="196" dur="1" fill="hold">
                                          <p:stCondLst>
                                            <p:cond delay="0"/>
                                          </p:stCondLst>
                                        </p:cTn>
                                        <p:tgtEl>
                                          <p:spTgt spid="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P spid="78" grpId="0" animBg="1"/>
      <p:bldP spid="79" grpId="0" animBg="1"/>
      <p:bldP spid="80"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81" grpId="0" animBg="1"/>
      <p:bldP spid="82" grpId="0" animBg="1"/>
      <p:bldP spid="74" grpId="0" animBg="1"/>
      <p:bldP spid="75"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B97EE280-F592-4132-84BF-6E9C8564C1E2}"/>
              </a:ext>
            </a:extLst>
          </p:cNvPr>
          <p:cNvSpPr/>
          <p:nvPr/>
        </p:nvSpPr>
        <p:spPr>
          <a:xfrm>
            <a:off x="4500689" y="161570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2B9E6D90-23DF-401A-BA51-0A7D20F58DD5}"/>
              </a:ext>
            </a:extLst>
          </p:cNvPr>
          <p:cNvSpPr/>
          <p:nvPr/>
        </p:nvSpPr>
        <p:spPr>
          <a:xfrm>
            <a:off x="4871529" y="162078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CD0AEC46-9415-41D9-A1E1-6522A33A3E30}"/>
              </a:ext>
            </a:extLst>
          </p:cNvPr>
          <p:cNvSpPr/>
          <p:nvPr/>
        </p:nvSpPr>
        <p:spPr>
          <a:xfrm>
            <a:off x="5229669" y="162078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3FCB1ED-7E0C-483A-81B0-934396476FE0}"/>
              </a:ext>
            </a:extLst>
          </p:cNvPr>
          <p:cNvSpPr/>
          <p:nvPr/>
        </p:nvSpPr>
        <p:spPr>
          <a:xfrm>
            <a:off x="5595429" y="162078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7C3A37C2-FAAD-46EF-9780-75B0BC548F14}"/>
              </a:ext>
            </a:extLst>
          </p:cNvPr>
          <p:cNvSpPr/>
          <p:nvPr/>
        </p:nvSpPr>
        <p:spPr>
          <a:xfrm>
            <a:off x="5953569" y="161570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CC9D5727-06ED-417F-A504-8453B4B42160}"/>
              </a:ext>
            </a:extLst>
          </p:cNvPr>
          <p:cNvSpPr/>
          <p:nvPr/>
        </p:nvSpPr>
        <p:spPr>
          <a:xfrm>
            <a:off x="4500689" y="196241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F0FB2175-270B-4A23-B452-6896EFC23B3E}"/>
              </a:ext>
            </a:extLst>
          </p:cNvPr>
          <p:cNvSpPr/>
          <p:nvPr/>
        </p:nvSpPr>
        <p:spPr>
          <a:xfrm>
            <a:off x="4871529" y="196749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42520812-E86D-4F36-8E7A-6DF97896B86B}"/>
              </a:ext>
            </a:extLst>
          </p:cNvPr>
          <p:cNvSpPr/>
          <p:nvPr/>
        </p:nvSpPr>
        <p:spPr>
          <a:xfrm>
            <a:off x="5229669" y="196749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A6BCD316-9488-474F-A934-C1FA71D3016C}"/>
              </a:ext>
            </a:extLst>
          </p:cNvPr>
          <p:cNvSpPr/>
          <p:nvPr/>
        </p:nvSpPr>
        <p:spPr>
          <a:xfrm>
            <a:off x="5595429" y="196749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51BFC529-C7A0-4DDA-ACC0-28573C6F5582}"/>
              </a:ext>
            </a:extLst>
          </p:cNvPr>
          <p:cNvSpPr/>
          <p:nvPr/>
        </p:nvSpPr>
        <p:spPr>
          <a:xfrm>
            <a:off x="5953569" y="196241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655A1EFA-D610-4CD8-9A98-84D7DC9E1F0A}"/>
              </a:ext>
            </a:extLst>
          </p:cNvPr>
          <p:cNvSpPr/>
          <p:nvPr/>
        </p:nvSpPr>
        <p:spPr>
          <a:xfrm>
            <a:off x="6314249" y="196241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550CF203-C9DD-4727-A286-38972139ABE5}"/>
              </a:ext>
            </a:extLst>
          </p:cNvPr>
          <p:cNvSpPr/>
          <p:nvPr/>
        </p:nvSpPr>
        <p:spPr>
          <a:xfrm>
            <a:off x="6677469" y="196241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AE7EDB57-88E8-44A7-8DE9-C876968613BB}"/>
              </a:ext>
            </a:extLst>
          </p:cNvPr>
          <p:cNvSpPr/>
          <p:nvPr/>
        </p:nvSpPr>
        <p:spPr>
          <a:xfrm>
            <a:off x="3781869" y="196495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EFB5277D-FF38-460A-8041-F0FC20EB6367}"/>
              </a:ext>
            </a:extLst>
          </p:cNvPr>
          <p:cNvSpPr/>
          <p:nvPr/>
        </p:nvSpPr>
        <p:spPr>
          <a:xfrm>
            <a:off x="4145089" y="196749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AAF6ED5D-E41C-4776-B10E-0F9AFE416413}"/>
              </a:ext>
            </a:extLst>
          </p:cNvPr>
          <p:cNvSpPr/>
          <p:nvPr/>
        </p:nvSpPr>
        <p:spPr>
          <a:xfrm>
            <a:off x="3416109" y="1963054"/>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4C5ACD81-ABDB-44F1-9B3E-F5DEB8B35EC8}"/>
              </a:ext>
            </a:extLst>
          </p:cNvPr>
          <p:cNvSpPr/>
          <p:nvPr/>
        </p:nvSpPr>
        <p:spPr>
          <a:xfrm>
            <a:off x="3056064" y="1972579"/>
            <a:ext cx="336071" cy="336071"/>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2FD6840-0720-4108-AA05-4B4B9DA10ACE}"/>
              </a:ext>
            </a:extLst>
          </p:cNvPr>
          <p:cNvSpPr/>
          <p:nvPr/>
        </p:nvSpPr>
        <p:spPr>
          <a:xfrm>
            <a:off x="6314249" y="161570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5029EA1D-D5E4-4E1F-8513-C5A53A6CCFA0}"/>
              </a:ext>
            </a:extLst>
          </p:cNvPr>
          <p:cNvSpPr/>
          <p:nvPr/>
        </p:nvSpPr>
        <p:spPr>
          <a:xfrm>
            <a:off x="6681279" y="161570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6606A171-FAF1-4D65-A4DB-4409E4481566}"/>
              </a:ext>
            </a:extLst>
          </p:cNvPr>
          <p:cNvSpPr/>
          <p:nvPr/>
        </p:nvSpPr>
        <p:spPr>
          <a:xfrm>
            <a:off x="3781869" y="161824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AE7347B3-5229-4042-A1D6-E376A9AAB17D}"/>
              </a:ext>
            </a:extLst>
          </p:cNvPr>
          <p:cNvSpPr/>
          <p:nvPr/>
        </p:nvSpPr>
        <p:spPr>
          <a:xfrm>
            <a:off x="4145089" y="162078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73EBCC66-876E-4C20-9625-E4B511A771F2}"/>
              </a:ext>
            </a:extLst>
          </p:cNvPr>
          <p:cNvSpPr/>
          <p:nvPr/>
        </p:nvSpPr>
        <p:spPr>
          <a:xfrm>
            <a:off x="3416109" y="1616344"/>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728F0E-478E-45C8-B35E-5697D9051692}"/>
              </a:ext>
            </a:extLst>
          </p:cNvPr>
          <p:cNvSpPr/>
          <p:nvPr/>
        </p:nvSpPr>
        <p:spPr>
          <a:xfrm>
            <a:off x="3056064" y="1625869"/>
            <a:ext cx="336071" cy="336071"/>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A9F037-936A-4347-9B6F-70928D8A247A}"/>
              </a:ext>
            </a:extLst>
          </p:cNvPr>
          <p:cNvSpPr txBox="1">
            <a:spLocks/>
          </p:cNvSpPr>
          <p:nvPr/>
        </p:nvSpPr>
        <p:spPr>
          <a:xfrm>
            <a:off x="0" y="265725"/>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do we measure a </a:t>
            </a:r>
            <a:r>
              <a:rPr lang="en-US" sz="2800" dirty="0" err="1">
                <a:solidFill>
                  <a:schemeClr val="bg1"/>
                </a:solidFill>
              </a:rPr>
              <a:t>mmWave</a:t>
            </a:r>
            <a:r>
              <a:rPr lang="en-US" sz="2800" dirty="0">
                <a:solidFill>
                  <a:schemeClr val="bg1"/>
                </a:solidFill>
              </a:rPr>
              <a:t> Image?</a:t>
            </a:r>
            <a:endParaRPr lang="en-US" sz="2200" dirty="0">
              <a:solidFill>
                <a:schemeClr val="bg1"/>
              </a:solidFill>
            </a:endParaRPr>
          </a:p>
        </p:txBody>
      </p:sp>
      <p:grpSp>
        <p:nvGrpSpPr>
          <p:cNvPr id="23" name="Group 22">
            <a:extLst>
              <a:ext uri="{FF2B5EF4-FFF2-40B4-BE49-F238E27FC236}">
                <a16:creationId xmlns:a16="http://schemas.microsoft.com/office/drawing/2014/main" id="{CFD35A77-AD24-44AC-9F4F-7579F2090E88}"/>
              </a:ext>
            </a:extLst>
          </p:cNvPr>
          <p:cNvGrpSpPr>
            <a:grpSpLocks noChangeAspect="1"/>
          </p:cNvGrpSpPr>
          <p:nvPr/>
        </p:nvGrpSpPr>
        <p:grpSpPr>
          <a:xfrm>
            <a:off x="4327535" y="863749"/>
            <a:ext cx="417571" cy="514177"/>
            <a:chOff x="3671248" y="1508078"/>
            <a:chExt cx="522436" cy="643302"/>
          </a:xfrm>
        </p:grpSpPr>
        <p:sp>
          <p:nvSpPr>
            <p:cNvPr id="24" name="Isosceles Triangle 23">
              <a:extLst>
                <a:ext uri="{FF2B5EF4-FFF2-40B4-BE49-F238E27FC236}">
                  <a16:creationId xmlns:a16="http://schemas.microsoft.com/office/drawing/2014/main" id="{1687ABF5-D00D-4403-8391-C7D63B102225}"/>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5" name="Straight Connector 24">
              <a:extLst>
                <a:ext uri="{FF2B5EF4-FFF2-40B4-BE49-F238E27FC236}">
                  <a16:creationId xmlns:a16="http://schemas.microsoft.com/office/drawing/2014/main" id="{AEF081E6-03B3-42B8-9012-01A013E7D88D}"/>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3E92E352-BBEE-45E3-BE69-743413DD2E1D}"/>
              </a:ext>
            </a:extLst>
          </p:cNvPr>
          <p:cNvGrpSpPr>
            <a:grpSpLocks noChangeAspect="1"/>
          </p:cNvGrpSpPr>
          <p:nvPr/>
        </p:nvGrpSpPr>
        <p:grpSpPr>
          <a:xfrm>
            <a:off x="5334447" y="863749"/>
            <a:ext cx="417571" cy="514177"/>
            <a:chOff x="3671248" y="1508078"/>
            <a:chExt cx="522436" cy="643302"/>
          </a:xfrm>
        </p:grpSpPr>
        <p:sp>
          <p:nvSpPr>
            <p:cNvPr id="27" name="Isosceles Triangle 26">
              <a:extLst>
                <a:ext uri="{FF2B5EF4-FFF2-40B4-BE49-F238E27FC236}">
                  <a16:creationId xmlns:a16="http://schemas.microsoft.com/office/drawing/2014/main" id="{7F525C94-4CB9-4320-90F0-C33332F6D8BA}"/>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0" name="Straight Connector 29">
              <a:extLst>
                <a:ext uri="{FF2B5EF4-FFF2-40B4-BE49-F238E27FC236}">
                  <a16:creationId xmlns:a16="http://schemas.microsoft.com/office/drawing/2014/main" id="{F6047CD0-D66E-4CF4-9F25-3E7CF61968AF}"/>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7ECAAE18-6C4D-41FD-9BBC-0C0619E8F12E}"/>
              </a:ext>
            </a:extLst>
          </p:cNvPr>
          <p:cNvGrpSpPr>
            <a:grpSpLocks noChangeAspect="1"/>
          </p:cNvGrpSpPr>
          <p:nvPr/>
        </p:nvGrpSpPr>
        <p:grpSpPr>
          <a:xfrm>
            <a:off x="6341359" y="863749"/>
            <a:ext cx="417571" cy="514177"/>
            <a:chOff x="3671248" y="1508078"/>
            <a:chExt cx="522436" cy="643302"/>
          </a:xfrm>
        </p:grpSpPr>
        <p:sp>
          <p:nvSpPr>
            <p:cNvPr id="36" name="Isosceles Triangle 35">
              <a:extLst>
                <a:ext uri="{FF2B5EF4-FFF2-40B4-BE49-F238E27FC236}">
                  <a16:creationId xmlns:a16="http://schemas.microsoft.com/office/drawing/2014/main" id="{C8C4482D-B5B8-44B0-8807-B81B16398B58}"/>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7" name="Straight Connector 36">
              <a:extLst>
                <a:ext uri="{FF2B5EF4-FFF2-40B4-BE49-F238E27FC236}">
                  <a16:creationId xmlns:a16="http://schemas.microsoft.com/office/drawing/2014/main" id="{3B1CA27F-D439-464C-9C8B-36B46DD07C7B}"/>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5CE4B5EE-3597-4D77-8EBA-48947211F77D}"/>
              </a:ext>
            </a:extLst>
          </p:cNvPr>
          <p:cNvGrpSpPr/>
          <p:nvPr/>
        </p:nvGrpSpPr>
        <p:grpSpPr>
          <a:xfrm>
            <a:off x="3318520" y="862455"/>
            <a:ext cx="419673" cy="516765"/>
            <a:chOff x="3671248" y="1508078"/>
            <a:chExt cx="522436" cy="643302"/>
          </a:xfrm>
        </p:grpSpPr>
        <p:sp>
          <p:nvSpPr>
            <p:cNvPr id="39" name="Isosceles Triangle 38">
              <a:extLst>
                <a:ext uri="{FF2B5EF4-FFF2-40B4-BE49-F238E27FC236}">
                  <a16:creationId xmlns:a16="http://schemas.microsoft.com/office/drawing/2014/main" id="{BF85B88F-C658-4B2E-B8CE-3C533C7585A7}"/>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0" name="Straight Connector 39">
              <a:extLst>
                <a:ext uri="{FF2B5EF4-FFF2-40B4-BE49-F238E27FC236}">
                  <a16:creationId xmlns:a16="http://schemas.microsoft.com/office/drawing/2014/main" id="{367A5F6D-D1E4-4396-A6A2-CF55B3F5ECB8}"/>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72" name="Title 1">
            <a:extLst>
              <a:ext uri="{FF2B5EF4-FFF2-40B4-BE49-F238E27FC236}">
                <a16:creationId xmlns:a16="http://schemas.microsoft.com/office/drawing/2014/main" id="{A014A327-8D54-4F14-8C54-D7E5068DD586}"/>
              </a:ext>
            </a:extLst>
          </p:cNvPr>
          <p:cNvSpPr txBox="1">
            <a:spLocks/>
          </p:cNvSpPr>
          <p:nvPr/>
        </p:nvSpPr>
        <p:spPr>
          <a:xfrm>
            <a:off x="0" y="3923472"/>
            <a:ext cx="1007745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Estimate the power reflected from this point (range, angle) in space</a:t>
            </a:r>
          </a:p>
        </p:txBody>
      </p:sp>
      <p:sp>
        <p:nvSpPr>
          <p:cNvPr id="95" name="Rectangle 94">
            <a:extLst>
              <a:ext uri="{FF2B5EF4-FFF2-40B4-BE49-F238E27FC236}">
                <a16:creationId xmlns:a16="http://schemas.microsoft.com/office/drawing/2014/main" id="{B703D5EA-D009-4168-8EEC-32ED85FFCBD8}"/>
              </a:ext>
            </a:extLst>
          </p:cNvPr>
          <p:cNvSpPr/>
          <p:nvPr/>
        </p:nvSpPr>
        <p:spPr>
          <a:xfrm>
            <a:off x="4500689" y="230912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5A6CD464-5AF6-4287-8481-436E029A94C1}"/>
              </a:ext>
            </a:extLst>
          </p:cNvPr>
          <p:cNvSpPr/>
          <p:nvPr/>
        </p:nvSpPr>
        <p:spPr>
          <a:xfrm>
            <a:off x="4871529" y="2314209"/>
            <a:ext cx="343056" cy="3430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CBAC6FA2-D2FC-4158-B248-5C871F7E315D}"/>
              </a:ext>
            </a:extLst>
          </p:cNvPr>
          <p:cNvSpPr/>
          <p:nvPr/>
        </p:nvSpPr>
        <p:spPr>
          <a:xfrm>
            <a:off x="5229669" y="231420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2CC01CD0-A2EC-4FBA-8DB1-E061F7C0F7D2}"/>
              </a:ext>
            </a:extLst>
          </p:cNvPr>
          <p:cNvSpPr/>
          <p:nvPr/>
        </p:nvSpPr>
        <p:spPr>
          <a:xfrm>
            <a:off x="5595429" y="231420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9D842D2E-9447-4489-941A-CE3E8ABC45A6}"/>
              </a:ext>
            </a:extLst>
          </p:cNvPr>
          <p:cNvSpPr/>
          <p:nvPr/>
        </p:nvSpPr>
        <p:spPr>
          <a:xfrm>
            <a:off x="5953569" y="230912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D3E59365-9167-495F-AD86-F80124110DD3}"/>
              </a:ext>
            </a:extLst>
          </p:cNvPr>
          <p:cNvSpPr/>
          <p:nvPr/>
        </p:nvSpPr>
        <p:spPr>
          <a:xfrm>
            <a:off x="6314249" y="230912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562A8DBA-F3B5-432A-B456-FBA2AF92F096}"/>
              </a:ext>
            </a:extLst>
          </p:cNvPr>
          <p:cNvSpPr/>
          <p:nvPr/>
        </p:nvSpPr>
        <p:spPr>
          <a:xfrm>
            <a:off x="6677469" y="230912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D74E43FC-8B15-4438-B577-7AC78D0CD4A6}"/>
              </a:ext>
            </a:extLst>
          </p:cNvPr>
          <p:cNvSpPr/>
          <p:nvPr/>
        </p:nvSpPr>
        <p:spPr>
          <a:xfrm>
            <a:off x="3781869" y="231166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532F30AC-ACF8-4AB4-AEE3-8537FA294B0B}"/>
              </a:ext>
            </a:extLst>
          </p:cNvPr>
          <p:cNvSpPr/>
          <p:nvPr/>
        </p:nvSpPr>
        <p:spPr>
          <a:xfrm>
            <a:off x="4145089" y="231420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ECEA4039-12C2-40C6-AF50-9B56E1C006A9}"/>
              </a:ext>
            </a:extLst>
          </p:cNvPr>
          <p:cNvSpPr/>
          <p:nvPr/>
        </p:nvSpPr>
        <p:spPr>
          <a:xfrm>
            <a:off x="3416109" y="2309764"/>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6DA81E5E-87E4-4190-AFF3-F7954DC59F62}"/>
              </a:ext>
            </a:extLst>
          </p:cNvPr>
          <p:cNvSpPr/>
          <p:nvPr/>
        </p:nvSpPr>
        <p:spPr>
          <a:xfrm>
            <a:off x="3056064" y="2319289"/>
            <a:ext cx="336071" cy="336071"/>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B4C89A29-8AF3-4FFE-AF71-2F092E5CC5E2}"/>
              </a:ext>
            </a:extLst>
          </p:cNvPr>
          <p:cNvSpPr/>
          <p:nvPr/>
        </p:nvSpPr>
        <p:spPr>
          <a:xfrm>
            <a:off x="4504499" y="265964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B93A1627-F2C6-4368-9513-2B0DDEC7A8D1}"/>
              </a:ext>
            </a:extLst>
          </p:cNvPr>
          <p:cNvSpPr/>
          <p:nvPr/>
        </p:nvSpPr>
        <p:spPr>
          <a:xfrm>
            <a:off x="4875339" y="266472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9C6618B1-F841-45AF-BA78-35037D5F5929}"/>
              </a:ext>
            </a:extLst>
          </p:cNvPr>
          <p:cNvSpPr/>
          <p:nvPr/>
        </p:nvSpPr>
        <p:spPr>
          <a:xfrm>
            <a:off x="5233479" y="266472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881B69F5-6B9D-4BB4-BE99-B71B4FD53ED0}"/>
              </a:ext>
            </a:extLst>
          </p:cNvPr>
          <p:cNvSpPr/>
          <p:nvPr/>
        </p:nvSpPr>
        <p:spPr>
          <a:xfrm>
            <a:off x="5599239" y="266472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09C31E21-1755-49E4-8CCC-1E273701373C}"/>
              </a:ext>
            </a:extLst>
          </p:cNvPr>
          <p:cNvSpPr/>
          <p:nvPr/>
        </p:nvSpPr>
        <p:spPr>
          <a:xfrm>
            <a:off x="5957379" y="265964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1CFA5A74-92E5-41FA-B698-3A74600F9889}"/>
              </a:ext>
            </a:extLst>
          </p:cNvPr>
          <p:cNvSpPr/>
          <p:nvPr/>
        </p:nvSpPr>
        <p:spPr>
          <a:xfrm>
            <a:off x="6318059" y="265964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7CB7343F-4F7B-4E68-888D-21C359239186}"/>
              </a:ext>
            </a:extLst>
          </p:cNvPr>
          <p:cNvSpPr/>
          <p:nvPr/>
        </p:nvSpPr>
        <p:spPr>
          <a:xfrm>
            <a:off x="6681279" y="265964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D489F13F-6AAB-4C3E-BBF8-0B71BDA6E0C9}"/>
              </a:ext>
            </a:extLst>
          </p:cNvPr>
          <p:cNvSpPr/>
          <p:nvPr/>
        </p:nvSpPr>
        <p:spPr>
          <a:xfrm>
            <a:off x="3785679" y="266218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2EE1E5F2-BC43-4790-AEC6-13A603E297DD}"/>
              </a:ext>
            </a:extLst>
          </p:cNvPr>
          <p:cNvSpPr/>
          <p:nvPr/>
        </p:nvSpPr>
        <p:spPr>
          <a:xfrm>
            <a:off x="4148899" y="266472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688AB8CE-63D3-4530-BE17-B8D3C4026F0E}"/>
              </a:ext>
            </a:extLst>
          </p:cNvPr>
          <p:cNvSpPr/>
          <p:nvPr/>
        </p:nvSpPr>
        <p:spPr>
          <a:xfrm>
            <a:off x="3419919" y="2660284"/>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45B818C3-02B0-49A4-9357-3EC98AC48F4F}"/>
              </a:ext>
            </a:extLst>
          </p:cNvPr>
          <p:cNvSpPr/>
          <p:nvPr/>
        </p:nvSpPr>
        <p:spPr>
          <a:xfrm>
            <a:off x="3059874" y="2669809"/>
            <a:ext cx="336071" cy="336071"/>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F623DC84-F7DA-41EF-835A-8F0D7728FD8A}"/>
              </a:ext>
            </a:extLst>
          </p:cNvPr>
          <p:cNvSpPr/>
          <p:nvPr/>
        </p:nvSpPr>
        <p:spPr>
          <a:xfrm>
            <a:off x="4500689" y="301397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0C4E4B42-98EF-4FCD-A323-B00E1BD351FB}"/>
              </a:ext>
            </a:extLst>
          </p:cNvPr>
          <p:cNvSpPr/>
          <p:nvPr/>
        </p:nvSpPr>
        <p:spPr>
          <a:xfrm>
            <a:off x="4871529" y="301905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69331AAC-B712-4FAE-B2EA-7C5B5E647731}"/>
              </a:ext>
            </a:extLst>
          </p:cNvPr>
          <p:cNvSpPr/>
          <p:nvPr/>
        </p:nvSpPr>
        <p:spPr>
          <a:xfrm>
            <a:off x="5229669" y="301905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FE5981C7-BF6D-4A14-9DF2-8EAB5AA5D432}"/>
              </a:ext>
            </a:extLst>
          </p:cNvPr>
          <p:cNvSpPr/>
          <p:nvPr/>
        </p:nvSpPr>
        <p:spPr>
          <a:xfrm>
            <a:off x="5595429" y="301905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048FEEA4-F653-4A0D-8DB3-295E59A3F45C}"/>
              </a:ext>
            </a:extLst>
          </p:cNvPr>
          <p:cNvSpPr/>
          <p:nvPr/>
        </p:nvSpPr>
        <p:spPr>
          <a:xfrm>
            <a:off x="5953569" y="301397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183D5A4B-1AD1-4DE3-8B1A-026651436564}"/>
              </a:ext>
            </a:extLst>
          </p:cNvPr>
          <p:cNvSpPr/>
          <p:nvPr/>
        </p:nvSpPr>
        <p:spPr>
          <a:xfrm>
            <a:off x="6314249" y="301397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6EFCF011-AE57-4B50-B9C4-4A278D9C49FF}"/>
              </a:ext>
            </a:extLst>
          </p:cNvPr>
          <p:cNvSpPr/>
          <p:nvPr/>
        </p:nvSpPr>
        <p:spPr>
          <a:xfrm>
            <a:off x="6677469" y="301397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D09B1943-0F65-41AB-831A-D1C15E430364}"/>
              </a:ext>
            </a:extLst>
          </p:cNvPr>
          <p:cNvSpPr/>
          <p:nvPr/>
        </p:nvSpPr>
        <p:spPr>
          <a:xfrm>
            <a:off x="3781869" y="301651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4015120F-A471-4B07-8504-2FEC488C8EAB}"/>
              </a:ext>
            </a:extLst>
          </p:cNvPr>
          <p:cNvSpPr/>
          <p:nvPr/>
        </p:nvSpPr>
        <p:spPr>
          <a:xfrm>
            <a:off x="4145089" y="301905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0F476590-8268-484C-9FE2-DDFEB0BB034F}"/>
              </a:ext>
            </a:extLst>
          </p:cNvPr>
          <p:cNvSpPr/>
          <p:nvPr/>
        </p:nvSpPr>
        <p:spPr>
          <a:xfrm>
            <a:off x="3416109" y="3014614"/>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C4854A00-4B75-4F6C-B0E3-21B5B5B5457C}"/>
              </a:ext>
            </a:extLst>
          </p:cNvPr>
          <p:cNvSpPr/>
          <p:nvPr/>
        </p:nvSpPr>
        <p:spPr>
          <a:xfrm>
            <a:off x="3056064" y="3024139"/>
            <a:ext cx="336071" cy="336071"/>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51877754-E29A-4503-A4F1-D4944AAFD4C7}"/>
              </a:ext>
            </a:extLst>
          </p:cNvPr>
          <p:cNvSpPr/>
          <p:nvPr/>
        </p:nvSpPr>
        <p:spPr>
          <a:xfrm>
            <a:off x="4504499" y="336449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E6C55192-657F-4637-9FAF-B436CD3A1D0B}"/>
              </a:ext>
            </a:extLst>
          </p:cNvPr>
          <p:cNvSpPr/>
          <p:nvPr/>
        </p:nvSpPr>
        <p:spPr>
          <a:xfrm>
            <a:off x="4875339" y="336957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CFC917B7-7736-4F65-9D08-D730FF683049}"/>
              </a:ext>
            </a:extLst>
          </p:cNvPr>
          <p:cNvSpPr/>
          <p:nvPr/>
        </p:nvSpPr>
        <p:spPr>
          <a:xfrm>
            <a:off x="5233479" y="336957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AECCE26D-8C94-4AD4-9143-07631AF7B5BA}"/>
              </a:ext>
            </a:extLst>
          </p:cNvPr>
          <p:cNvSpPr/>
          <p:nvPr/>
        </p:nvSpPr>
        <p:spPr>
          <a:xfrm>
            <a:off x="5599239" y="336957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3ECF66D6-7CC6-40FA-BDAD-62E7E9A5004E}"/>
              </a:ext>
            </a:extLst>
          </p:cNvPr>
          <p:cNvSpPr/>
          <p:nvPr/>
        </p:nvSpPr>
        <p:spPr>
          <a:xfrm>
            <a:off x="5957379" y="336449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B70F8FED-41E9-40AD-A991-620259583B38}"/>
              </a:ext>
            </a:extLst>
          </p:cNvPr>
          <p:cNvSpPr/>
          <p:nvPr/>
        </p:nvSpPr>
        <p:spPr>
          <a:xfrm>
            <a:off x="6318059" y="336449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72D6AF38-D7CF-4B5B-A690-309D1F994D16}"/>
              </a:ext>
            </a:extLst>
          </p:cNvPr>
          <p:cNvSpPr/>
          <p:nvPr/>
        </p:nvSpPr>
        <p:spPr>
          <a:xfrm>
            <a:off x="6681279" y="336449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3A6D47A1-EBFB-4D59-99CA-5A4BB8F9B881}"/>
              </a:ext>
            </a:extLst>
          </p:cNvPr>
          <p:cNvSpPr/>
          <p:nvPr/>
        </p:nvSpPr>
        <p:spPr>
          <a:xfrm>
            <a:off x="3785679" y="336703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96FD24BC-3E94-46A3-BC0F-D95DFBBF866D}"/>
              </a:ext>
            </a:extLst>
          </p:cNvPr>
          <p:cNvSpPr/>
          <p:nvPr/>
        </p:nvSpPr>
        <p:spPr>
          <a:xfrm>
            <a:off x="4148899" y="336957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C1C22147-E9DB-4CE6-B8F8-404C21AC0E97}"/>
              </a:ext>
            </a:extLst>
          </p:cNvPr>
          <p:cNvSpPr/>
          <p:nvPr/>
        </p:nvSpPr>
        <p:spPr>
          <a:xfrm>
            <a:off x="3419919" y="3365134"/>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0838BFB5-6003-427B-8B90-B1426E9B5B53}"/>
              </a:ext>
            </a:extLst>
          </p:cNvPr>
          <p:cNvSpPr/>
          <p:nvPr/>
        </p:nvSpPr>
        <p:spPr>
          <a:xfrm>
            <a:off x="3059874" y="3374659"/>
            <a:ext cx="336071" cy="336071"/>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8596F7ED-D8F9-454A-9E47-78D5EDEE0DCE}"/>
              </a:ext>
            </a:extLst>
          </p:cNvPr>
          <p:cNvGrpSpPr/>
          <p:nvPr/>
        </p:nvGrpSpPr>
        <p:grpSpPr>
          <a:xfrm>
            <a:off x="3046340" y="1611865"/>
            <a:ext cx="3984771" cy="2110296"/>
            <a:chOff x="4944349" y="2329344"/>
            <a:chExt cx="3984771" cy="2600587"/>
          </a:xfrm>
        </p:grpSpPr>
        <p:grpSp>
          <p:nvGrpSpPr>
            <p:cNvPr id="12" name="Group 11">
              <a:extLst>
                <a:ext uri="{FF2B5EF4-FFF2-40B4-BE49-F238E27FC236}">
                  <a16:creationId xmlns:a16="http://schemas.microsoft.com/office/drawing/2014/main" id="{8CC6C5CA-3C50-4BBA-8FCE-B3E0AC0C3DBB}"/>
                </a:ext>
              </a:extLst>
            </p:cNvPr>
            <p:cNvGrpSpPr/>
            <p:nvPr/>
          </p:nvGrpSpPr>
          <p:grpSpPr>
            <a:xfrm>
              <a:off x="4944349" y="2329344"/>
              <a:ext cx="3984771" cy="2600587"/>
              <a:chOff x="3212983" y="2780951"/>
              <a:chExt cx="3984771" cy="2600587"/>
            </a:xfrm>
          </p:grpSpPr>
          <p:sp>
            <p:nvSpPr>
              <p:cNvPr id="3" name="Rectangle 2">
                <a:extLst>
                  <a:ext uri="{FF2B5EF4-FFF2-40B4-BE49-F238E27FC236}">
                    <a16:creationId xmlns:a16="http://schemas.microsoft.com/office/drawing/2014/main" id="{5BF52ED1-46D6-4765-AFF9-FAE519AE00A1}"/>
                  </a:ext>
                </a:extLst>
              </p:cNvPr>
              <p:cNvSpPr/>
              <p:nvPr/>
            </p:nvSpPr>
            <p:spPr>
              <a:xfrm>
                <a:off x="3212983" y="2780951"/>
                <a:ext cx="3984771" cy="260058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BE60E819-F24A-4511-BB77-1C81C1BCE839}"/>
                  </a:ext>
                </a:extLst>
              </p:cNvPr>
              <p:cNvCxnSpPr>
                <a:cxnSpLocks/>
              </p:cNvCxnSpPr>
              <p:nvPr/>
            </p:nvCxnSpPr>
            <p:spPr>
              <a:xfrm>
                <a:off x="3212983"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9A0BB86-6413-41C8-BB25-FA2643E36AAA}"/>
                  </a:ext>
                </a:extLst>
              </p:cNvPr>
              <p:cNvCxnSpPr>
                <a:cxnSpLocks/>
              </p:cNvCxnSpPr>
              <p:nvPr/>
            </p:nvCxnSpPr>
            <p:spPr>
              <a:xfrm>
                <a:off x="3575235"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4B37A8B-69AD-4A90-85F1-2E7CF5E62C68}"/>
                  </a:ext>
                </a:extLst>
              </p:cNvPr>
              <p:cNvCxnSpPr>
                <a:cxnSpLocks/>
              </p:cNvCxnSpPr>
              <p:nvPr/>
            </p:nvCxnSpPr>
            <p:spPr>
              <a:xfrm>
                <a:off x="3937487"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8854E21-55B0-41C1-9687-005AFFC33791}"/>
                  </a:ext>
                </a:extLst>
              </p:cNvPr>
              <p:cNvCxnSpPr>
                <a:cxnSpLocks/>
              </p:cNvCxnSpPr>
              <p:nvPr/>
            </p:nvCxnSpPr>
            <p:spPr>
              <a:xfrm>
                <a:off x="4299739"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A74F985-D996-4C1B-AF64-EA3F3004F595}"/>
                  </a:ext>
                </a:extLst>
              </p:cNvPr>
              <p:cNvCxnSpPr>
                <a:cxnSpLocks/>
              </p:cNvCxnSpPr>
              <p:nvPr/>
            </p:nvCxnSpPr>
            <p:spPr>
              <a:xfrm>
                <a:off x="4661991"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5469F00-1B97-4E67-9D56-64F1AD15E633}"/>
                  </a:ext>
                </a:extLst>
              </p:cNvPr>
              <p:cNvCxnSpPr>
                <a:cxnSpLocks/>
              </p:cNvCxnSpPr>
              <p:nvPr/>
            </p:nvCxnSpPr>
            <p:spPr>
              <a:xfrm>
                <a:off x="5024243"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C5D37BE-8AFD-40FC-AFCA-528BFE99CE41}"/>
                  </a:ext>
                </a:extLst>
              </p:cNvPr>
              <p:cNvCxnSpPr>
                <a:cxnSpLocks/>
              </p:cNvCxnSpPr>
              <p:nvPr/>
            </p:nvCxnSpPr>
            <p:spPr>
              <a:xfrm>
                <a:off x="5386495"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77301A4-9ACA-42DF-85A1-5604DA42DF5A}"/>
                  </a:ext>
                </a:extLst>
              </p:cNvPr>
              <p:cNvCxnSpPr>
                <a:cxnSpLocks/>
              </p:cNvCxnSpPr>
              <p:nvPr/>
            </p:nvCxnSpPr>
            <p:spPr>
              <a:xfrm>
                <a:off x="5748747"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4307F86-8511-4233-99F0-4F9B1E26BB92}"/>
                  </a:ext>
                </a:extLst>
              </p:cNvPr>
              <p:cNvCxnSpPr>
                <a:cxnSpLocks/>
              </p:cNvCxnSpPr>
              <p:nvPr/>
            </p:nvCxnSpPr>
            <p:spPr>
              <a:xfrm>
                <a:off x="6110999"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08CA4B9-0D83-4498-8568-5580AB7EE6A5}"/>
                  </a:ext>
                </a:extLst>
              </p:cNvPr>
              <p:cNvCxnSpPr>
                <a:cxnSpLocks/>
              </p:cNvCxnSpPr>
              <p:nvPr/>
            </p:nvCxnSpPr>
            <p:spPr>
              <a:xfrm>
                <a:off x="6473251"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AFE2841-001B-438D-98EB-713025A1F8C6}"/>
                  </a:ext>
                </a:extLst>
              </p:cNvPr>
              <p:cNvCxnSpPr>
                <a:cxnSpLocks/>
              </p:cNvCxnSpPr>
              <p:nvPr/>
            </p:nvCxnSpPr>
            <p:spPr>
              <a:xfrm>
                <a:off x="6835503"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E959A39-ABB5-4DA7-B8A8-5E1AC1232BBF}"/>
                  </a:ext>
                </a:extLst>
              </p:cNvPr>
              <p:cNvCxnSpPr>
                <a:cxnSpLocks/>
              </p:cNvCxnSpPr>
              <p:nvPr/>
            </p:nvCxnSpPr>
            <p:spPr>
              <a:xfrm>
                <a:off x="7197754"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4" name="Straight Connector 53">
              <a:extLst>
                <a:ext uri="{FF2B5EF4-FFF2-40B4-BE49-F238E27FC236}">
                  <a16:creationId xmlns:a16="http://schemas.microsoft.com/office/drawing/2014/main" id="{6058F5B3-CAA0-4883-BAC6-D9DFD196A968}"/>
                </a:ext>
              </a:extLst>
            </p:cNvPr>
            <p:cNvCxnSpPr>
              <a:cxnSpLocks/>
            </p:cNvCxnSpPr>
            <p:nvPr/>
          </p:nvCxnSpPr>
          <p:spPr>
            <a:xfrm>
              <a:off x="4944349" y="3196206"/>
              <a:ext cx="39847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FC553A0-1EB7-425B-B849-EB612B83FAA5}"/>
                </a:ext>
              </a:extLst>
            </p:cNvPr>
            <p:cNvCxnSpPr>
              <a:cxnSpLocks/>
            </p:cNvCxnSpPr>
            <p:nvPr/>
          </p:nvCxnSpPr>
          <p:spPr>
            <a:xfrm>
              <a:off x="4944349" y="2762775"/>
              <a:ext cx="39847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1B44071-B059-4A23-8CA9-2B812EF70F3F}"/>
                </a:ext>
              </a:extLst>
            </p:cNvPr>
            <p:cNvCxnSpPr>
              <a:cxnSpLocks/>
            </p:cNvCxnSpPr>
            <p:nvPr/>
          </p:nvCxnSpPr>
          <p:spPr>
            <a:xfrm>
              <a:off x="4944349" y="2329344"/>
              <a:ext cx="39847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C2D5F4C-A199-4C4F-A531-3FAAA63C2CE5}"/>
                </a:ext>
              </a:extLst>
            </p:cNvPr>
            <p:cNvCxnSpPr>
              <a:cxnSpLocks/>
            </p:cNvCxnSpPr>
            <p:nvPr/>
          </p:nvCxnSpPr>
          <p:spPr>
            <a:xfrm>
              <a:off x="4944349" y="3629637"/>
              <a:ext cx="39847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C9FFA0A-941E-4C65-AFB5-DA5D021D9D00}"/>
                </a:ext>
              </a:extLst>
            </p:cNvPr>
            <p:cNvCxnSpPr>
              <a:cxnSpLocks/>
            </p:cNvCxnSpPr>
            <p:nvPr/>
          </p:nvCxnSpPr>
          <p:spPr>
            <a:xfrm>
              <a:off x="4944349" y="4063068"/>
              <a:ext cx="39847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D174365-9376-497A-97A5-35AEE3433189}"/>
                </a:ext>
              </a:extLst>
            </p:cNvPr>
            <p:cNvCxnSpPr>
              <a:cxnSpLocks/>
            </p:cNvCxnSpPr>
            <p:nvPr/>
          </p:nvCxnSpPr>
          <p:spPr>
            <a:xfrm>
              <a:off x="4944349" y="4496499"/>
              <a:ext cx="39847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EBF74CB-77A1-4B32-9DD5-D11C1AC971B5}"/>
                </a:ext>
              </a:extLst>
            </p:cNvPr>
            <p:cNvCxnSpPr>
              <a:cxnSpLocks/>
            </p:cNvCxnSpPr>
            <p:nvPr/>
          </p:nvCxnSpPr>
          <p:spPr>
            <a:xfrm>
              <a:off x="4944349" y="4929931"/>
              <a:ext cx="39847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3" name="Oval 82">
            <a:extLst>
              <a:ext uri="{FF2B5EF4-FFF2-40B4-BE49-F238E27FC236}">
                <a16:creationId xmlns:a16="http://schemas.microsoft.com/office/drawing/2014/main" id="{A290C7F1-A0CB-4663-AD7D-2231037C9BF6}"/>
              </a:ext>
            </a:extLst>
          </p:cNvPr>
          <p:cNvSpPr/>
          <p:nvPr/>
        </p:nvSpPr>
        <p:spPr>
          <a:xfrm>
            <a:off x="4967417" y="2424426"/>
            <a:ext cx="156519" cy="15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itle 1">
            <a:extLst>
              <a:ext uri="{FF2B5EF4-FFF2-40B4-BE49-F238E27FC236}">
                <a16:creationId xmlns:a16="http://schemas.microsoft.com/office/drawing/2014/main" id="{90A5ECF4-D783-4CC4-82FB-053A8F9E92EE}"/>
              </a:ext>
            </a:extLst>
          </p:cNvPr>
          <p:cNvSpPr txBox="1">
            <a:spLocks/>
          </p:cNvSpPr>
          <p:nvPr/>
        </p:nvSpPr>
        <p:spPr>
          <a:xfrm>
            <a:off x="1927" y="4550436"/>
            <a:ext cx="1007745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How do we estimate range with </a:t>
            </a:r>
            <a:r>
              <a:rPr lang="en-US" sz="2200" dirty="0" err="1">
                <a:solidFill>
                  <a:schemeClr val="bg1"/>
                </a:solidFill>
              </a:rPr>
              <a:t>mmWave</a:t>
            </a:r>
            <a:r>
              <a:rPr lang="en-US" sz="2200" dirty="0">
                <a:solidFill>
                  <a:schemeClr val="bg1"/>
                </a:solidFill>
              </a:rPr>
              <a:t> signals?</a:t>
            </a:r>
          </a:p>
        </p:txBody>
      </p:sp>
      <p:sp>
        <p:nvSpPr>
          <p:cNvPr id="140" name="Title 1">
            <a:extLst>
              <a:ext uri="{FF2B5EF4-FFF2-40B4-BE49-F238E27FC236}">
                <a16:creationId xmlns:a16="http://schemas.microsoft.com/office/drawing/2014/main" id="{B866E957-2253-4DF3-8C49-AC89D564497E}"/>
              </a:ext>
            </a:extLst>
          </p:cNvPr>
          <p:cNvSpPr txBox="1">
            <a:spLocks/>
          </p:cNvSpPr>
          <p:nvPr/>
        </p:nvSpPr>
        <p:spPr>
          <a:xfrm>
            <a:off x="0" y="5119530"/>
            <a:ext cx="1007745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How do we estimate angle with </a:t>
            </a:r>
            <a:r>
              <a:rPr lang="en-US" sz="2200" dirty="0" err="1">
                <a:solidFill>
                  <a:schemeClr val="bg1"/>
                </a:solidFill>
              </a:rPr>
              <a:t>mmWave</a:t>
            </a:r>
            <a:r>
              <a:rPr lang="en-US" sz="2200" dirty="0">
                <a:solidFill>
                  <a:schemeClr val="bg1"/>
                </a:solidFill>
              </a:rPr>
              <a:t> signals?</a:t>
            </a:r>
          </a:p>
        </p:txBody>
      </p:sp>
    </p:spTree>
    <p:extLst>
      <p:ext uri="{BB962C8B-B14F-4D97-AF65-F5344CB8AC3E}">
        <p14:creationId xmlns:p14="http://schemas.microsoft.com/office/powerpoint/2010/main" val="1189831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9F037-936A-4347-9B6F-70928D8A247A}"/>
              </a:ext>
            </a:extLst>
          </p:cNvPr>
          <p:cNvSpPr txBox="1">
            <a:spLocks/>
          </p:cNvSpPr>
          <p:nvPr/>
        </p:nvSpPr>
        <p:spPr>
          <a:xfrm>
            <a:off x="0" y="265725"/>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do we measure a </a:t>
            </a:r>
            <a:r>
              <a:rPr lang="en-US" sz="2800" dirty="0" err="1">
                <a:solidFill>
                  <a:schemeClr val="bg1"/>
                </a:solidFill>
              </a:rPr>
              <a:t>mmWave</a:t>
            </a:r>
            <a:r>
              <a:rPr lang="en-US" sz="2800" dirty="0">
                <a:solidFill>
                  <a:schemeClr val="bg1"/>
                </a:solidFill>
              </a:rPr>
              <a:t> Image?</a:t>
            </a:r>
            <a:endParaRPr lang="en-US" sz="2200" dirty="0">
              <a:solidFill>
                <a:schemeClr val="bg1"/>
              </a:solidFill>
            </a:endParaRPr>
          </a:p>
        </p:txBody>
      </p:sp>
      <p:sp>
        <p:nvSpPr>
          <p:cNvPr id="72" name="Title 1">
            <a:extLst>
              <a:ext uri="{FF2B5EF4-FFF2-40B4-BE49-F238E27FC236}">
                <a16:creationId xmlns:a16="http://schemas.microsoft.com/office/drawing/2014/main" id="{A014A327-8D54-4F14-8C54-D7E5068DD586}"/>
              </a:ext>
            </a:extLst>
          </p:cNvPr>
          <p:cNvSpPr txBox="1">
            <a:spLocks/>
          </p:cNvSpPr>
          <p:nvPr/>
        </p:nvSpPr>
        <p:spPr>
          <a:xfrm>
            <a:off x="0" y="1180272"/>
            <a:ext cx="1007745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Estimate the </a:t>
            </a:r>
            <a:r>
              <a:rPr lang="en-US" sz="2200" dirty="0">
                <a:solidFill>
                  <a:schemeClr val="accent4"/>
                </a:solidFill>
              </a:rPr>
              <a:t>power</a:t>
            </a:r>
            <a:r>
              <a:rPr lang="en-US" sz="2200" dirty="0">
                <a:solidFill>
                  <a:schemeClr val="bg1"/>
                </a:solidFill>
              </a:rPr>
              <a:t> reflected from this </a:t>
            </a:r>
            <a:r>
              <a:rPr lang="en-US" sz="2200" dirty="0">
                <a:solidFill>
                  <a:schemeClr val="accent4"/>
                </a:solidFill>
              </a:rPr>
              <a:t>point (range, angle) </a:t>
            </a:r>
            <a:r>
              <a:rPr lang="en-US" sz="2200" dirty="0">
                <a:solidFill>
                  <a:schemeClr val="bg1"/>
                </a:solidFill>
              </a:rPr>
              <a:t>in space</a:t>
            </a:r>
          </a:p>
        </p:txBody>
      </p:sp>
      <p:sp>
        <p:nvSpPr>
          <p:cNvPr id="139" name="Title 1">
            <a:extLst>
              <a:ext uri="{FF2B5EF4-FFF2-40B4-BE49-F238E27FC236}">
                <a16:creationId xmlns:a16="http://schemas.microsoft.com/office/drawing/2014/main" id="{90A5ECF4-D783-4CC4-82FB-053A8F9E92EE}"/>
              </a:ext>
            </a:extLst>
          </p:cNvPr>
          <p:cNvSpPr txBox="1">
            <a:spLocks/>
          </p:cNvSpPr>
          <p:nvPr/>
        </p:nvSpPr>
        <p:spPr>
          <a:xfrm>
            <a:off x="1927" y="1776756"/>
            <a:ext cx="1007745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How do we estimate </a:t>
            </a:r>
            <a:r>
              <a:rPr lang="en-US" sz="2200" dirty="0">
                <a:solidFill>
                  <a:schemeClr val="accent4"/>
                </a:solidFill>
              </a:rPr>
              <a:t>range</a:t>
            </a:r>
            <a:r>
              <a:rPr lang="en-US" sz="2200" dirty="0">
                <a:solidFill>
                  <a:schemeClr val="bg1"/>
                </a:solidFill>
              </a:rPr>
              <a:t> with </a:t>
            </a:r>
            <a:r>
              <a:rPr lang="en-US" sz="2200" dirty="0" err="1">
                <a:solidFill>
                  <a:schemeClr val="bg1"/>
                </a:solidFill>
              </a:rPr>
              <a:t>mmWave</a:t>
            </a:r>
            <a:r>
              <a:rPr lang="en-US" sz="2200" dirty="0">
                <a:solidFill>
                  <a:schemeClr val="bg1"/>
                </a:solidFill>
              </a:rPr>
              <a:t> signals?</a:t>
            </a:r>
          </a:p>
        </p:txBody>
      </p:sp>
      <p:sp>
        <p:nvSpPr>
          <p:cNvPr id="140" name="Title 1">
            <a:extLst>
              <a:ext uri="{FF2B5EF4-FFF2-40B4-BE49-F238E27FC236}">
                <a16:creationId xmlns:a16="http://schemas.microsoft.com/office/drawing/2014/main" id="{B866E957-2253-4DF3-8C49-AC89D564497E}"/>
              </a:ext>
            </a:extLst>
          </p:cNvPr>
          <p:cNvSpPr txBox="1">
            <a:spLocks/>
          </p:cNvSpPr>
          <p:nvPr/>
        </p:nvSpPr>
        <p:spPr>
          <a:xfrm>
            <a:off x="0" y="3773330"/>
            <a:ext cx="1007745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How do we estimate </a:t>
            </a:r>
            <a:r>
              <a:rPr lang="en-US" sz="2200" dirty="0">
                <a:solidFill>
                  <a:schemeClr val="accent4"/>
                </a:solidFill>
              </a:rPr>
              <a:t>angle</a:t>
            </a:r>
            <a:r>
              <a:rPr lang="en-US" sz="2200" dirty="0">
                <a:solidFill>
                  <a:schemeClr val="bg1"/>
                </a:solidFill>
              </a:rPr>
              <a:t> with </a:t>
            </a:r>
            <a:r>
              <a:rPr lang="en-US" sz="2200" dirty="0" err="1">
                <a:solidFill>
                  <a:schemeClr val="bg1"/>
                </a:solidFill>
              </a:rPr>
              <a:t>mmWave</a:t>
            </a:r>
            <a:r>
              <a:rPr lang="en-US" sz="2200" dirty="0">
                <a:solidFill>
                  <a:schemeClr val="bg1"/>
                </a:solidFill>
              </a:rPr>
              <a:t> signals?</a:t>
            </a:r>
          </a:p>
        </p:txBody>
      </p:sp>
      <p:sp>
        <p:nvSpPr>
          <p:cNvPr id="89" name="!!cover2">
            <a:extLst>
              <a:ext uri="{FF2B5EF4-FFF2-40B4-BE49-F238E27FC236}">
                <a16:creationId xmlns:a16="http://schemas.microsoft.com/office/drawing/2014/main" id="{1DC78EC4-9112-4526-A424-CC3C940BBA9D}"/>
              </a:ext>
            </a:extLst>
          </p:cNvPr>
          <p:cNvSpPr/>
          <p:nvPr/>
        </p:nvSpPr>
        <p:spPr>
          <a:xfrm>
            <a:off x="0" y="3521276"/>
            <a:ext cx="9874250" cy="1859280"/>
          </a:xfrm>
          <a:prstGeom prst="rect">
            <a:avLst/>
          </a:prstGeom>
          <a:solidFill>
            <a:srgbClr val="1C1C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2626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p:bldP spid="140" grpId="0"/>
      <p:bldP spid="8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097D135-A579-4FBC-8E3F-402A0F80E814}"/>
              </a:ext>
            </a:extLst>
          </p:cNvPr>
          <p:cNvSpPr txBox="1">
            <a:spLocks/>
          </p:cNvSpPr>
          <p:nvPr/>
        </p:nvSpPr>
        <p:spPr>
          <a:xfrm>
            <a:off x="0" y="304937"/>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There have been incredible advances in computer vision</a:t>
            </a:r>
          </a:p>
        </p:txBody>
      </p:sp>
      <p:pic>
        <p:nvPicPr>
          <p:cNvPr id="4098" name="Picture 2" descr="What Are the Different Types of Belt Conveyors? | North Carolina, South  Carolina, USA">
            <a:extLst>
              <a:ext uri="{FF2B5EF4-FFF2-40B4-BE49-F238E27FC236}">
                <a16:creationId xmlns:a16="http://schemas.microsoft.com/office/drawing/2014/main" id="{8A17F603-DA5B-4704-882C-33859B272B3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03680" y="842026"/>
            <a:ext cx="6988493" cy="4654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0792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Stopwatch isolated cartoon – Royalty-Free Vector | VectorStock">
            <a:extLst>
              <a:ext uri="{FF2B5EF4-FFF2-40B4-BE49-F238E27FC236}">
                <a16:creationId xmlns:a16="http://schemas.microsoft.com/office/drawing/2014/main" id="{DE3B6593-075C-4377-8167-0A52C83876F5}"/>
              </a:ext>
            </a:extLst>
          </p:cNvPr>
          <p:cNvPicPr>
            <a:picLocks noChangeAspect="1" noChangeArrowheads="1"/>
          </p:cNvPicPr>
          <p:nvPr/>
        </p:nvPicPr>
        <p:blipFill rotWithShape="1">
          <a:blip r:embed="rId3" cstate="screen">
            <a:lum bright="70000" contrast="-70000"/>
            <a:extLst>
              <a:ext uri="{BEBA8EAE-BF5A-486C-A8C5-ECC9F3942E4B}">
                <a14:imgProps xmlns:a14="http://schemas.microsoft.com/office/drawing/2010/main">
                  <a14:imgLayer r:embed="rId4">
                    <a14:imgEffect>
                      <a14:backgroundRemoval t="2803" b="100000" l="1926" r="95186">
                        <a14:foregroundMark x1="46217" y1="23824" x2="46217" y2="23824"/>
                        <a14:foregroundMark x1="48968" y1="19019" x2="49243" y2="22523"/>
                        <a14:foregroundMark x1="48693" y1="18318" x2="53095" y2="29630"/>
                        <a14:foregroundMark x1="53095" y1="29630" x2="66713" y2="34434"/>
                        <a14:foregroundMark x1="66713" y1="34434" x2="70839" y2="37738"/>
                        <a14:foregroundMark x1="86933" y1="76176" x2="87620" y2="86486"/>
                        <a14:foregroundMark x1="87620" y1="86486" x2="62036" y2="97798"/>
                        <a14:foregroundMark x1="62036" y1="97798" x2="60935" y2="98699"/>
                        <a14:foregroundMark x1="31637" y1="97497" x2="24347" y2="87788"/>
                        <a14:foregroundMark x1="36589" y1="35736" x2="41953" y2="32232"/>
                        <a14:foregroundMark x1="44154" y1="29530" x2="18845" y2="42242"/>
                        <a14:foregroundMark x1="18845" y1="42242" x2="9491" y2="50651"/>
                        <a14:foregroundMark x1="9078" y1="55856" x2="8116" y2="66667"/>
                        <a14:foregroundMark x1="9491" y1="50651" x2="9078" y2="55856"/>
                        <a14:foregroundMark x1="87345" y1="49349" x2="94085" y2="57157"/>
                        <a14:foregroundMark x1="76341" y1="36436" x2="85144" y2="46747"/>
                        <a14:foregroundMark x1="94085" y1="57157" x2="90784" y2="74575"/>
                        <a14:foregroundMark x1="37827" y1="5506" x2="37827" y2="5506"/>
                        <a14:foregroundMark x1="59560" y1="2903" x2="59560" y2="2903"/>
                        <a14:foregroundMark x1="2613" y1="57658" x2="2063" y2="65566"/>
                        <a14:foregroundMark x1="3989" y1="64464" x2="10729" y2="77678"/>
                        <a14:foregroundMark x1="25722" y1="90090" x2="37276" y2="93794"/>
                        <a14:foregroundMark x1="95186" y1="55455" x2="93810" y2="72973"/>
                        <a14:foregroundMark x1="34250" y1="94795" x2="62311" y2="96096"/>
                        <a14:backgroundMark x1="12930" y1="69269" x2="12930" y2="69269"/>
                        <a14:backgroundMark x1="13205" y1="58058" x2="13205" y2="70771"/>
                        <a14:backgroundMark x1="13205" y1="70771" x2="18019" y2="73273"/>
                        <a14:backgroundMark x1="18294" y1="79680" x2="19532" y2="80380"/>
                        <a14:backgroundMark x1="14993" y1="67568" x2="17882" y2="77377"/>
                        <a14:backgroundMark x1="17882" y1="77377" x2="17744" y2="77477"/>
                        <a14:backgroundMark x1="14993" y1="67067" x2="24759" y2="66466"/>
                        <a14:backgroundMark x1="83906" y1="51852" x2="87345" y2="66466"/>
                        <a14:backgroundMark x1="87345" y1="66466" x2="85970" y2="69269"/>
                        <a14:backgroundMark x1="87758" y1="71772" x2="87758" y2="71772"/>
                        <a14:backgroundMark x1="87758" y1="71772" x2="87758" y2="71772"/>
                        <a14:backgroundMark x1="85970" y1="73974" x2="88171" y2="70370"/>
                        <a14:backgroundMark x1="85420" y1="69069" x2="86933" y2="74875"/>
                        <a14:backgroundMark x1="15681" y1="78178" x2="20495" y2="82783"/>
                        <a14:backgroundMark x1="20495" y1="82783" x2="21733" y2="84284"/>
                        <a14:backgroundMark x1="11692" y1="55856" x2="11692" y2="55856"/>
                        <a14:backgroundMark x1="11692" y1="58058" x2="15818" y2="49249"/>
                        <a14:backgroundMark x1="15818" y1="49249" x2="35626" y2="37337"/>
                        <a14:backgroundMark x1="14718" y1="50350" x2="14443" y2="56757"/>
                        <a14:backgroundMark x1="20220" y1="50951" x2="20220" y2="50951"/>
                        <a14:backgroundMark x1="14443" y1="52052" x2="15681" y2="49249"/>
                        <a14:backgroundMark x1="14993" y1="50350" x2="14993" y2="50350"/>
                        <a14:backgroundMark x1="15543" y1="49049" x2="14168" y2="51051"/>
                        <a14:backgroundMark x1="14718" y1="57558" x2="18982" y2="57858"/>
                        <a14:backgroundMark x1="73865" y1="41241" x2="80193" y2="47848"/>
                        <a14:backgroundMark x1="86245" y1="52452" x2="82256" y2="46947"/>
                        <a14:backgroundMark x1="82944" y1="47447" x2="85832" y2="51952"/>
                        <a14:backgroundMark x1="75103" y1="41441" x2="73177" y2="39640"/>
                        <a14:backgroundMark x1="69464" y1="39039" x2="73590" y2="39840"/>
                        <a14:backgroundMark x1="15268" y1="56557" x2="14580" y2="57958"/>
                        <a14:backgroundMark x1="21183" y1="84384" x2="23246" y2="85485"/>
                        <a14:backgroundMark x1="23934" y1="86286" x2="22696" y2="85385"/>
                        <a14:backgroundMark x1="87070" y1="75275" x2="86657" y2="76076"/>
                        <a14:backgroundMark x1="86657" y1="74875" x2="86520" y2="75776"/>
                        <a14:backgroundMark x1="31912" y1="99099" x2="38377" y2="99900"/>
                        <a14:backgroundMark x1="30674" y1="98398" x2="33012" y2="98999"/>
                        <a14:backgroundMark x1="62036" y1="99900" x2="62036" y2="99900"/>
                      </a14:backgroundRemoval>
                    </a14:imgEffect>
                  </a14:imgLayer>
                </a14:imgProps>
              </a:ext>
              <a:ext uri="{28A0092B-C50C-407E-A947-70E740481C1C}">
                <a14:useLocalDpi xmlns:a14="http://schemas.microsoft.com/office/drawing/2010/main"/>
              </a:ext>
            </a:extLst>
          </a:blip>
          <a:srcRect/>
          <a:stretch/>
        </p:blipFill>
        <p:spPr bwMode="auto">
          <a:xfrm>
            <a:off x="3331500" y="599440"/>
            <a:ext cx="821400" cy="11285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3A9F037-936A-4347-9B6F-70928D8A247A}"/>
              </a:ext>
            </a:extLst>
          </p:cNvPr>
          <p:cNvSpPr txBox="1">
            <a:spLocks/>
          </p:cNvSpPr>
          <p:nvPr/>
        </p:nvSpPr>
        <p:spPr>
          <a:xfrm>
            <a:off x="0" y="265725"/>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do we estimate range with </a:t>
            </a:r>
            <a:r>
              <a:rPr lang="en-US" sz="2800" dirty="0" err="1">
                <a:solidFill>
                  <a:schemeClr val="bg1"/>
                </a:solidFill>
              </a:rPr>
              <a:t>mmWave</a:t>
            </a:r>
            <a:r>
              <a:rPr lang="en-US" sz="2800" dirty="0">
                <a:solidFill>
                  <a:schemeClr val="bg1"/>
                </a:solidFill>
              </a:rPr>
              <a:t> signals?</a:t>
            </a:r>
            <a:endParaRPr lang="en-US" sz="2200" dirty="0">
              <a:solidFill>
                <a:schemeClr val="bg1"/>
              </a:solidFill>
            </a:endParaRPr>
          </a:p>
        </p:txBody>
      </p:sp>
      <p:grpSp>
        <p:nvGrpSpPr>
          <p:cNvPr id="4" name="Group 3">
            <a:extLst>
              <a:ext uri="{FF2B5EF4-FFF2-40B4-BE49-F238E27FC236}">
                <a16:creationId xmlns:a16="http://schemas.microsoft.com/office/drawing/2014/main" id="{678C7655-6BAD-4AB5-9C3E-0510435559A2}"/>
              </a:ext>
            </a:extLst>
          </p:cNvPr>
          <p:cNvGrpSpPr>
            <a:grpSpLocks noChangeAspect="1"/>
          </p:cNvGrpSpPr>
          <p:nvPr/>
        </p:nvGrpSpPr>
        <p:grpSpPr>
          <a:xfrm>
            <a:off x="4829940" y="863749"/>
            <a:ext cx="417571" cy="514177"/>
            <a:chOff x="3671248" y="1508078"/>
            <a:chExt cx="522436" cy="643302"/>
          </a:xfrm>
        </p:grpSpPr>
        <p:sp>
          <p:nvSpPr>
            <p:cNvPr id="5" name="Isosceles Triangle 4">
              <a:extLst>
                <a:ext uri="{FF2B5EF4-FFF2-40B4-BE49-F238E27FC236}">
                  <a16:creationId xmlns:a16="http://schemas.microsoft.com/office/drawing/2014/main" id="{E27408DB-1DA1-40C6-900B-3E84C05D17C2}"/>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6" name="Straight Connector 5">
              <a:extLst>
                <a:ext uri="{FF2B5EF4-FFF2-40B4-BE49-F238E27FC236}">
                  <a16:creationId xmlns:a16="http://schemas.microsoft.com/office/drawing/2014/main" id="{81C63C33-5760-4776-A621-8BBB4C1438FA}"/>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7" name="Oval 6">
            <a:extLst>
              <a:ext uri="{FF2B5EF4-FFF2-40B4-BE49-F238E27FC236}">
                <a16:creationId xmlns:a16="http://schemas.microsoft.com/office/drawing/2014/main" id="{773F42F2-60B9-4704-A9D0-87EDC9352B8F}"/>
              </a:ext>
            </a:extLst>
          </p:cNvPr>
          <p:cNvSpPr/>
          <p:nvPr/>
        </p:nvSpPr>
        <p:spPr>
          <a:xfrm>
            <a:off x="4960466" y="4461569"/>
            <a:ext cx="156519" cy="15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Download free photo of Wi-fi,wifi,symbol,wireless,internet - from  needpix.com">
            <a:extLst>
              <a:ext uri="{FF2B5EF4-FFF2-40B4-BE49-F238E27FC236}">
                <a16:creationId xmlns:a16="http://schemas.microsoft.com/office/drawing/2014/main" id="{A3A989FC-6157-47FC-A41F-C844539145AA}"/>
              </a:ext>
            </a:extLst>
          </p:cNvPr>
          <p:cNvPicPr>
            <a:picLocks noChangeAspect="1" noChangeArrowheads="1"/>
          </p:cNvPicPr>
          <p:nvPr/>
        </p:nvPicPr>
        <p:blipFill>
          <a:blip r:embed="rId5"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10800000">
            <a:off x="4535468" y="1469985"/>
            <a:ext cx="1006515" cy="740780"/>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id="{72A89354-17B5-47CE-8CD6-0A2E9117E0F6}"/>
              </a:ext>
            </a:extLst>
          </p:cNvPr>
          <p:cNvSpPr/>
          <p:nvPr/>
        </p:nvSpPr>
        <p:spPr>
          <a:xfrm>
            <a:off x="3721101" y="1295401"/>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E8188A43-ACA9-465E-BD86-00C2E7983964}"/>
              </a:ext>
            </a:extLst>
          </p:cNvPr>
          <p:cNvGrpSpPr/>
          <p:nvPr/>
        </p:nvGrpSpPr>
        <p:grpSpPr>
          <a:xfrm>
            <a:off x="3744912" y="1045845"/>
            <a:ext cx="0" cy="542290"/>
            <a:chOff x="3744912" y="1045845"/>
            <a:chExt cx="0" cy="542290"/>
          </a:xfrm>
        </p:grpSpPr>
        <p:cxnSp>
          <p:nvCxnSpPr>
            <p:cNvPr id="13" name="Straight Connector 12">
              <a:extLst>
                <a:ext uri="{FF2B5EF4-FFF2-40B4-BE49-F238E27FC236}">
                  <a16:creationId xmlns:a16="http://schemas.microsoft.com/office/drawing/2014/main" id="{36A99C56-C0D1-4F03-8F71-5D18E3E5B84C}"/>
                </a:ext>
              </a:extLst>
            </p:cNvPr>
            <p:cNvCxnSpPr>
              <a:cxnSpLocks/>
            </p:cNvCxnSpPr>
            <p:nvPr/>
          </p:nvCxnSpPr>
          <p:spPr>
            <a:xfrm flipV="1">
              <a:off x="3744912" y="1045845"/>
              <a:ext cx="0" cy="2717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6AE35BC-C01F-40E5-9727-D4977D0EE275}"/>
                </a:ext>
              </a:extLst>
            </p:cNvPr>
            <p:cNvCxnSpPr>
              <a:cxnSpLocks/>
            </p:cNvCxnSpPr>
            <p:nvPr/>
          </p:nvCxnSpPr>
          <p:spPr>
            <a:xfrm flipV="1">
              <a:off x="3744912" y="1316355"/>
              <a:ext cx="0" cy="271780"/>
            </a:xfrm>
            <a:prstGeom prst="line">
              <a:avLst/>
            </a:prstGeom>
            <a:ln>
              <a:noFill/>
            </a:ln>
          </p:spPr>
          <p:style>
            <a:lnRef idx="1">
              <a:schemeClr val="accent1"/>
            </a:lnRef>
            <a:fillRef idx="0">
              <a:schemeClr val="accent1"/>
            </a:fillRef>
            <a:effectRef idx="0">
              <a:schemeClr val="accent1"/>
            </a:effectRef>
            <a:fontRef idx="minor">
              <a:schemeClr val="tx1"/>
            </a:fontRef>
          </p:style>
        </p:cxnSp>
      </p:grpSp>
      <p:sp>
        <p:nvSpPr>
          <p:cNvPr id="15" name="Title 1">
            <a:extLst>
              <a:ext uri="{FF2B5EF4-FFF2-40B4-BE49-F238E27FC236}">
                <a16:creationId xmlns:a16="http://schemas.microsoft.com/office/drawing/2014/main" id="{D1C0B61C-9F81-455C-B43B-6ED6CC1166B3}"/>
              </a:ext>
            </a:extLst>
          </p:cNvPr>
          <p:cNvSpPr txBox="1">
            <a:spLocks/>
          </p:cNvSpPr>
          <p:nvPr/>
        </p:nvSpPr>
        <p:spPr>
          <a:xfrm>
            <a:off x="6476131" y="1050184"/>
            <a:ext cx="2683400" cy="1692771"/>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Measure time it takes signal to travel to object and back</a:t>
            </a:r>
          </a:p>
          <a:p>
            <a:endParaRPr lang="en-US" sz="2200" dirty="0">
              <a:solidFill>
                <a:schemeClr val="bg1"/>
              </a:solidFill>
            </a:endParaRPr>
          </a:p>
          <a:p>
            <a:r>
              <a:rPr lang="en-US" sz="2200" dirty="0">
                <a:solidFill>
                  <a:schemeClr val="bg1"/>
                </a:solidFill>
              </a:rPr>
              <a:t>“Time of Flight”</a:t>
            </a:r>
          </a:p>
        </p:txBody>
      </p:sp>
    </p:spTree>
    <p:extLst>
      <p:ext uri="{BB962C8B-B14F-4D97-AF65-F5344CB8AC3E}">
        <p14:creationId xmlns:p14="http://schemas.microsoft.com/office/powerpoint/2010/main" val="3629875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5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9F037-936A-4347-9B6F-70928D8A247A}"/>
              </a:ext>
            </a:extLst>
          </p:cNvPr>
          <p:cNvSpPr txBox="1">
            <a:spLocks/>
          </p:cNvSpPr>
          <p:nvPr/>
        </p:nvSpPr>
        <p:spPr>
          <a:xfrm>
            <a:off x="0" y="265725"/>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do we estimate range with </a:t>
            </a:r>
            <a:r>
              <a:rPr lang="en-US" sz="2800" dirty="0" err="1">
                <a:solidFill>
                  <a:schemeClr val="bg1"/>
                </a:solidFill>
              </a:rPr>
              <a:t>mmWave</a:t>
            </a:r>
            <a:r>
              <a:rPr lang="en-US" sz="2800" dirty="0">
                <a:solidFill>
                  <a:schemeClr val="bg1"/>
                </a:solidFill>
              </a:rPr>
              <a:t> signals?</a:t>
            </a:r>
            <a:endParaRPr lang="en-US" sz="2200" dirty="0">
              <a:solidFill>
                <a:schemeClr val="bg1"/>
              </a:solidFill>
            </a:endParaRPr>
          </a:p>
        </p:txBody>
      </p:sp>
      <p:grpSp>
        <p:nvGrpSpPr>
          <p:cNvPr id="4" name="Group 3">
            <a:extLst>
              <a:ext uri="{FF2B5EF4-FFF2-40B4-BE49-F238E27FC236}">
                <a16:creationId xmlns:a16="http://schemas.microsoft.com/office/drawing/2014/main" id="{678C7655-6BAD-4AB5-9C3E-0510435559A2}"/>
              </a:ext>
            </a:extLst>
          </p:cNvPr>
          <p:cNvGrpSpPr>
            <a:grpSpLocks noChangeAspect="1"/>
          </p:cNvGrpSpPr>
          <p:nvPr/>
        </p:nvGrpSpPr>
        <p:grpSpPr>
          <a:xfrm>
            <a:off x="4829940" y="863749"/>
            <a:ext cx="417571" cy="514177"/>
            <a:chOff x="3671248" y="1508078"/>
            <a:chExt cx="522436" cy="643302"/>
          </a:xfrm>
        </p:grpSpPr>
        <p:sp>
          <p:nvSpPr>
            <p:cNvPr id="5" name="Isosceles Triangle 4">
              <a:extLst>
                <a:ext uri="{FF2B5EF4-FFF2-40B4-BE49-F238E27FC236}">
                  <a16:creationId xmlns:a16="http://schemas.microsoft.com/office/drawing/2014/main" id="{E27408DB-1DA1-40C6-900B-3E84C05D17C2}"/>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6" name="Straight Connector 5">
              <a:extLst>
                <a:ext uri="{FF2B5EF4-FFF2-40B4-BE49-F238E27FC236}">
                  <a16:creationId xmlns:a16="http://schemas.microsoft.com/office/drawing/2014/main" id="{81C63C33-5760-4776-A621-8BBB4C1438FA}"/>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7" name="Oval 6">
            <a:extLst>
              <a:ext uri="{FF2B5EF4-FFF2-40B4-BE49-F238E27FC236}">
                <a16:creationId xmlns:a16="http://schemas.microsoft.com/office/drawing/2014/main" id="{773F42F2-60B9-4704-A9D0-87EDC9352B8F}"/>
              </a:ext>
            </a:extLst>
          </p:cNvPr>
          <p:cNvSpPr/>
          <p:nvPr/>
        </p:nvSpPr>
        <p:spPr>
          <a:xfrm>
            <a:off x="4960466" y="4461569"/>
            <a:ext cx="156519" cy="15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Download free photo of Wi-fi,wifi,symbol,wireless,internet - from  needpix.com">
            <a:extLst>
              <a:ext uri="{FF2B5EF4-FFF2-40B4-BE49-F238E27FC236}">
                <a16:creationId xmlns:a16="http://schemas.microsoft.com/office/drawing/2014/main" id="{A3A989FC-6157-47FC-A41F-C844539145AA}"/>
              </a:ext>
            </a:extLst>
          </p:cNvPr>
          <p:cNvPicPr>
            <a:picLocks noChangeAspect="1" noChangeArrowheads="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10800000">
            <a:off x="4535468" y="3646026"/>
            <a:ext cx="1006515" cy="740780"/>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2A73A2CA-A06C-4F96-B514-DE0172E09791}"/>
              </a:ext>
            </a:extLst>
          </p:cNvPr>
          <p:cNvSpPr/>
          <p:nvPr/>
        </p:nvSpPr>
        <p:spPr>
          <a:xfrm>
            <a:off x="3721101" y="1295401"/>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7EB8B94-A62B-48AC-B0D9-F948DB41D23E}"/>
              </a:ext>
            </a:extLst>
          </p:cNvPr>
          <p:cNvGrpSpPr/>
          <p:nvPr/>
        </p:nvGrpSpPr>
        <p:grpSpPr>
          <a:xfrm rot="2700000">
            <a:off x="3744912" y="1045845"/>
            <a:ext cx="0" cy="542290"/>
            <a:chOff x="3744912" y="1045845"/>
            <a:chExt cx="0" cy="542290"/>
          </a:xfrm>
        </p:grpSpPr>
        <p:cxnSp>
          <p:nvCxnSpPr>
            <p:cNvPr id="13" name="Straight Connector 12">
              <a:extLst>
                <a:ext uri="{FF2B5EF4-FFF2-40B4-BE49-F238E27FC236}">
                  <a16:creationId xmlns:a16="http://schemas.microsoft.com/office/drawing/2014/main" id="{8D3A6CA8-A7A5-4014-B3BC-97A49F58807D}"/>
                </a:ext>
              </a:extLst>
            </p:cNvPr>
            <p:cNvCxnSpPr>
              <a:cxnSpLocks/>
            </p:cNvCxnSpPr>
            <p:nvPr/>
          </p:nvCxnSpPr>
          <p:spPr>
            <a:xfrm flipV="1">
              <a:off x="3744912" y="1045845"/>
              <a:ext cx="0" cy="2717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77EFEF7-86C0-4D90-A846-3697FFC1F780}"/>
                </a:ext>
              </a:extLst>
            </p:cNvPr>
            <p:cNvCxnSpPr>
              <a:cxnSpLocks/>
            </p:cNvCxnSpPr>
            <p:nvPr/>
          </p:nvCxnSpPr>
          <p:spPr>
            <a:xfrm flipV="1">
              <a:off x="3744912" y="1316355"/>
              <a:ext cx="0" cy="271780"/>
            </a:xfrm>
            <a:prstGeom prst="line">
              <a:avLst/>
            </a:prstGeom>
            <a:ln>
              <a:noFill/>
            </a:ln>
          </p:spPr>
          <p:style>
            <a:lnRef idx="1">
              <a:schemeClr val="accent1"/>
            </a:lnRef>
            <a:fillRef idx="0">
              <a:schemeClr val="accent1"/>
            </a:fillRef>
            <a:effectRef idx="0">
              <a:schemeClr val="accent1"/>
            </a:effectRef>
            <a:fontRef idx="minor">
              <a:schemeClr val="tx1"/>
            </a:fontRef>
          </p:style>
        </p:cxnSp>
      </p:grpSp>
      <p:pic>
        <p:nvPicPr>
          <p:cNvPr id="17" name="Picture 2" descr="Stopwatch isolated cartoon – Royalty-Free Vector | VectorStock">
            <a:extLst>
              <a:ext uri="{FF2B5EF4-FFF2-40B4-BE49-F238E27FC236}">
                <a16:creationId xmlns:a16="http://schemas.microsoft.com/office/drawing/2014/main" id="{2AE32DF1-00B6-475C-ABC9-309C4CC063EC}"/>
              </a:ext>
            </a:extLst>
          </p:cNvPr>
          <p:cNvPicPr>
            <a:picLocks noChangeAspect="1" noChangeArrowheads="1"/>
          </p:cNvPicPr>
          <p:nvPr/>
        </p:nvPicPr>
        <p:blipFill rotWithShape="1">
          <a:blip r:embed="rId4" cstate="screen">
            <a:lum bright="70000" contrast="-70000"/>
            <a:extLst>
              <a:ext uri="{BEBA8EAE-BF5A-486C-A8C5-ECC9F3942E4B}">
                <a14:imgProps xmlns:a14="http://schemas.microsoft.com/office/drawing/2010/main">
                  <a14:imgLayer r:embed="rId5">
                    <a14:imgEffect>
                      <a14:backgroundRemoval t="2803" b="100000" l="1926" r="95186">
                        <a14:foregroundMark x1="46217" y1="23824" x2="46217" y2="23824"/>
                        <a14:foregroundMark x1="48968" y1="19019" x2="49243" y2="22523"/>
                        <a14:foregroundMark x1="48693" y1="18318" x2="53095" y2="29630"/>
                        <a14:foregroundMark x1="53095" y1="29630" x2="66713" y2="34434"/>
                        <a14:foregroundMark x1="66713" y1="34434" x2="70839" y2="37738"/>
                        <a14:foregroundMark x1="86933" y1="76176" x2="87620" y2="86486"/>
                        <a14:foregroundMark x1="87620" y1="86486" x2="62036" y2="97798"/>
                        <a14:foregroundMark x1="62036" y1="97798" x2="60935" y2="98699"/>
                        <a14:foregroundMark x1="31637" y1="97497" x2="24347" y2="87788"/>
                        <a14:foregroundMark x1="36589" y1="35736" x2="41953" y2="32232"/>
                        <a14:foregroundMark x1="44154" y1="29530" x2="18845" y2="42242"/>
                        <a14:foregroundMark x1="18845" y1="42242" x2="9491" y2="50651"/>
                        <a14:foregroundMark x1="9078" y1="55856" x2="8116" y2="66667"/>
                        <a14:foregroundMark x1="9491" y1="50651" x2="9078" y2="55856"/>
                        <a14:foregroundMark x1="87345" y1="49349" x2="94085" y2="57157"/>
                        <a14:foregroundMark x1="76341" y1="36436" x2="85144" y2="46747"/>
                        <a14:foregroundMark x1="94085" y1="57157" x2="90784" y2="74575"/>
                        <a14:foregroundMark x1="37827" y1="5506" x2="37827" y2="5506"/>
                        <a14:foregroundMark x1="59560" y1="2903" x2="59560" y2="2903"/>
                        <a14:foregroundMark x1="2613" y1="57658" x2="2063" y2="65566"/>
                        <a14:foregroundMark x1="3989" y1="64464" x2="10729" y2="77678"/>
                        <a14:foregroundMark x1="25722" y1="90090" x2="37276" y2="93794"/>
                        <a14:foregroundMark x1="95186" y1="55455" x2="93810" y2="72973"/>
                        <a14:foregroundMark x1="34250" y1="94795" x2="62311" y2="96096"/>
                        <a14:backgroundMark x1="12930" y1="69269" x2="12930" y2="69269"/>
                        <a14:backgroundMark x1="13205" y1="58058" x2="13205" y2="70771"/>
                        <a14:backgroundMark x1="13205" y1="70771" x2="18019" y2="73273"/>
                        <a14:backgroundMark x1="18294" y1="79680" x2="19532" y2="80380"/>
                        <a14:backgroundMark x1="14993" y1="67568" x2="17882" y2="77377"/>
                        <a14:backgroundMark x1="17882" y1="77377" x2="17744" y2="77477"/>
                        <a14:backgroundMark x1="14993" y1="67067" x2="24759" y2="66466"/>
                        <a14:backgroundMark x1="83906" y1="51852" x2="87345" y2="66466"/>
                        <a14:backgroundMark x1="87345" y1="66466" x2="85970" y2="69269"/>
                        <a14:backgroundMark x1="87758" y1="71772" x2="87758" y2="71772"/>
                        <a14:backgroundMark x1="87758" y1="71772" x2="87758" y2="71772"/>
                        <a14:backgroundMark x1="85970" y1="73974" x2="88171" y2="70370"/>
                        <a14:backgroundMark x1="85420" y1="69069" x2="86933" y2="74875"/>
                        <a14:backgroundMark x1="15681" y1="78178" x2="20495" y2="82783"/>
                        <a14:backgroundMark x1="20495" y1="82783" x2="21733" y2="84284"/>
                        <a14:backgroundMark x1="11692" y1="55856" x2="11692" y2="55856"/>
                        <a14:backgroundMark x1="11692" y1="58058" x2="15818" y2="49249"/>
                        <a14:backgroundMark x1="15818" y1="49249" x2="35626" y2="37337"/>
                        <a14:backgroundMark x1="14718" y1="50350" x2="14443" y2="56757"/>
                        <a14:backgroundMark x1="20220" y1="50951" x2="20220" y2="50951"/>
                        <a14:backgroundMark x1="14443" y1="52052" x2="15681" y2="49249"/>
                        <a14:backgroundMark x1="14993" y1="50350" x2="14993" y2="50350"/>
                        <a14:backgroundMark x1="15543" y1="49049" x2="14168" y2="51051"/>
                        <a14:backgroundMark x1="14718" y1="57558" x2="18982" y2="57858"/>
                        <a14:backgroundMark x1="73865" y1="41241" x2="80193" y2="47848"/>
                        <a14:backgroundMark x1="86245" y1="52452" x2="82256" y2="46947"/>
                        <a14:backgroundMark x1="82944" y1="47447" x2="85832" y2="51952"/>
                        <a14:backgroundMark x1="75103" y1="41441" x2="73177" y2="39640"/>
                        <a14:backgroundMark x1="69464" y1="39039" x2="73590" y2="39840"/>
                        <a14:backgroundMark x1="15268" y1="56557" x2="14580" y2="57958"/>
                        <a14:backgroundMark x1="21183" y1="84384" x2="23246" y2="85485"/>
                        <a14:backgroundMark x1="23934" y1="86286" x2="22696" y2="85385"/>
                        <a14:backgroundMark x1="87070" y1="75275" x2="86657" y2="76076"/>
                        <a14:backgroundMark x1="86657" y1="74875" x2="86520" y2="75776"/>
                        <a14:backgroundMark x1="31912" y1="99099" x2="38377" y2="99900"/>
                        <a14:backgroundMark x1="30674" y1="98398" x2="33012" y2="98999"/>
                        <a14:backgroundMark x1="62036" y1="99900" x2="62036" y2="99900"/>
                      </a14:backgroundRemoval>
                    </a14:imgEffect>
                  </a14:imgLayer>
                </a14:imgProps>
              </a:ext>
              <a:ext uri="{28A0092B-C50C-407E-A947-70E740481C1C}">
                <a14:useLocalDpi xmlns:a14="http://schemas.microsoft.com/office/drawing/2010/main"/>
              </a:ext>
            </a:extLst>
          </a:blip>
          <a:srcRect/>
          <a:stretch/>
        </p:blipFill>
        <p:spPr bwMode="auto">
          <a:xfrm>
            <a:off x="3331500" y="599440"/>
            <a:ext cx="821400" cy="1128532"/>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57C83F43-B82B-4103-A25F-22A934189DF5}"/>
              </a:ext>
            </a:extLst>
          </p:cNvPr>
          <p:cNvSpPr txBox="1">
            <a:spLocks/>
          </p:cNvSpPr>
          <p:nvPr/>
        </p:nvSpPr>
        <p:spPr>
          <a:xfrm>
            <a:off x="6476131" y="1050184"/>
            <a:ext cx="2683400" cy="1692771"/>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Measure time it takes signal to travel to object and back</a:t>
            </a:r>
          </a:p>
          <a:p>
            <a:endParaRPr lang="en-US" sz="2200" dirty="0">
              <a:solidFill>
                <a:schemeClr val="bg1"/>
              </a:solidFill>
            </a:endParaRPr>
          </a:p>
          <a:p>
            <a:r>
              <a:rPr lang="en-US" sz="2200" dirty="0">
                <a:solidFill>
                  <a:schemeClr val="bg1"/>
                </a:solidFill>
              </a:rPr>
              <a:t>“Time of Flight”</a:t>
            </a:r>
          </a:p>
        </p:txBody>
      </p:sp>
    </p:spTree>
    <p:extLst>
      <p:ext uri="{BB962C8B-B14F-4D97-AF65-F5344CB8AC3E}">
        <p14:creationId xmlns:p14="http://schemas.microsoft.com/office/powerpoint/2010/main" val="626503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9F037-936A-4347-9B6F-70928D8A247A}"/>
              </a:ext>
            </a:extLst>
          </p:cNvPr>
          <p:cNvSpPr txBox="1">
            <a:spLocks/>
          </p:cNvSpPr>
          <p:nvPr/>
        </p:nvSpPr>
        <p:spPr>
          <a:xfrm>
            <a:off x="0" y="265725"/>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do we estimate range with </a:t>
            </a:r>
            <a:r>
              <a:rPr lang="en-US" sz="2800" dirty="0" err="1">
                <a:solidFill>
                  <a:schemeClr val="bg1"/>
                </a:solidFill>
              </a:rPr>
              <a:t>mmWave</a:t>
            </a:r>
            <a:r>
              <a:rPr lang="en-US" sz="2800" dirty="0">
                <a:solidFill>
                  <a:schemeClr val="bg1"/>
                </a:solidFill>
              </a:rPr>
              <a:t> signals?</a:t>
            </a:r>
            <a:endParaRPr lang="en-US" sz="2200" dirty="0">
              <a:solidFill>
                <a:schemeClr val="bg1"/>
              </a:solidFill>
            </a:endParaRPr>
          </a:p>
        </p:txBody>
      </p:sp>
      <p:grpSp>
        <p:nvGrpSpPr>
          <p:cNvPr id="4" name="Group 3">
            <a:extLst>
              <a:ext uri="{FF2B5EF4-FFF2-40B4-BE49-F238E27FC236}">
                <a16:creationId xmlns:a16="http://schemas.microsoft.com/office/drawing/2014/main" id="{678C7655-6BAD-4AB5-9C3E-0510435559A2}"/>
              </a:ext>
            </a:extLst>
          </p:cNvPr>
          <p:cNvGrpSpPr>
            <a:grpSpLocks noChangeAspect="1"/>
          </p:cNvGrpSpPr>
          <p:nvPr/>
        </p:nvGrpSpPr>
        <p:grpSpPr>
          <a:xfrm>
            <a:off x="4829940" y="863749"/>
            <a:ext cx="417571" cy="514177"/>
            <a:chOff x="3671248" y="1508078"/>
            <a:chExt cx="522436" cy="643302"/>
          </a:xfrm>
        </p:grpSpPr>
        <p:sp>
          <p:nvSpPr>
            <p:cNvPr id="5" name="Isosceles Triangle 4">
              <a:extLst>
                <a:ext uri="{FF2B5EF4-FFF2-40B4-BE49-F238E27FC236}">
                  <a16:creationId xmlns:a16="http://schemas.microsoft.com/office/drawing/2014/main" id="{E27408DB-1DA1-40C6-900B-3E84C05D17C2}"/>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6" name="Straight Connector 5">
              <a:extLst>
                <a:ext uri="{FF2B5EF4-FFF2-40B4-BE49-F238E27FC236}">
                  <a16:creationId xmlns:a16="http://schemas.microsoft.com/office/drawing/2014/main" id="{81C63C33-5760-4776-A621-8BBB4C1438FA}"/>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7" name="Oval 6">
            <a:extLst>
              <a:ext uri="{FF2B5EF4-FFF2-40B4-BE49-F238E27FC236}">
                <a16:creationId xmlns:a16="http://schemas.microsoft.com/office/drawing/2014/main" id="{773F42F2-60B9-4704-A9D0-87EDC9352B8F}"/>
              </a:ext>
            </a:extLst>
          </p:cNvPr>
          <p:cNvSpPr/>
          <p:nvPr/>
        </p:nvSpPr>
        <p:spPr>
          <a:xfrm>
            <a:off x="4960466" y="4461569"/>
            <a:ext cx="156519" cy="15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Download free photo of Wi-fi,wifi,symbol,wireless,internet - from  needpix.com">
            <a:extLst>
              <a:ext uri="{FF2B5EF4-FFF2-40B4-BE49-F238E27FC236}">
                <a16:creationId xmlns:a16="http://schemas.microsoft.com/office/drawing/2014/main" id="{A3A989FC-6157-47FC-A41F-C844539145AA}"/>
              </a:ext>
            </a:extLst>
          </p:cNvPr>
          <p:cNvPicPr>
            <a:picLocks noChangeAspect="1" noChangeArrowheads="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535468" y="3646026"/>
            <a:ext cx="1006515" cy="740780"/>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139202B2-0E86-43DC-A13F-DFE6F8F47576}"/>
              </a:ext>
            </a:extLst>
          </p:cNvPr>
          <p:cNvSpPr/>
          <p:nvPr/>
        </p:nvSpPr>
        <p:spPr>
          <a:xfrm>
            <a:off x="3721101" y="1295401"/>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7D3BDDC9-BB2B-4D9E-8CB5-27552829A797}"/>
              </a:ext>
            </a:extLst>
          </p:cNvPr>
          <p:cNvGrpSpPr/>
          <p:nvPr/>
        </p:nvGrpSpPr>
        <p:grpSpPr>
          <a:xfrm rot="2700000">
            <a:off x="3744912" y="1045845"/>
            <a:ext cx="0" cy="542290"/>
            <a:chOff x="3744912" y="1045845"/>
            <a:chExt cx="0" cy="542290"/>
          </a:xfrm>
        </p:grpSpPr>
        <p:cxnSp>
          <p:nvCxnSpPr>
            <p:cNvPr id="14" name="Straight Connector 13">
              <a:extLst>
                <a:ext uri="{FF2B5EF4-FFF2-40B4-BE49-F238E27FC236}">
                  <a16:creationId xmlns:a16="http://schemas.microsoft.com/office/drawing/2014/main" id="{10F8B3E6-319C-440C-AF6C-9425A005EF7D}"/>
                </a:ext>
              </a:extLst>
            </p:cNvPr>
            <p:cNvCxnSpPr>
              <a:cxnSpLocks/>
            </p:cNvCxnSpPr>
            <p:nvPr/>
          </p:nvCxnSpPr>
          <p:spPr>
            <a:xfrm flipV="1">
              <a:off x="3744912" y="1045845"/>
              <a:ext cx="0" cy="2717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077626B-348C-4DA2-8FE5-E3DB753ED7BB}"/>
                </a:ext>
              </a:extLst>
            </p:cNvPr>
            <p:cNvCxnSpPr>
              <a:cxnSpLocks/>
            </p:cNvCxnSpPr>
            <p:nvPr/>
          </p:nvCxnSpPr>
          <p:spPr>
            <a:xfrm flipV="1">
              <a:off x="3744912" y="1316355"/>
              <a:ext cx="0" cy="271780"/>
            </a:xfrm>
            <a:prstGeom prst="line">
              <a:avLst/>
            </a:prstGeom>
            <a:ln>
              <a:noFill/>
            </a:ln>
          </p:spPr>
          <p:style>
            <a:lnRef idx="1">
              <a:schemeClr val="accent1"/>
            </a:lnRef>
            <a:fillRef idx="0">
              <a:schemeClr val="accent1"/>
            </a:fillRef>
            <a:effectRef idx="0">
              <a:schemeClr val="accent1"/>
            </a:effectRef>
            <a:fontRef idx="minor">
              <a:schemeClr val="tx1"/>
            </a:fontRef>
          </p:style>
        </p:cxnSp>
      </p:grpSp>
      <p:pic>
        <p:nvPicPr>
          <p:cNvPr id="16" name="Picture 2" descr="Stopwatch isolated cartoon – Royalty-Free Vector | VectorStock">
            <a:extLst>
              <a:ext uri="{FF2B5EF4-FFF2-40B4-BE49-F238E27FC236}">
                <a16:creationId xmlns:a16="http://schemas.microsoft.com/office/drawing/2014/main" id="{DCB2823B-CAB5-4E72-A0A2-F053FBEEC22A}"/>
              </a:ext>
            </a:extLst>
          </p:cNvPr>
          <p:cNvPicPr>
            <a:picLocks noChangeAspect="1" noChangeArrowheads="1"/>
          </p:cNvPicPr>
          <p:nvPr/>
        </p:nvPicPr>
        <p:blipFill rotWithShape="1">
          <a:blip r:embed="rId4" cstate="screen">
            <a:lum bright="70000" contrast="-70000"/>
            <a:extLst>
              <a:ext uri="{BEBA8EAE-BF5A-486C-A8C5-ECC9F3942E4B}">
                <a14:imgProps xmlns:a14="http://schemas.microsoft.com/office/drawing/2010/main">
                  <a14:imgLayer r:embed="rId5">
                    <a14:imgEffect>
                      <a14:backgroundRemoval t="2803" b="100000" l="1926" r="95186">
                        <a14:foregroundMark x1="46217" y1="23824" x2="46217" y2="23824"/>
                        <a14:foregroundMark x1="48968" y1="19019" x2="49243" y2="22523"/>
                        <a14:foregroundMark x1="48693" y1="18318" x2="53095" y2="29630"/>
                        <a14:foregroundMark x1="53095" y1="29630" x2="66713" y2="34434"/>
                        <a14:foregroundMark x1="66713" y1="34434" x2="70839" y2="37738"/>
                        <a14:foregroundMark x1="86933" y1="76176" x2="87620" y2="86486"/>
                        <a14:foregroundMark x1="87620" y1="86486" x2="62036" y2="97798"/>
                        <a14:foregroundMark x1="62036" y1="97798" x2="60935" y2="98699"/>
                        <a14:foregroundMark x1="31637" y1="97497" x2="24347" y2="87788"/>
                        <a14:foregroundMark x1="36589" y1="35736" x2="41953" y2="32232"/>
                        <a14:foregroundMark x1="44154" y1="29530" x2="18845" y2="42242"/>
                        <a14:foregroundMark x1="18845" y1="42242" x2="9491" y2="50651"/>
                        <a14:foregroundMark x1="9078" y1="55856" x2="8116" y2="66667"/>
                        <a14:foregroundMark x1="9491" y1="50651" x2="9078" y2="55856"/>
                        <a14:foregroundMark x1="87345" y1="49349" x2="94085" y2="57157"/>
                        <a14:foregroundMark x1="76341" y1="36436" x2="85144" y2="46747"/>
                        <a14:foregroundMark x1="94085" y1="57157" x2="90784" y2="74575"/>
                        <a14:foregroundMark x1="37827" y1="5506" x2="37827" y2="5506"/>
                        <a14:foregroundMark x1="59560" y1="2903" x2="59560" y2="2903"/>
                        <a14:foregroundMark x1="2613" y1="57658" x2="2063" y2="65566"/>
                        <a14:foregroundMark x1="3989" y1="64464" x2="10729" y2="77678"/>
                        <a14:foregroundMark x1="25722" y1="90090" x2="37276" y2="93794"/>
                        <a14:foregroundMark x1="95186" y1="55455" x2="93810" y2="72973"/>
                        <a14:foregroundMark x1="34250" y1="94795" x2="62311" y2="96096"/>
                        <a14:backgroundMark x1="12930" y1="69269" x2="12930" y2="69269"/>
                        <a14:backgroundMark x1="13205" y1="58058" x2="13205" y2="70771"/>
                        <a14:backgroundMark x1="13205" y1="70771" x2="18019" y2="73273"/>
                        <a14:backgroundMark x1="18294" y1="79680" x2="19532" y2="80380"/>
                        <a14:backgroundMark x1="14993" y1="67568" x2="17882" y2="77377"/>
                        <a14:backgroundMark x1="17882" y1="77377" x2="17744" y2="77477"/>
                        <a14:backgroundMark x1="14993" y1="67067" x2="24759" y2="66466"/>
                        <a14:backgroundMark x1="83906" y1="51852" x2="87345" y2="66466"/>
                        <a14:backgroundMark x1="87345" y1="66466" x2="85970" y2="69269"/>
                        <a14:backgroundMark x1="87758" y1="71772" x2="87758" y2="71772"/>
                        <a14:backgroundMark x1="87758" y1="71772" x2="87758" y2="71772"/>
                        <a14:backgroundMark x1="85970" y1="73974" x2="88171" y2="70370"/>
                        <a14:backgroundMark x1="85420" y1="69069" x2="86933" y2="74875"/>
                        <a14:backgroundMark x1="15681" y1="78178" x2="20495" y2="82783"/>
                        <a14:backgroundMark x1="20495" y1="82783" x2="21733" y2="84284"/>
                        <a14:backgroundMark x1="11692" y1="55856" x2="11692" y2="55856"/>
                        <a14:backgroundMark x1="11692" y1="58058" x2="15818" y2="49249"/>
                        <a14:backgroundMark x1="15818" y1="49249" x2="35626" y2="37337"/>
                        <a14:backgroundMark x1="14718" y1="50350" x2="14443" y2="56757"/>
                        <a14:backgroundMark x1="20220" y1="50951" x2="20220" y2="50951"/>
                        <a14:backgroundMark x1="14443" y1="52052" x2="15681" y2="49249"/>
                        <a14:backgroundMark x1="14993" y1="50350" x2="14993" y2="50350"/>
                        <a14:backgroundMark x1="15543" y1="49049" x2="14168" y2="51051"/>
                        <a14:backgroundMark x1="14718" y1="57558" x2="18982" y2="57858"/>
                        <a14:backgroundMark x1="73865" y1="41241" x2="80193" y2="47848"/>
                        <a14:backgroundMark x1="86245" y1="52452" x2="82256" y2="46947"/>
                        <a14:backgroundMark x1="82944" y1="47447" x2="85832" y2="51952"/>
                        <a14:backgroundMark x1="75103" y1="41441" x2="73177" y2="39640"/>
                        <a14:backgroundMark x1="69464" y1="39039" x2="73590" y2="39840"/>
                        <a14:backgroundMark x1="15268" y1="56557" x2="14580" y2="57958"/>
                        <a14:backgroundMark x1="21183" y1="84384" x2="23246" y2="85485"/>
                        <a14:backgroundMark x1="23934" y1="86286" x2="22696" y2="85385"/>
                        <a14:backgroundMark x1="87070" y1="75275" x2="86657" y2="76076"/>
                        <a14:backgroundMark x1="86657" y1="74875" x2="86520" y2="75776"/>
                        <a14:backgroundMark x1="31912" y1="99099" x2="38377" y2="99900"/>
                        <a14:backgroundMark x1="30674" y1="98398" x2="33012" y2="98999"/>
                        <a14:backgroundMark x1="62036" y1="99900" x2="62036" y2="99900"/>
                      </a14:backgroundRemoval>
                    </a14:imgEffect>
                  </a14:imgLayer>
                </a14:imgProps>
              </a:ext>
              <a:ext uri="{28A0092B-C50C-407E-A947-70E740481C1C}">
                <a14:useLocalDpi xmlns:a14="http://schemas.microsoft.com/office/drawing/2010/main"/>
              </a:ext>
            </a:extLst>
          </a:blip>
          <a:srcRect/>
          <a:stretch/>
        </p:blipFill>
        <p:spPr bwMode="auto">
          <a:xfrm>
            <a:off x="3331500" y="599440"/>
            <a:ext cx="821400" cy="1128532"/>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9CF9F35D-7CEE-42BF-B4E0-CD3F9B4D9D47}"/>
              </a:ext>
            </a:extLst>
          </p:cNvPr>
          <p:cNvSpPr txBox="1">
            <a:spLocks/>
          </p:cNvSpPr>
          <p:nvPr/>
        </p:nvSpPr>
        <p:spPr>
          <a:xfrm>
            <a:off x="6476131" y="1050184"/>
            <a:ext cx="2683400" cy="1692771"/>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Measure time it takes signal to travel to object and back</a:t>
            </a:r>
          </a:p>
          <a:p>
            <a:endParaRPr lang="en-US" sz="2200" dirty="0">
              <a:solidFill>
                <a:schemeClr val="bg1"/>
              </a:solidFill>
            </a:endParaRPr>
          </a:p>
          <a:p>
            <a:r>
              <a:rPr lang="en-US" sz="2200" dirty="0">
                <a:solidFill>
                  <a:schemeClr val="bg1"/>
                </a:solidFill>
              </a:rPr>
              <a:t>“Time of Flight”</a:t>
            </a:r>
          </a:p>
        </p:txBody>
      </p:sp>
    </p:spTree>
    <p:extLst>
      <p:ext uri="{BB962C8B-B14F-4D97-AF65-F5344CB8AC3E}">
        <p14:creationId xmlns:p14="http://schemas.microsoft.com/office/powerpoint/2010/main" val="347386889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6A74F91F-601D-4407-A2CF-C14B1E5D4FA9}"/>
              </a:ext>
            </a:extLst>
          </p:cNvPr>
          <p:cNvSpPr/>
          <p:nvPr/>
        </p:nvSpPr>
        <p:spPr>
          <a:xfrm>
            <a:off x="3721101" y="1295401"/>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A9F037-936A-4347-9B6F-70928D8A247A}"/>
              </a:ext>
            </a:extLst>
          </p:cNvPr>
          <p:cNvSpPr txBox="1">
            <a:spLocks/>
          </p:cNvSpPr>
          <p:nvPr/>
        </p:nvSpPr>
        <p:spPr>
          <a:xfrm>
            <a:off x="0" y="265725"/>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do we estimate range with </a:t>
            </a:r>
            <a:r>
              <a:rPr lang="en-US" sz="2800" dirty="0" err="1">
                <a:solidFill>
                  <a:schemeClr val="bg1"/>
                </a:solidFill>
              </a:rPr>
              <a:t>mmWave</a:t>
            </a:r>
            <a:r>
              <a:rPr lang="en-US" sz="2800" dirty="0">
                <a:solidFill>
                  <a:schemeClr val="bg1"/>
                </a:solidFill>
              </a:rPr>
              <a:t> signals?</a:t>
            </a:r>
            <a:endParaRPr lang="en-US" sz="2200" dirty="0">
              <a:solidFill>
                <a:schemeClr val="bg1"/>
              </a:solidFill>
            </a:endParaRPr>
          </a:p>
        </p:txBody>
      </p:sp>
      <p:grpSp>
        <p:nvGrpSpPr>
          <p:cNvPr id="4" name="Group 3">
            <a:extLst>
              <a:ext uri="{FF2B5EF4-FFF2-40B4-BE49-F238E27FC236}">
                <a16:creationId xmlns:a16="http://schemas.microsoft.com/office/drawing/2014/main" id="{678C7655-6BAD-4AB5-9C3E-0510435559A2}"/>
              </a:ext>
            </a:extLst>
          </p:cNvPr>
          <p:cNvGrpSpPr>
            <a:grpSpLocks noChangeAspect="1"/>
          </p:cNvGrpSpPr>
          <p:nvPr/>
        </p:nvGrpSpPr>
        <p:grpSpPr>
          <a:xfrm>
            <a:off x="4829940" y="863749"/>
            <a:ext cx="417571" cy="514177"/>
            <a:chOff x="3671248" y="1508078"/>
            <a:chExt cx="522436" cy="643302"/>
          </a:xfrm>
        </p:grpSpPr>
        <p:sp>
          <p:nvSpPr>
            <p:cNvPr id="5" name="Isosceles Triangle 4">
              <a:extLst>
                <a:ext uri="{FF2B5EF4-FFF2-40B4-BE49-F238E27FC236}">
                  <a16:creationId xmlns:a16="http://schemas.microsoft.com/office/drawing/2014/main" id="{E27408DB-1DA1-40C6-900B-3E84C05D17C2}"/>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6" name="Straight Connector 5">
              <a:extLst>
                <a:ext uri="{FF2B5EF4-FFF2-40B4-BE49-F238E27FC236}">
                  <a16:creationId xmlns:a16="http://schemas.microsoft.com/office/drawing/2014/main" id="{81C63C33-5760-4776-A621-8BBB4C1438FA}"/>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7" name="Oval 6">
            <a:extLst>
              <a:ext uri="{FF2B5EF4-FFF2-40B4-BE49-F238E27FC236}">
                <a16:creationId xmlns:a16="http://schemas.microsoft.com/office/drawing/2014/main" id="{773F42F2-60B9-4704-A9D0-87EDC9352B8F}"/>
              </a:ext>
            </a:extLst>
          </p:cNvPr>
          <p:cNvSpPr/>
          <p:nvPr/>
        </p:nvSpPr>
        <p:spPr>
          <a:xfrm>
            <a:off x="4960466" y="4461569"/>
            <a:ext cx="156519" cy="15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Download free photo of Wi-fi,wifi,symbol,wireless,internet - from  needpix.com">
            <a:extLst>
              <a:ext uri="{FF2B5EF4-FFF2-40B4-BE49-F238E27FC236}">
                <a16:creationId xmlns:a16="http://schemas.microsoft.com/office/drawing/2014/main" id="{A3A989FC-6157-47FC-A41F-C844539145AA}"/>
              </a:ext>
            </a:extLst>
          </p:cNvPr>
          <p:cNvPicPr>
            <a:picLocks noChangeAspect="1" noChangeArrowheads="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535468" y="1469986"/>
            <a:ext cx="1006515" cy="74078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E45A1972-73F9-428F-883D-58B2039D4FB6}"/>
              </a:ext>
            </a:extLst>
          </p:cNvPr>
          <p:cNvGrpSpPr/>
          <p:nvPr/>
        </p:nvGrpSpPr>
        <p:grpSpPr>
          <a:xfrm rot="5400000">
            <a:off x="3744912" y="1045845"/>
            <a:ext cx="0" cy="542290"/>
            <a:chOff x="3744912" y="1045845"/>
            <a:chExt cx="0" cy="542290"/>
          </a:xfrm>
        </p:grpSpPr>
        <p:cxnSp>
          <p:nvCxnSpPr>
            <p:cNvPr id="19" name="Straight Connector 18">
              <a:extLst>
                <a:ext uri="{FF2B5EF4-FFF2-40B4-BE49-F238E27FC236}">
                  <a16:creationId xmlns:a16="http://schemas.microsoft.com/office/drawing/2014/main" id="{D0C411C9-7A6F-4CFA-BA1B-A14B625FE04A}"/>
                </a:ext>
              </a:extLst>
            </p:cNvPr>
            <p:cNvCxnSpPr>
              <a:cxnSpLocks/>
            </p:cNvCxnSpPr>
            <p:nvPr/>
          </p:nvCxnSpPr>
          <p:spPr>
            <a:xfrm flipV="1">
              <a:off x="3744912" y="1045845"/>
              <a:ext cx="0" cy="2717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72CC8D5-061E-45FA-AF68-3C3A24F58C81}"/>
                </a:ext>
              </a:extLst>
            </p:cNvPr>
            <p:cNvCxnSpPr>
              <a:cxnSpLocks/>
            </p:cNvCxnSpPr>
            <p:nvPr/>
          </p:nvCxnSpPr>
          <p:spPr>
            <a:xfrm flipV="1">
              <a:off x="3744912" y="1316355"/>
              <a:ext cx="0" cy="271780"/>
            </a:xfrm>
            <a:prstGeom prst="line">
              <a:avLst/>
            </a:prstGeom>
            <a:ln>
              <a:noFill/>
            </a:ln>
          </p:spPr>
          <p:style>
            <a:lnRef idx="1">
              <a:schemeClr val="accent1"/>
            </a:lnRef>
            <a:fillRef idx="0">
              <a:schemeClr val="accent1"/>
            </a:fillRef>
            <a:effectRef idx="0">
              <a:schemeClr val="accent1"/>
            </a:effectRef>
            <a:fontRef idx="minor">
              <a:schemeClr val="tx1"/>
            </a:fontRef>
          </p:style>
        </p:cxnSp>
      </p:grpSp>
      <p:pic>
        <p:nvPicPr>
          <p:cNvPr id="21" name="Picture 2" descr="Stopwatch isolated cartoon – Royalty-Free Vector | VectorStock">
            <a:extLst>
              <a:ext uri="{FF2B5EF4-FFF2-40B4-BE49-F238E27FC236}">
                <a16:creationId xmlns:a16="http://schemas.microsoft.com/office/drawing/2014/main" id="{6603F9E8-EE5F-4DA4-8189-C793DD1ACC97}"/>
              </a:ext>
            </a:extLst>
          </p:cNvPr>
          <p:cNvPicPr>
            <a:picLocks noChangeAspect="1" noChangeArrowheads="1"/>
          </p:cNvPicPr>
          <p:nvPr/>
        </p:nvPicPr>
        <p:blipFill rotWithShape="1">
          <a:blip r:embed="rId4" cstate="screen">
            <a:lum bright="70000" contrast="-70000"/>
            <a:extLst>
              <a:ext uri="{BEBA8EAE-BF5A-486C-A8C5-ECC9F3942E4B}">
                <a14:imgProps xmlns:a14="http://schemas.microsoft.com/office/drawing/2010/main">
                  <a14:imgLayer r:embed="rId5">
                    <a14:imgEffect>
                      <a14:backgroundRemoval t="2803" b="100000" l="1926" r="95186">
                        <a14:foregroundMark x1="46217" y1="23824" x2="46217" y2="23824"/>
                        <a14:foregroundMark x1="48968" y1="19019" x2="49243" y2="22523"/>
                        <a14:foregroundMark x1="48693" y1="18318" x2="53095" y2="29630"/>
                        <a14:foregroundMark x1="53095" y1="29630" x2="66713" y2="34434"/>
                        <a14:foregroundMark x1="66713" y1="34434" x2="70839" y2="37738"/>
                        <a14:foregroundMark x1="86933" y1="76176" x2="87620" y2="86486"/>
                        <a14:foregroundMark x1="87620" y1="86486" x2="62036" y2="97798"/>
                        <a14:foregroundMark x1="62036" y1="97798" x2="60935" y2="98699"/>
                        <a14:foregroundMark x1="31637" y1="97497" x2="24347" y2="87788"/>
                        <a14:foregroundMark x1="36589" y1="35736" x2="41953" y2="32232"/>
                        <a14:foregroundMark x1="44154" y1="29530" x2="18845" y2="42242"/>
                        <a14:foregroundMark x1="18845" y1="42242" x2="9491" y2="50651"/>
                        <a14:foregroundMark x1="9078" y1="55856" x2="8116" y2="66667"/>
                        <a14:foregroundMark x1="9491" y1="50651" x2="9078" y2="55856"/>
                        <a14:foregroundMark x1="87345" y1="49349" x2="94085" y2="57157"/>
                        <a14:foregroundMark x1="76341" y1="36436" x2="85144" y2="46747"/>
                        <a14:foregroundMark x1="94085" y1="57157" x2="90784" y2="74575"/>
                        <a14:foregroundMark x1="37827" y1="5506" x2="37827" y2="5506"/>
                        <a14:foregroundMark x1="59560" y1="2903" x2="59560" y2="2903"/>
                        <a14:foregroundMark x1="2613" y1="57658" x2="2063" y2="65566"/>
                        <a14:foregroundMark x1="3989" y1="64464" x2="10729" y2="77678"/>
                        <a14:foregroundMark x1="25722" y1="90090" x2="37276" y2="93794"/>
                        <a14:foregroundMark x1="95186" y1="55455" x2="93810" y2="72973"/>
                        <a14:foregroundMark x1="34250" y1="94795" x2="62311" y2="96096"/>
                        <a14:backgroundMark x1="12930" y1="69269" x2="12930" y2="69269"/>
                        <a14:backgroundMark x1="13205" y1="58058" x2="13205" y2="70771"/>
                        <a14:backgroundMark x1="13205" y1="70771" x2="18019" y2="73273"/>
                        <a14:backgroundMark x1="18294" y1="79680" x2="19532" y2="80380"/>
                        <a14:backgroundMark x1="14993" y1="67568" x2="17882" y2="77377"/>
                        <a14:backgroundMark x1="17882" y1="77377" x2="17744" y2="77477"/>
                        <a14:backgroundMark x1="14993" y1="67067" x2="24759" y2="66466"/>
                        <a14:backgroundMark x1="83906" y1="51852" x2="87345" y2="66466"/>
                        <a14:backgroundMark x1="87345" y1="66466" x2="85970" y2="69269"/>
                        <a14:backgroundMark x1="87758" y1="71772" x2="87758" y2="71772"/>
                        <a14:backgroundMark x1="87758" y1="71772" x2="87758" y2="71772"/>
                        <a14:backgroundMark x1="85970" y1="73974" x2="88171" y2="70370"/>
                        <a14:backgroundMark x1="85420" y1="69069" x2="86933" y2="74875"/>
                        <a14:backgroundMark x1="15681" y1="78178" x2="20495" y2="82783"/>
                        <a14:backgroundMark x1="20495" y1="82783" x2="21733" y2="84284"/>
                        <a14:backgroundMark x1="11692" y1="55856" x2="11692" y2="55856"/>
                        <a14:backgroundMark x1="11692" y1="58058" x2="15818" y2="49249"/>
                        <a14:backgroundMark x1="15818" y1="49249" x2="35626" y2="37337"/>
                        <a14:backgroundMark x1="14718" y1="50350" x2="14443" y2="56757"/>
                        <a14:backgroundMark x1="20220" y1="50951" x2="20220" y2="50951"/>
                        <a14:backgroundMark x1="14443" y1="52052" x2="15681" y2="49249"/>
                        <a14:backgroundMark x1="14993" y1="50350" x2="14993" y2="50350"/>
                        <a14:backgroundMark x1="15543" y1="49049" x2="14168" y2="51051"/>
                        <a14:backgroundMark x1="14718" y1="57558" x2="18982" y2="57858"/>
                        <a14:backgroundMark x1="73865" y1="41241" x2="80193" y2="47848"/>
                        <a14:backgroundMark x1="86245" y1="52452" x2="82256" y2="46947"/>
                        <a14:backgroundMark x1="82944" y1="47447" x2="85832" y2="51952"/>
                        <a14:backgroundMark x1="75103" y1="41441" x2="73177" y2="39640"/>
                        <a14:backgroundMark x1="69464" y1="39039" x2="73590" y2="39840"/>
                        <a14:backgroundMark x1="15268" y1="56557" x2="14580" y2="57958"/>
                        <a14:backgroundMark x1="21183" y1="84384" x2="23246" y2="85485"/>
                        <a14:backgroundMark x1="23934" y1="86286" x2="22696" y2="85385"/>
                        <a14:backgroundMark x1="87070" y1="75275" x2="86657" y2="76076"/>
                        <a14:backgroundMark x1="86657" y1="74875" x2="86520" y2="75776"/>
                        <a14:backgroundMark x1="31912" y1="99099" x2="38377" y2="99900"/>
                        <a14:backgroundMark x1="30674" y1="98398" x2="33012" y2="98999"/>
                        <a14:backgroundMark x1="62036" y1="99900" x2="62036" y2="99900"/>
                      </a14:backgroundRemoval>
                    </a14:imgEffect>
                  </a14:imgLayer>
                </a14:imgProps>
              </a:ext>
              <a:ext uri="{28A0092B-C50C-407E-A947-70E740481C1C}">
                <a14:useLocalDpi xmlns:a14="http://schemas.microsoft.com/office/drawing/2010/main"/>
              </a:ext>
            </a:extLst>
          </a:blip>
          <a:srcRect/>
          <a:stretch/>
        </p:blipFill>
        <p:spPr bwMode="auto">
          <a:xfrm>
            <a:off x="3331500" y="599440"/>
            <a:ext cx="821400" cy="1128532"/>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48BD6C1C-3E7B-4446-8BD9-C248B901340F}"/>
              </a:ext>
            </a:extLst>
          </p:cNvPr>
          <p:cNvSpPr txBox="1">
            <a:spLocks/>
          </p:cNvSpPr>
          <p:nvPr/>
        </p:nvSpPr>
        <p:spPr>
          <a:xfrm>
            <a:off x="6476131" y="1050184"/>
            <a:ext cx="2683400" cy="1692771"/>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Measure time it takes signal to travel to object and back</a:t>
            </a:r>
          </a:p>
          <a:p>
            <a:endParaRPr lang="en-US" sz="2200" dirty="0">
              <a:solidFill>
                <a:schemeClr val="bg1"/>
              </a:solidFill>
            </a:endParaRPr>
          </a:p>
          <a:p>
            <a:r>
              <a:rPr lang="en-US" sz="2200" dirty="0">
                <a:solidFill>
                  <a:schemeClr val="bg1"/>
                </a:solidFill>
              </a:rPr>
              <a:t>“Time of Flight”</a:t>
            </a:r>
          </a:p>
        </p:txBody>
      </p:sp>
      <p:sp>
        <p:nvSpPr>
          <p:cNvPr id="22" name="Title 1">
            <a:extLst>
              <a:ext uri="{FF2B5EF4-FFF2-40B4-BE49-F238E27FC236}">
                <a16:creationId xmlns:a16="http://schemas.microsoft.com/office/drawing/2014/main" id="{6629CDDB-4122-4911-AF75-A01E0D590C1C}"/>
              </a:ext>
            </a:extLst>
          </p:cNvPr>
          <p:cNvSpPr txBox="1">
            <a:spLocks/>
          </p:cNvSpPr>
          <p:nvPr/>
        </p:nvSpPr>
        <p:spPr>
          <a:xfrm>
            <a:off x="0" y="4950253"/>
            <a:ext cx="10077450" cy="67710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Range = Speed of Light x Time of Flight</a:t>
            </a:r>
          </a:p>
          <a:p>
            <a:r>
              <a:rPr lang="en-US" sz="2200" dirty="0">
                <a:solidFill>
                  <a:schemeClr val="bg1"/>
                </a:solidFill>
              </a:rPr>
              <a:t> r = c x </a:t>
            </a:r>
            <a:r>
              <a:rPr lang="el-GR" sz="2200" dirty="0">
                <a:solidFill>
                  <a:schemeClr val="bg1"/>
                </a:solidFill>
                <a:latin typeface="Cambria Math" panose="02040503050406030204" pitchFamily="18" charset="0"/>
                <a:ea typeface="Cambria Math" panose="02040503050406030204" pitchFamily="18" charset="0"/>
              </a:rPr>
              <a:t>τ</a:t>
            </a:r>
            <a:endParaRPr lang="en-US" sz="2200" dirty="0">
              <a:solidFill>
                <a:schemeClr val="bg1"/>
              </a:solidFill>
            </a:endParaRPr>
          </a:p>
        </p:txBody>
      </p:sp>
      <p:sp>
        <p:nvSpPr>
          <p:cNvPr id="23" name="Freeform: Shape 29">
            <a:extLst>
              <a:ext uri="{FF2B5EF4-FFF2-40B4-BE49-F238E27FC236}">
                <a16:creationId xmlns:a16="http://schemas.microsoft.com/office/drawing/2014/main" id="{D2FAFE51-59B7-43C8-93CA-E16FFF20613F}"/>
              </a:ext>
            </a:extLst>
          </p:cNvPr>
          <p:cNvSpPr/>
          <p:nvPr/>
        </p:nvSpPr>
        <p:spPr>
          <a:xfrm>
            <a:off x="690" y="2636192"/>
            <a:ext cx="10076760" cy="126062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820000"/>
          </a:solidFill>
          <a:ln w="0" cap="rnd">
            <a:noFill/>
            <a:prstDash val="solid"/>
          </a:ln>
        </p:spPr>
        <p:txBody>
          <a:bodyPr vert="horz" wrap="square" lIns="90000" tIns="45000" rIns="90000" bIns="45000" anchor="ctr" anchorCtr="0" compatLnSpc="0">
            <a:noAutofit/>
          </a:bodyPr>
          <a:lstStyle/>
          <a:p>
            <a:pPr algn="ctr"/>
            <a:r>
              <a:rPr lang="en-US" sz="3200" dirty="0">
                <a:solidFill>
                  <a:srgbClr val="FFFFFF"/>
                </a:solidFill>
                <a:latin typeface="Liberation Sans"/>
              </a:rPr>
              <a:t>Measuring time of flight directly is very difficult </a:t>
            </a:r>
          </a:p>
          <a:p>
            <a:pPr algn="ctr"/>
            <a:r>
              <a:rPr lang="en-US" sz="3200" dirty="0">
                <a:solidFill>
                  <a:srgbClr val="FFFFFF"/>
                </a:solidFill>
                <a:latin typeface="Liberation Sans"/>
              </a:rPr>
              <a:t>&gt; $10k</a:t>
            </a:r>
            <a:endParaRPr lang="en-US" sz="3200" b="1" dirty="0">
              <a:solidFill>
                <a:schemeClr val="bg1">
                  <a:lumMod val="50000"/>
                </a:schemeClr>
              </a:solidFill>
              <a:latin typeface="Liberation Sans"/>
            </a:endParaRPr>
          </a:p>
        </p:txBody>
      </p:sp>
    </p:spTree>
    <p:extLst>
      <p:ext uri="{BB962C8B-B14F-4D97-AF65-F5344CB8AC3E}">
        <p14:creationId xmlns:p14="http://schemas.microsoft.com/office/powerpoint/2010/main" val="1645239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AE61CFC8-426A-4598-86C3-626BE189FC52}"/>
              </a:ext>
            </a:extLst>
          </p:cNvPr>
          <p:cNvGrpSpPr/>
          <p:nvPr/>
        </p:nvGrpSpPr>
        <p:grpSpPr>
          <a:xfrm>
            <a:off x="1229360" y="2626360"/>
            <a:ext cx="1211580" cy="1767840"/>
            <a:chOff x="1066800" y="1607820"/>
            <a:chExt cx="3485602" cy="1173480"/>
          </a:xfrm>
        </p:grpSpPr>
        <p:sp>
          <p:nvSpPr>
            <p:cNvPr id="46" name="Freeform: Shape 45">
              <a:extLst>
                <a:ext uri="{FF2B5EF4-FFF2-40B4-BE49-F238E27FC236}">
                  <a16:creationId xmlns:a16="http://schemas.microsoft.com/office/drawing/2014/main" id="{6C0D3411-2E68-48AC-BDDD-385B5E7DD237}"/>
                </a:ext>
              </a:extLst>
            </p:cNvPr>
            <p:cNvSpPr/>
            <p:nvPr/>
          </p:nvSpPr>
          <p:spPr>
            <a:xfrm>
              <a:off x="1066800" y="1722120"/>
              <a:ext cx="3390900" cy="929645"/>
            </a:xfrm>
            <a:custGeom>
              <a:avLst/>
              <a:gdLst>
                <a:gd name="connsiteX0" fmla="*/ 0 w 7086600"/>
                <a:gd name="connsiteY0" fmla="*/ 922020 h 929645"/>
                <a:gd name="connsiteX1" fmla="*/ 914400 w 7086600"/>
                <a:gd name="connsiteY1" fmla="*/ 7620 h 929645"/>
                <a:gd name="connsiteX2" fmla="*/ 1760220 w 7086600"/>
                <a:gd name="connsiteY2" fmla="*/ 929640 h 929645"/>
                <a:gd name="connsiteX3" fmla="*/ 2514600 w 7086600"/>
                <a:gd name="connsiteY3" fmla="*/ 0 h 929645"/>
                <a:gd name="connsiteX4" fmla="*/ 3185160 w 7086600"/>
                <a:gd name="connsiteY4" fmla="*/ 929640 h 929645"/>
                <a:gd name="connsiteX5" fmla="*/ 3825240 w 7086600"/>
                <a:gd name="connsiteY5" fmla="*/ 15240 h 929645"/>
                <a:gd name="connsiteX6" fmla="*/ 4457700 w 7086600"/>
                <a:gd name="connsiteY6" fmla="*/ 929640 h 929645"/>
                <a:gd name="connsiteX7" fmla="*/ 4975860 w 7086600"/>
                <a:gd name="connsiteY7" fmla="*/ 15240 h 929645"/>
                <a:gd name="connsiteX8" fmla="*/ 5394960 w 7086600"/>
                <a:gd name="connsiteY8" fmla="*/ 922020 h 929645"/>
                <a:gd name="connsiteX9" fmla="*/ 5722620 w 7086600"/>
                <a:gd name="connsiteY9" fmla="*/ 15240 h 929645"/>
                <a:gd name="connsiteX10" fmla="*/ 6035040 w 7086600"/>
                <a:gd name="connsiteY10" fmla="*/ 929640 h 929645"/>
                <a:gd name="connsiteX11" fmla="*/ 6233160 w 7086600"/>
                <a:gd name="connsiteY11" fmla="*/ 7620 h 929645"/>
                <a:gd name="connsiteX12" fmla="*/ 6469380 w 7086600"/>
                <a:gd name="connsiteY12" fmla="*/ 914400 h 929645"/>
                <a:gd name="connsiteX13" fmla="*/ 6606540 w 7086600"/>
                <a:gd name="connsiteY13" fmla="*/ 15240 h 929645"/>
                <a:gd name="connsiteX14" fmla="*/ 6789420 w 7086600"/>
                <a:gd name="connsiteY14" fmla="*/ 929640 h 929645"/>
                <a:gd name="connsiteX15" fmla="*/ 6903720 w 7086600"/>
                <a:gd name="connsiteY15" fmla="*/ 22860 h 929645"/>
                <a:gd name="connsiteX16" fmla="*/ 7086600 w 7086600"/>
                <a:gd name="connsiteY16" fmla="*/ 929640 h 9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86600" h="929645">
                  <a:moveTo>
                    <a:pt x="0" y="922020"/>
                  </a:moveTo>
                  <a:cubicBezTo>
                    <a:pt x="310515" y="464185"/>
                    <a:pt x="621030" y="6350"/>
                    <a:pt x="914400" y="7620"/>
                  </a:cubicBezTo>
                  <a:cubicBezTo>
                    <a:pt x="1207770" y="8890"/>
                    <a:pt x="1493520" y="930910"/>
                    <a:pt x="1760220" y="929640"/>
                  </a:cubicBezTo>
                  <a:cubicBezTo>
                    <a:pt x="2026920" y="928370"/>
                    <a:pt x="2277110" y="0"/>
                    <a:pt x="2514600" y="0"/>
                  </a:cubicBezTo>
                  <a:cubicBezTo>
                    <a:pt x="2752090" y="0"/>
                    <a:pt x="2966720" y="927100"/>
                    <a:pt x="3185160" y="929640"/>
                  </a:cubicBezTo>
                  <a:cubicBezTo>
                    <a:pt x="3403600" y="932180"/>
                    <a:pt x="3613150" y="15240"/>
                    <a:pt x="3825240" y="15240"/>
                  </a:cubicBezTo>
                  <a:cubicBezTo>
                    <a:pt x="4037330" y="15240"/>
                    <a:pt x="4265930" y="929640"/>
                    <a:pt x="4457700" y="929640"/>
                  </a:cubicBezTo>
                  <a:cubicBezTo>
                    <a:pt x="4649470" y="929640"/>
                    <a:pt x="4819650" y="16510"/>
                    <a:pt x="4975860" y="15240"/>
                  </a:cubicBezTo>
                  <a:cubicBezTo>
                    <a:pt x="5132070" y="13970"/>
                    <a:pt x="5270500" y="922020"/>
                    <a:pt x="5394960" y="922020"/>
                  </a:cubicBezTo>
                  <a:cubicBezTo>
                    <a:pt x="5519420" y="922020"/>
                    <a:pt x="5615940" y="13970"/>
                    <a:pt x="5722620" y="15240"/>
                  </a:cubicBezTo>
                  <a:cubicBezTo>
                    <a:pt x="5829300" y="16510"/>
                    <a:pt x="5949950" y="930910"/>
                    <a:pt x="6035040" y="929640"/>
                  </a:cubicBezTo>
                  <a:cubicBezTo>
                    <a:pt x="6120130" y="928370"/>
                    <a:pt x="6160770" y="10160"/>
                    <a:pt x="6233160" y="7620"/>
                  </a:cubicBezTo>
                  <a:cubicBezTo>
                    <a:pt x="6305550" y="5080"/>
                    <a:pt x="6407150" y="913130"/>
                    <a:pt x="6469380" y="914400"/>
                  </a:cubicBezTo>
                  <a:cubicBezTo>
                    <a:pt x="6531610" y="915670"/>
                    <a:pt x="6553200" y="12700"/>
                    <a:pt x="6606540" y="15240"/>
                  </a:cubicBezTo>
                  <a:cubicBezTo>
                    <a:pt x="6659880" y="17780"/>
                    <a:pt x="6739890" y="928370"/>
                    <a:pt x="6789420" y="929640"/>
                  </a:cubicBezTo>
                  <a:cubicBezTo>
                    <a:pt x="6838950" y="930910"/>
                    <a:pt x="6854190" y="22860"/>
                    <a:pt x="6903720" y="22860"/>
                  </a:cubicBezTo>
                  <a:cubicBezTo>
                    <a:pt x="6953250" y="22860"/>
                    <a:pt x="7019925" y="476250"/>
                    <a:pt x="7086600" y="929640"/>
                  </a:cubicBezTo>
                </a:path>
              </a:pathLst>
            </a:cu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6"/>
                  </a:solidFill>
                </a:ln>
              </a:endParaRPr>
            </a:p>
          </p:txBody>
        </p:sp>
        <p:sp>
          <p:nvSpPr>
            <p:cNvPr id="47" name="Rectangle 46">
              <a:extLst>
                <a:ext uri="{FF2B5EF4-FFF2-40B4-BE49-F238E27FC236}">
                  <a16:creationId xmlns:a16="http://schemas.microsoft.com/office/drawing/2014/main" id="{BC28B7A9-3B96-4C39-8083-15227EF659AD}"/>
                </a:ext>
              </a:extLst>
            </p:cNvPr>
            <p:cNvSpPr/>
            <p:nvPr/>
          </p:nvSpPr>
          <p:spPr>
            <a:xfrm>
              <a:off x="4308561" y="1607820"/>
              <a:ext cx="243841" cy="1173480"/>
            </a:xfrm>
            <a:prstGeom prst="rect">
              <a:avLst/>
            </a:prstGeom>
            <a:solidFill>
              <a:srgbClr val="1C1C1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accent6"/>
                  </a:solidFill>
                </a:ln>
              </a:endParaRPr>
            </a:p>
          </p:txBody>
        </p:sp>
      </p:grpSp>
      <p:grpSp>
        <p:nvGrpSpPr>
          <p:cNvPr id="11" name="Group 10">
            <a:extLst>
              <a:ext uri="{FF2B5EF4-FFF2-40B4-BE49-F238E27FC236}">
                <a16:creationId xmlns:a16="http://schemas.microsoft.com/office/drawing/2014/main" id="{3FAA8918-FFFB-4F46-AAB6-0176CB59BCB2}"/>
              </a:ext>
            </a:extLst>
          </p:cNvPr>
          <p:cNvGrpSpPr/>
          <p:nvPr/>
        </p:nvGrpSpPr>
        <p:grpSpPr>
          <a:xfrm>
            <a:off x="1226820" y="2621280"/>
            <a:ext cx="1211580" cy="1767840"/>
            <a:chOff x="1066800" y="1607820"/>
            <a:chExt cx="3485602" cy="1173480"/>
          </a:xfrm>
        </p:grpSpPr>
        <p:sp>
          <p:nvSpPr>
            <p:cNvPr id="9" name="Freeform: Shape 8">
              <a:extLst>
                <a:ext uri="{FF2B5EF4-FFF2-40B4-BE49-F238E27FC236}">
                  <a16:creationId xmlns:a16="http://schemas.microsoft.com/office/drawing/2014/main" id="{4D8B6945-A8C4-42BD-8278-42CB9C081AC9}"/>
                </a:ext>
              </a:extLst>
            </p:cNvPr>
            <p:cNvSpPr/>
            <p:nvPr/>
          </p:nvSpPr>
          <p:spPr>
            <a:xfrm>
              <a:off x="1066800" y="1722120"/>
              <a:ext cx="3390900" cy="929645"/>
            </a:xfrm>
            <a:custGeom>
              <a:avLst/>
              <a:gdLst>
                <a:gd name="connsiteX0" fmla="*/ 0 w 7086600"/>
                <a:gd name="connsiteY0" fmla="*/ 922020 h 929645"/>
                <a:gd name="connsiteX1" fmla="*/ 914400 w 7086600"/>
                <a:gd name="connsiteY1" fmla="*/ 7620 h 929645"/>
                <a:gd name="connsiteX2" fmla="*/ 1760220 w 7086600"/>
                <a:gd name="connsiteY2" fmla="*/ 929640 h 929645"/>
                <a:gd name="connsiteX3" fmla="*/ 2514600 w 7086600"/>
                <a:gd name="connsiteY3" fmla="*/ 0 h 929645"/>
                <a:gd name="connsiteX4" fmla="*/ 3185160 w 7086600"/>
                <a:gd name="connsiteY4" fmla="*/ 929640 h 929645"/>
                <a:gd name="connsiteX5" fmla="*/ 3825240 w 7086600"/>
                <a:gd name="connsiteY5" fmla="*/ 15240 h 929645"/>
                <a:gd name="connsiteX6" fmla="*/ 4457700 w 7086600"/>
                <a:gd name="connsiteY6" fmla="*/ 929640 h 929645"/>
                <a:gd name="connsiteX7" fmla="*/ 4975860 w 7086600"/>
                <a:gd name="connsiteY7" fmla="*/ 15240 h 929645"/>
                <a:gd name="connsiteX8" fmla="*/ 5394960 w 7086600"/>
                <a:gd name="connsiteY8" fmla="*/ 922020 h 929645"/>
                <a:gd name="connsiteX9" fmla="*/ 5722620 w 7086600"/>
                <a:gd name="connsiteY9" fmla="*/ 15240 h 929645"/>
                <a:gd name="connsiteX10" fmla="*/ 6035040 w 7086600"/>
                <a:gd name="connsiteY10" fmla="*/ 929640 h 929645"/>
                <a:gd name="connsiteX11" fmla="*/ 6233160 w 7086600"/>
                <a:gd name="connsiteY11" fmla="*/ 7620 h 929645"/>
                <a:gd name="connsiteX12" fmla="*/ 6469380 w 7086600"/>
                <a:gd name="connsiteY12" fmla="*/ 914400 h 929645"/>
                <a:gd name="connsiteX13" fmla="*/ 6606540 w 7086600"/>
                <a:gd name="connsiteY13" fmla="*/ 15240 h 929645"/>
                <a:gd name="connsiteX14" fmla="*/ 6789420 w 7086600"/>
                <a:gd name="connsiteY14" fmla="*/ 929640 h 929645"/>
                <a:gd name="connsiteX15" fmla="*/ 6903720 w 7086600"/>
                <a:gd name="connsiteY15" fmla="*/ 22860 h 929645"/>
                <a:gd name="connsiteX16" fmla="*/ 7086600 w 7086600"/>
                <a:gd name="connsiteY16" fmla="*/ 929640 h 9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86600" h="929645">
                  <a:moveTo>
                    <a:pt x="0" y="922020"/>
                  </a:moveTo>
                  <a:cubicBezTo>
                    <a:pt x="310515" y="464185"/>
                    <a:pt x="621030" y="6350"/>
                    <a:pt x="914400" y="7620"/>
                  </a:cubicBezTo>
                  <a:cubicBezTo>
                    <a:pt x="1207770" y="8890"/>
                    <a:pt x="1493520" y="930910"/>
                    <a:pt x="1760220" y="929640"/>
                  </a:cubicBezTo>
                  <a:cubicBezTo>
                    <a:pt x="2026920" y="928370"/>
                    <a:pt x="2277110" y="0"/>
                    <a:pt x="2514600" y="0"/>
                  </a:cubicBezTo>
                  <a:cubicBezTo>
                    <a:pt x="2752090" y="0"/>
                    <a:pt x="2966720" y="927100"/>
                    <a:pt x="3185160" y="929640"/>
                  </a:cubicBezTo>
                  <a:cubicBezTo>
                    <a:pt x="3403600" y="932180"/>
                    <a:pt x="3613150" y="15240"/>
                    <a:pt x="3825240" y="15240"/>
                  </a:cubicBezTo>
                  <a:cubicBezTo>
                    <a:pt x="4037330" y="15240"/>
                    <a:pt x="4265930" y="929640"/>
                    <a:pt x="4457700" y="929640"/>
                  </a:cubicBezTo>
                  <a:cubicBezTo>
                    <a:pt x="4649470" y="929640"/>
                    <a:pt x="4819650" y="16510"/>
                    <a:pt x="4975860" y="15240"/>
                  </a:cubicBezTo>
                  <a:cubicBezTo>
                    <a:pt x="5132070" y="13970"/>
                    <a:pt x="5270500" y="922020"/>
                    <a:pt x="5394960" y="922020"/>
                  </a:cubicBezTo>
                  <a:cubicBezTo>
                    <a:pt x="5519420" y="922020"/>
                    <a:pt x="5615940" y="13970"/>
                    <a:pt x="5722620" y="15240"/>
                  </a:cubicBezTo>
                  <a:cubicBezTo>
                    <a:pt x="5829300" y="16510"/>
                    <a:pt x="5949950" y="930910"/>
                    <a:pt x="6035040" y="929640"/>
                  </a:cubicBezTo>
                  <a:cubicBezTo>
                    <a:pt x="6120130" y="928370"/>
                    <a:pt x="6160770" y="10160"/>
                    <a:pt x="6233160" y="7620"/>
                  </a:cubicBezTo>
                  <a:cubicBezTo>
                    <a:pt x="6305550" y="5080"/>
                    <a:pt x="6407150" y="913130"/>
                    <a:pt x="6469380" y="914400"/>
                  </a:cubicBezTo>
                  <a:cubicBezTo>
                    <a:pt x="6531610" y="915670"/>
                    <a:pt x="6553200" y="12700"/>
                    <a:pt x="6606540" y="15240"/>
                  </a:cubicBezTo>
                  <a:cubicBezTo>
                    <a:pt x="6659880" y="17780"/>
                    <a:pt x="6739890" y="928370"/>
                    <a:pt x="6789420" y="929640"/>
                  </a:cubicBezTo>
                  <a:cubicBezTo>
                    <a:pt x="6838950" y="930910"/>
                    <a:pt x="6854190" y="22860"/>
                    <a:pt x="6903720" y="22860"/>
                  </a:cubicBezTo>
                  <a:cubicBezTo>
                    <a:pt x="6953250" y="22860"/>
                    <a:pt x="7019925" y="476250"/>
                    <a:pt x="7086600" y="929640"/>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CE7B6D2-2F3E-42C0-81FA-CD18E7BE2138}"/>
                </a:ext>
              </a:extLst>
            </p:cNvPr>
            <p:cNvSpPr/>
            <p:nvPr/>
          </p:nvSpPr>
          <p:spPr>
            <a:xfrm>
              <a:off x="4308561" y="1607820"/>
              <a:ext cx="243841" cy="1173480"/>
            </a:xfrm>
            <a:prstGeom prst="rect">
              <a:avLst/>
            </a:prstGeom>
            <a:solidFill>
              <a:srgbClr val="1C1C1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3A9F037-936A-4347-9B6F-70928D8A247A}"/>
              </a:ext>
            </a:extLst>
          </p:cNvPr>
          <p:cNvSpPr txBox="1">
            <a:spLocks/>
          </p:cNvSpPr>
          <p:nvPr/>
        </p:nvSpPr>
        <p:spPr>
          <a:xfrm>
            <a:off x="0" y="265725"/>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do we estimate range with </a:t>
            </a:r>
            <a:r>
              <a:rPr lang="en-US" sz="2800" dirty="0" err="1">
                <a:solidFill>
                  <a:schemeClr val="bg1"/>
                </a:solidFill>
              </a:rPr>
              <a:t>mmWave</a:t>
            </a:r>
            <a:r>
              <a:rPr lang="en-US" sz="2800" dirty="0">
                <a:solidFill>
                  <a:schemeClr val="bg1"/>
                </a:solidFill>
              </a:rPr>
              <a:t> signals?</a:t>
            </a:r>
            <a:endParaRPr lang="en-US" sz="2200" dirty="0">
              <a:solidFill>
                <a:schemeClr val="bg1"/>
              </a:solidFill>
            </a:endParaRPr>
          </a:p>
        </p:txBody>
      </p:sp>
      <p:sp>
        <p:nvSpPr>
          <p:cNvPr id="15" name="Title 1">
            <a:extLst>
              <a:ext uri="{FF2B5EF4-FFF2-40B4-BE49-F238E27FC236}">
                <a16:creationId xmlns:a16="http://schemas.microsoft.com/office/drawing/2014/main" id="{99A5851D-9FD3-4651-97E7-CFED8FB42211}"/>
              </a:ext>
            </a:extLst>
          </p:cNvPr>
          <p:cNvSpPr txBox="1">
            <a:spLocks/>
          </p:cNvSpPr>
          <p:nvPr/>
        </p:nvSpPr>
        <p:spPr>
          <a:xfrm>
            <a:off x="0" y="701476"/>
            <a:ext cx="10077450" cy="67710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Frequency Modulated Continuous Wave (FMCW)</a:t>
            </a:r>
          </a:p>
          <a:p>
            <a:r>
              <a:rPr lang="en-US" sz="2200" dirty="0">
                <a:solidFill>
                  <a:schemeClr val="bg1"/>
                </a:solidFill>
              </a:rPr>
              <a:t>Create a relationship between time of flight and frequency</a:t>
            </a:r>
          </a:p>
        </p:txBody>
      </p:sp>
      <p:cxnSp>
        <p:nvCxnSpPr>
          <p:cNvPr id="14" name="Straight Arrow Connector 13">
            <a:extLst>
              <a:ext uri="{FF2B5EF4-FFF2-40B4-BE49-F238E27FC236}">
                <a16:creationId xmlns:a16="http://schemas.microsoft.com/office/drawing/2014/main" id="{8FE47AD1-BE6B-4872-ADBF-9F53567E0938}"/>
              </a:ext>
            </a:extLst>
          </p:cNvPr>
          <p:cNvCxnSpPr>
            <a:cxnSpLocks/>
          </p:cNvCxnSpPr>
          <p:nvPr/>
        </p:nvCxnSpPr>
        <p:spPr>
          <a:xfrm>
            <a:off x="1234440" y="2529840"/>
            <a:ext cx="0" cy="201168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2BF1450-0EC0-40C3-A36A-FC3CE5F68B46}"/>
              </a:ext>
            </a:extLst>
          </p:cNvPr>
          <p:cNvCxnSpPr>
            <a:cxnSpLocks/>
          </p:cNvCxnSpPr>
          <p:nvPr/>
        </p:nvCxnSpPr>
        <p:spPr>
          <a:xfrm>
            <a:off x="914400" y="3528060"/>
            <a:ext cx="2758440"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FA8E9D8E-0562-4439-8549-050C57389CE7}"/>
              </a:ext>
            </a:extLst>
          </p:cNvPr>
          <p:cNvSpPr txBox="1">
            <a:spLocks/>
          </p:cNvSpPr>
          <p:nvPr/>
        </p:nvSpPr>
        <p:spPr>
          <a:xfrm>
            <a:off x="3276600" y="3641398"/>
            <a:ext cx="937260"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Time</a:t>
            </a:r>
          </a:p>
        </p:txBody>
      </p:sp>
      <p:sp>
        <p:nvSpPr>
          <p:cNvPr id="28" name="Title 1">
            <a:extLst>
              <a:ext uri="{FF2B5EF4-FFF2-40B4-BE49-F238E27FC236}">
                <a16:creationId xmlns:a16="http://schemas.microsoft.com/office/drawing/2014/main" id="{41E108E9-29EE-4DB6-8C00-FD9BA2753D94}"/>
              </a:ext>
            </a:extLst>
          </p:cNvPr>
          <p:cNvSpPr txBox="1">
            <a:spLocks/>
          </p:cNvSpPr>
          <p:nvPr/>
        </p:nvSpPr>
        <p:spPr>
          <a:xfrm>
            <a:off x="259080" y="2231698"/>
            <a:ext cx="1211580"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Amplitude</a:t>
            </a:r>
          </a:p>
        </p:txBody>
      </p:sp>
      <p:cxnSp>
        <p:nvCxnSpPr>
          <p:cNvPr id="37" name="!!y">
            <a:extLst>
              <a:ext uri="{FF2B5EF4-FFF2-40B4-BE49-F238E27FC236}">
                <a16:creationId xmlns:a16="http://schemas.microsoft.com/office/drawing/2014/main" id="{99BCD4BF-4F7F-48CE-A172-4AFE6B1DB976}"/>
              </a:ext>
            </a:extLst>
          </p:cNvPr>
          <p:cNvCxnSpPr>
            <a:cxnSpLocks/>
          </p:cNvCxnSpPr>
          <p:nvPr/>
        </p:nvCxnSpPr>
        <p:spPr>
          <a:xfrm>
            <a:off x="6362700" y="2522220"/>
            <a:ext cx="0" cy="201168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x">
            <a:extLst>
              <a:ext uri="{FF2B5EF4-FFF2-40B4-BE49-F238E27FC236}">
                <a16:creationId xmlns:a16="http://schemas.microsoft.com/office/drawing/2014/main" id="{DABA9364-59CD-4403-A642-76B4D981CE42}"/>
              </a:ext>
            </a:extLst>
          </p:cNvPr>
          <p:cNvCxnSpPr>
            <a:cxnSpLocks/>
          </p:cNvCxnSpPr>
          <p:nvPr/>
        </p:nvCxnSpPr>
        <p:spPr>
          <a:xfrm>
            <a:off x="6042660" y="3520440"/>
            <a:ext cx="2758440"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time">
            <a:extLst>
              <a:ext uri="{FF2B5EF4-FFF2-40B4-BE49-F238E27FC236}">
                <a16:creationId xmlns:a16="http://schemas.microsoft.com/office/drawing/2014/main" id="{6D94545C-1C3A-41FA-B25D-BD0B9D5DE777}"/>
              </a:ext>
            </a:extLst>
          </p:cNvPr>
          <p:cNvSpPr txBox="1">
            <a:spLocks/>
          </p:cNvSpPr>
          <p:nvPr/>
        </p:nvSpPr>
        <p:spPr>
          <a:xfrm>
            <a:off x="8404860" y="3633778"/>
            <a:ext cx="937260"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Time</a:t>
            </a:r>
          </a:p>
        </p:txBody>
      </p:sp>
      <p:cxnSp>
        <p:nvCxnSpPr>
          <p:cNvPr id="48" name="Straight Connector 47">
            <a:extLst>
              <a:ext uri="{FF2B5EF4-FFF2-40B4-BE49-F238E27FC236}">
                <a16:creationId xmlns:a16="http://schemas.microsoft.com/office/drawing/2014/main" id="{9178A233-2BE5-413D-96C2-333FCD1ED691}"/>
              </a:ext>
            </a:extLst>
          </p:cNvPr>
          <p:cNvCxnSpPr/>
          <p:nvPr/>
        </p:nvCxnSpPr>
        <p:spPr>
          <a:xfrm flipV="1">
            <a:off x="6377940" y="2484120"/>
            <a:ext cx="1455420" cy="8382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itle 1">
            <a:extLst>
              <a:ext uri="{FF2B5EF4-FFF2-40B4-BE49-F238E27FC236}">
                <a16:creationId xmlns:a16="http://schemas.microsoft.com/office/drawing/2014/main" id="{9A795D6F-9D28-4DA3-8F54-A3FF40D7B65A}"/>
              </a:ext>
            </a:extLst>
          </p:cNvPr>
          <p:cNvSpPr txBox="1">
            <a:spLocks/>
          </p:cNvSpPr>
          <p:nvPr/>
        </p:nvSpPr>
        <p:spPr>
          <a:xfrm>
            <a:off x="5387340" y="2224078"/>
            <a:ext cx="1211580"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Frequency</a:t>
            </a:r>
          </a:p>
        </p:txBody>
      </p:sp>
      <p:cxnSp>
        <p:nvCxnSpPr>
          <p:cNvPr id="36" name="Straight Connector 35">
            <a:extLst>
              <a:ext uri="{FF2B5EF4-FFF2-40B4-BE49-F238E27FC236}">
                <a16:creationId xmlns:a16="http://schemas.microsoft.com/office/drawing/2014/main" id="{AB1CACD7-2215-43BB-AF23-D28761707C16}"/>
              </a:ext>
            </a:extLst>
          </p:cNvPr>
          <p:cNvCxnSpPr/>
          <p:nvPr/>
        </p:nvCxnSpPr>
        <p:spPr>
          <a:xfrm flipV="1">
            <a:off x="6370320" y="2484120"/>
            <a:ext cx="1455420" cy="8382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3" name="Title 1">
            <a:extLst>
              <a:ext uri="{FF2B5EF4-FFF2-40B4-BE49-F238E27FC236}">
                <a16:creationId xmlns:a16="http://schemas.microsoft.com/office/drawing/2014/main" id="{6B78AED2-686B-4D8C-A050-AA73F1E74C80}"/>
              </a:ext>
            </a:extLst>
          </p:cNvPr>
          <p:cNvSpPr txBox="1">
            <a:spLocks/>
          </p:cNvSpPr>
          <p:nvPr/>
        </p:nvSpPr>
        <p:spPr>
          <a:xfrm>
            <a:off x="1562100" y="2437438"/>
            <a:ext cx="1211580"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accent1"/>
                </a:solidFill>
              </a:rPr>
              <a:t>Transmit</a:t>
            </a:r>
          </a:p>
        </p:txBody>
      </p:sp>
      <p:sp>
        <p:nvSpPr>
          <p:cNvPr id="44" name="Title 1">
            <a:extLst>
              <a:ext uri="{FF2B5EF4-FFF2-40B4-BE49-F238E27FC236}">
                <a16:creationId xmlns:a16="http://schemas.microsoft.com/office/drawing/2014/main" id="{4B8BF3A6-16E7-45F2-901A-8CCA52DB48E6}"/>
              </a:ext>
            </a:extLst>
          </p:cNvPr>
          <p:cNvSpPr txBox="1">
            <a:spLocks/>
          </p:cNvSpPr>
          <p:nvPr/>
        </p:nvSpPr>
        <p:spPr>
          <a:xfrm>
            <a:off x="7193280" y="2102158"/>
            <a:ext cx="1211580"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accent1"/>
                </a:solidFill>
              </a:rPr>
              <a:t>Transmit</a:t>
            </a:r>
          </a:p>
        </p:txBody>
      </p:sp>
    </p:spTree>
    <p:extLst>
      <p:ext uri="{BB962C8B-B14F-4D97-AF65-F5344CB8AC3E}">
        <p14:creationId xmlns:p14="http://schemas.microsoft.com/office/powerpoint/2010/main" val="29969533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9" grpId="0"/>
      <p:bldP spid="40" grpId="0"/>
      <p:bldP spid="43" grpId="0"/>
      <p:bldP spid="4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FAA8918-FFFB-4F46-AAB6-0176CB59BCB2}"/>
              </a:ext>
            </a:extLst>
          </p:cNvPr>
          <p:cNvGrpSpPr/>
          <p:nvPr/>
        </p:nvGrpSpPr>
        <p:grpSpPr>
          <a:xfrm>
            <a:off x="1226820" y="2621280"/>
            <a:ext cx="1211580" cy="1767840"/>
            <a:chOff x="1066800" y="1607820"/>
            <a:chExt cx="3485602" cy="1173480"/>
          </a:xfrm>
        </p:grpSpPr>
        <p:sp>
          <p:nvSpPr>
            <p:cNvPr id="9" name="Freeform: Shape 8">
              <a:extLst>
                <a:ext uri="{FF2B5EF4-FFF2-40B4-BE49-F238E27FC236}">
                  <a16:creationId xmlns:a16="http://schemas.microsoft.com/office/drawing/2014/main" id="{4D8B6945-A8C4-42BD-8278-42CB9C081AC9}"/>
                </a:ext>
              </a:extLst>
            </p:cNvPr>
            <p:cNvSpPr/>
            <p:nvPr/>
          </p:nvSpPr>
          <p:spPr>
            <a:xfrm>
              <a:off x="1066800" y="1722120"/>
              <a:ext cx="3390900" cy="929645"/>
            </a:xfrm>
            <a:custGeom>
              <a:avLst/>
              <a:gdLst>
                <a:gd name="connsiteX0" fmla="*/ 0 w 7086600"/>
                <a:gd name="connsiteY0" fmla="*/ 922020 h 929645"/>
                <a:gd name="connsiteX1" fmla="*/ 914400 w 7086600"/>
                <a:gd name="connsiteY1" fmla="*/ 7620 h 929645"/>
                <a:gd name="connsiteX2" fmla="*/ 1760220 w 7086600"/>
                <a:gd name="connsiteY2" fmla="*/ 929640 h 929645"/>
                <a:gd name="connsiteX3" fmla="*/ 2514600 w 7086600"/>
                <a:gd name="connsiteY3" fmla="*/ 0 h 929645"/>
                <a:gd name="connsiteX4" fmla="*/ 3185160 w 7086600"/>
                <a:gd name="connsiteY4" fmla="*/ 929640 h 929645"/>
                <a:gd name="connsiteX5" fmla="*/ 3825240 w 7086600"/>
                <a:gd name="connsiteY5" fmla="*/ 15240 h 929645"/>
                <a:gd name="connsiteX6" fmla="*/ 4457700 w 7086600"/>
                <a:gd name="connsiteY6" fmla="*/ 929640 h 929645"/>
                <a:gd name="connsiteX7" fmla="*/ 4975860 w 7086600"/>
                <a:gd name="connsiteY7" fmla="*/ 15240 h 929645"/>
                <a:gd name="connsiteX8" fmla="*/ 5394960 w 7086600"/>
                <a:gd name="connsiteY8" fmla="*/ 922020 h 929645"/>
                <a:gd name="connsiteX9" fmla="*/ 5722620 w 7086600"/>
                <a:gd name="connsiteY9" fmla="*/ 15240 h 929645"/>
                <a:gd name="connsiteX10" fmla="*/ 6035040 w 7086600"/>
                <a:gd name="connsiteY10" fmla="*/ 929640 h 929645"/>
                <a:gd name="connsiteX11" fmla="*/ 6233160 w 7086600"/>
                <a:gd name="connsiteY11" fmla="*/ 7620 h 929645"/>
                <a:gd name="connsiteX12" fmla="*/ 6469380 w 7086600"/>
                <a:gd name="connsiteY12" fmla="*/ 914400 h 929645"/>
                <a:gd name="connsiteX13" fmla="*/ 6606540 w 7086600"/>
                <a:gd name="connsiteY13" fmla="*/ 15240 h 929645"/>
                <a:gd name="connsiteX14" fmla="*/ 6789420 w 7086600"/>
                <a:gd name="connsiteY14" fmla="*/ 929640 h 929645"/>
                <a:gd name="connsiteX15" fmla="*/ 6903720 w 7086600"/>
                <a:gd name="connsiteY15" fmla="*/ 22860 h 929645"/>
                <a:gd name="connsiteX16" fmla="*/ 7086600 w 7086600"/>
                <a:gd name="connsiteY16" fmla="*/ 929640 h 9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86600" h="929645">
                  <a:moveTo>
                    <a:pt x="0" y="922020"/>
                  </a:moveTo>
                  <a:cubicBezTo>
                    <a:pt x="310515" y="464185"/>
                    <a:pt x="621030" y="6350"/>
                    <a:pt x="914400" y="7620"/>
                  </a:cubicBezTo>
                  <a:cubicBezTo>
                    <a:pt x="1207770" y="8890"/>
                    <a:pt x="1493520" y="930910"/>
                    <a:pt x="1760220" y="929640"/>
                  </a:cubicBezTo>
                  <a:cubicBezTo>
                    <a:pt x="2026920" y="928370"/>
                    <a:pt x="2277110" y="0"/>
                    <a:pt x="2514600" y="0"/>
                  </a:cubicBezTo>
                  <a:cubicBezTo>
                    <a:pt x="2752090" y="0"/>
                    <a:pt x="2966720" y="927100"/>
                    <a:pt x="3185160" y="929640"/>
                  </a:cubicBezTo>
                  <a:cubicBezTo>
                    <a:pt x="3403600" y="932180"/>
                    <a:pt x="3613150" y="15240"/>
                    <a:pt x="3825240" y="15240"/>
                  </a:cubicBezTo>
                  <a:cubicBezTo>
                    <a:pt x="4037330" y="15240"/>
                    <a:pt x="4265930" y="929640"/>
                    <a:pt x="4457700" y="929640"/>
                  </a:cubicBezTo>
                  <a:cubicBezTo>
                    <a:pt x="4649470" y="929640"/>
                    <a:pt x="4819650" y="16510"/>
                    <a:pt x="4975860" y="15240"/>
                  </a:cubicBezTo>
                  <a:cubicBezTo>
                    <a:pt x="5132070" y="13970"/>
                    <a:pt x="5270500" y="922020"/>
                    <a:pt x="5394960" y="922020"/>
                  </a:cubicBezTo>
                  <a:cubicBezTo>
                    <a:pt x="5519420" y="922020"/>
                    <a:pt x="5615940" y="13970"/>
                    <a:pt x="5722620" y="15240"/>
                  </a:cubicBezTo>
                  <a:cubicBezTo>
                    <a:pt x="5829300" y="16510"/>
                    <a:pt x="5949950" y="930910"/>
                    <a:pt x="6035040" y="929640"/>
                  </a:cubicBezTo>
                  <a:cubicBezTo>
                    <a:pt x="6120130" y="928370"/>
                    <a:pt x="6160770" y="10160"/>
                    <a:pt x="6233160" y="7620"/>
                  </a:cubicBezTo>
                  <a:cubicBezTo>
                    <a:pt x="6305550" y="5080"/>
                    <a:pt x="6407150" y="913130"/>
                    <a:pt x="6469380" y="914400"/>
                  </a:cubicBezTo>
                  <a:cubicBezTo>
                    <a:pt x="6531610" y="915670"/>
                    <a:pt x="6553200" y="12700"/>
                    <a:pt x="6606540" y="15240"/>
                  </a:cubicBezTo>
                  <a:cubicBezTo>
                    <a:pt x="6659880" y="17780"/>
                    <a:pt x="6739890" y="928370"/>
                    <a:pt x="6789420" y="929640"/>
                  </a:cubicBezTo>
                  <a:cubicBezTo>
                    <a:pt x="6838950" y="930910"/>
                    <a:pt x="6854190" y="22860"/>
                    <a:pt x="6903720" y="22860"/>
                  </a:cubicBezTo>
                  <a:cubicBezTo>
                    <a:pt x="6953250" y="22860"/>
                    <a:pt x="7019925" y="476250"/>
                    <a:pt x="7086600" y="929640"/>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CE7B6D2-2F3E-42C0-81FA-CD18E7BE2138}"/>
                </a:ext>
              </a:extLst>
            </p:cNvPr>
            <p:cNvSpPr/>
            <p:nvPr/>
          </p:nvSpPr>
          <p:spPr>
            <a:xfrm>
              <a:off x="4308561" y="1607820"/>
              <a:ext cx="243841" cy="1173480"/>
            </a:xfrm>
            <a:prstGeom prst="rect">
              <a:avLst/>
            </a:prstGeom>
            <a:solidFill>
              <a:srgbClr val="1C1C1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3A9F037-936A-4347-9B6F-70928D8A247A}"/>
              </a:ext>
            </a:extLst>
          </p:cNvPr>
          <p:cNvSpPr txBox="1">
            <a:spLocks/>
          </p:cNvSpPr>
          <p:nvPr/>
        </p:nvSpPr>
        <p:spPr>
          <a:xfrm>
            <a:off x="0" y="265725"/>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do we estimate range with </a:t>
            </a:r>
            <a:r>
              <a:rPr lang="en-US" sz="2800" dirty="0" err="1">
                <a:solidFill>
                  <a:schemeClr val="bg1"/>
                </a:solidFill>
              </a:rPr>
              <a:t>mmWave</a:t>
            </a:r>
            <a:r>
              <a:rPr lang="en-US" sz="2800" dirty="0">
                <a:solidFill>
                  <a:schemeClr val="bg1"/>
                </a:solidFill>
              </a:rPr>
              <a:t> signals?</a:t>
            </a:r>
            <a:endParaRPr lang="en-US" sz="2200" dirty="0">
              <a:solidFill>
                <a:schemeClr val="bg1"/>
              </a:solidFill>
            </a:endParaRPr>
          </a:p>
        </p:txBody>
      </p:sp>
      <p:grpSp>
        <p:nvGrpSpPr>
          <p:cNvPr id="45" name="Group 44">
            <a:extLst>
              <a:ext uri="{FF2B5EF4-FFF2-40B4-BE49-F238E27FC236}">
                <a16:creationId xmlns:a16="http://schemas.microsoft.com/office/drawing/2014/main" id="{AE61CFC8-426A-4598-86C3-626BE189FC52}"/>
              </a:ext>
            </a:extLst>
          </p:cNvPr>
          <p:cNvGrpSpPr/>
          <p:nvPr/>
        </p:nvGrpSpPr>
        <p:grpSpPr>
          <a:xfrm>
            <a:off x="1465580" y="2626360"/>
            <a:ext cx="1211580" cy="1767840"/>
            <a:chOff x="1066800" y="1607820"/>
            <a:chExt cx="3485602" cy="1173480"/>
          </a:xfrm>
        </p:grpSpPr>
        <p:sp>
          <p:nvSpPr>
            <p:cNvPr id="46" name="Freeform: Shape 45">
              <a:extLst>
                <a:ext uri="{FF2B5EF4-FFF2-40B4-BE49-F238E27FC236}">
                  <a16:creationId xmlns:a16="http://schemas.microsoft.com/office/drawing/2014/main" id="{6C0D3411-2E68-48AC-BDDD-385B5E7DD237}"/>
                </a:ext>
              </a:extLst>
            </p:cNvPr>
            <p:cNvSpPr/>
            <p:nvPr/>
          </p:nvSpPr>
          <p:spPr>
            <a:xfrm>
              <a:off x="1066800" y="1722120"/>
              <a:ext cx="3390900" cy="929645"/>
            </a:xfrm>
            <a:custGeom>
              <a:avLst/>
              <a:gdLst>
                <a:gd name="connsiteX0" fmla="*/ 0 w 7086600"/>
                <a:gd name="connsiteY0" fmla="*/ 922020 h 929645"/>
                <a:gd name="connsiteX1" fmla="*/ 914400 w 7086600"/>
                <a:gd name="connsiteY1" fmla="*/ 7620 h 929645"/>
                <a:gd name="connsiteX2" fmla="*/ 1760220 w 7086600"/>
                <a:gd name="connsiteY2" fmla="*/ 929640 h 929645"/>
                <a:gd name="connsiteX3" fmla="*/ 2514600 w 7086600"/>
                <a:gd name="connsiteY3" fmla="*/ 0 h 929645"/>
                <a:gd name="connsiteX4" fmla="*/ 3185160 w 7086600"/>
                <a:gd name="connsiteY4" fmla="*/ 929640 h 929645"/>
                <a:gd name="connsiteX5" fmla="*/ 3825240 w 7086600"/>
                <a:gd name="connsiteY5" fmla="*/ 15240 h 929645"/>
                <a:gd name="connsiteX6" fmla="*/ 4457700 w 7086600"/>
                <a:gd name="connsiteY6" fmla="*/ 929640 h 929645"/>
                <a:gd name="connsiteX7" fmla="*/ 4975860 w 7086600"/>
                <a:gd name="connsiteY7" fmla="*/ 15240 h 929645"/>
                <a:gd name="connsiteX8" fmla="*/ 5394960 w 7086600"/>
                <a:gd name="connsiteY8" fmla="*/ 922020 h 929645"/>
                <a:gd name="connsiteX9" fmla="*/ 5722620 w 7086600"/>
                <a:gd name="connsiteY9" fmla="*/ 15240 h 929645"/>
                <a:gd name="connsiteX10" fmla="*/ 6035040 w 7086600"/>
                <a:gd name="connsiteY10" fmla="*/ 929640 h 929645"/>
                <a:gd name="connsiteX11" fmla="*/ 6233160 w 7086600"/>
                <a:gd name="connsiteY11" fmla="*/ 7620 h 929645"/>
                <a:gd name="connsiteX12" fmla="*/ 6469380 w 7086600"/>
                <a:gd name="connsiteY12" fmla="*/ 914400 h 929645"/>
                <a:gd name="connsiteX13" fmla="*/ 6606540 w 7086600"/>
                <a:gd name="connsiteY13" fmla="*/ 15240 h 929645"/>
                <a:gd name="connsiteX14" fmla="*/ 6789420 w 7086600"/>
                <a:gd name="connsiteY14" fmla="*/ 929640 h 929645"/>
                <a:gd name="connsiteX15" fmla="*/ 6903720 w 7086600"/>
                <a:gd name="connsiteY15" fmla="*/ 22860 h 929645"/>
                <a:gd name="connsiteX16" fmla="*/ 7086600 w 7086600"/>
                <a:gd name="connsiteY16" fmla="*/ 929640 h 9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86600" h="929645">
                  <a:moveTo>
                    <a:pt x="0" y="922020"/>
                  </a:moveTo>
                  <a:cubicBezTo>
                    <a:pt x="310515" y="464185"/>
                    <a:pt x="621030" y="6350"/>
                    <a:pt x="914400" y="7620"/>
                  </a:cubicBezTo>
                  <a:cubicBezTo>
                    <a:pt x="1207770" y="8890"/>
                    <a:pt x="1493520" y="930910"/>
                    <a:pt x="1760220" y="929640"/>
                  </a:cubicBezTo>
                  <a:cubicBezTo>
                    <a:pt x="2026920" y="928370"/>
                    <a:pt x="2277110" y="0"/>
                    <a:pt x="2514600" y="0"/>
                  </a:cubicBezTo>
                  <a:cubicBezTo>
                    <a:pt x="2752090" y="0"/>
                    <a:pt x="2966720" y="927100"/>
                    <a:pt x="3185160" y="929640"/>
                  </a:cubicBezTo>
                  <a:cubicBezTo>
                    <a:pt x="3403600" y="932180"/>
                    <a:pt x="3613150" y="15240"/>
                    <a:pt x="3825240" y="15240"/>
                  </a:cubicBezTo>
                  <a:cubicBezTo>
                    <a:pt x="4037330" y="15240"/>
                    <a:pt x="4265930" y="929640"/>
                    <a:pt x="4457700" y="929640"/>
                  </a:cubicBezTo>
                  <a:cubicBezTo>
                    <a:pt x="4649470" y="929640"/>
                    <a:pt x="4819650" y="16510"/>
                    <a:pt x="4975860" y="15240"/>
                  </a:cubicBezTo>
                  <a:cubicBezTo>
                    <a:pt x="5132070" y="13970"/>
                    <a:pt x="5270500" y="922020"/>
                    <a:pt x="5394960" y="922020"/>
                  </a:cubicBezTo>
                  <a:cubicBezTo>
                    <a:pt x="5519420" y="922020"/>
                    <a:pt x="5615940" y="13970"/>
                    <a:pt x="5722620" y="15240"/>
                  </a:cubicBezTo>
                  <a:cubicBezTo>
                    <a:pt x="5829300" y="16510"/>
                    <a:pt x="5949950" y="930910"/>
                    <a:pt x="6035040" y="929640"/>
                  </a:cubicBezTo>
                  <a:cubicBezTo>
                    <a:pt x="6120130" y="928370"/>
                    <a:pt x="6160770" y="10160"/>
                    <a:pt x="6233160" y="7620"/>
                  </a:cubicBezTo>
                  <a:cubicBezTo>
                    <a:pt x="6305550" y="5080"/>
                    <a:pt x="6407150" y="913130"/>
                    <a:pt x="6469380" y="914400"/>
                  </a:cubicBezTo>
                  <a:cubicBezTo>
                    <a:pt x="6531610" y="915670"/>
                    <a:pt x="6553200" y="12700"/>
                    <a:pt x="6606540" y="15240"/>
                  </a:cubicBezTo>
                  <a:cubicBezTo>
                    <a:pt x="6659880" y="17780"/>
                    <a:pt x="6739890" y="928370"/>
                    <a:pt x="6789420" y="929640"/>
                  </a:cubicBezTo>
                  <a:cubicBezTo>
                    <a:pt x="6838950" y="930910"/>
                    <a:pt x="6854190" y="22860"/>
                    <a:pt x="6903720" y="22860"/>
                  </a:cubicBezTo>
                  <a:cubicBezTo>
                    <a:pt x="6953250" y="22860"/>
                    <a:pt x="7019925" y="476250"/>
                    <a:pt x="7086600" y="929640"/>
                  </a:cubicBezTo>
                </a:path>
              </a:pathLst>
            </a:cu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6"/>
                  </a:solidFill>
                </a:ln>
              </a:endParaRPr>
            </a:p>
          </p:txBody>
        </p:sp>
        <p:sp>
          <p:nvSpPr>
            <p:cNvPr id="47" name="Rectangle 46">
              <a:extLst>
                <a:ext uri="{FF2B5EF4-FFF2-40B4-BE49-F238E27FC236}">
                  <a16:creationId xmlns:a16="http://schemas.microsoft.com/office/drawing/2014/main" id="{BC28B7A9-3B96-4C39-8083-15227EF659AD}"/>
                </a:ext>
              </a:extLst>
            </p:cNvPr>
            <p:cNvSpPr/>
            <p:nvPr/>
          </p:nvSpPr>
          <p:spPr>
            <a:xfrm>
              <a:off x="4308561" y="1607820"/>
              <a:ext cx="243841" cy="1173480"/>
            </a:xfrm>
            <a:prstGeom prst="rect">
              <a:avLst/>
            </a:prstGeom>
            <a:solidFill>
              <a:srgbClr val="1C1C1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accent6"/>
                  </a:solidFill>
                </a:ln>
              </a:endParaRPr>
            </a:p>
          </p:txBody>
        </p:sp>
      </p:grpSp>
      <p:sp>
        <p:nvSpPr>
          <p:cNvPr id="15" name="Title 1">
            <a:extLst>
              <a:ext uri="{FF2B5EF4-FFF2-40B4-BE49-F238E27FC236}">
                <a16:creationId xmlns:a16="http://schemas.microsoft.com/office/drawing/2014/main" id="{99A5851D-9FD3-4651-97E7-CFED8FB42211}"/>
              </a:ext>
            </a:extLst>
          </p:cNvPr>
          <p:cNvSpPr txBox="1">
            <a:spLocks/>
          </p:cNvSpPr>
          <p:nvPr/>
        </p:nvSpPr>
        <p:spPr>
          <a:xfrm>
            <a:off x="0" y="701476"/>
            <a:ext cx="10077450" cy="67710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Frequency Modulated Continuous Wave (FMCW)</a:t>
            </a:r>
          </a:p>
          <a:p>
            <a:r>
              <a:rPr lang="en-US" sz="2200" dirty="0">
                <a:solidFill>
                  <a:schemeClr val="bg1"/>
                </a:solidFill>
              </a:rPr>
              <a:t>Create a relationship between time of flight and frequency</a:t>
            </a:r>
          </a:p>
        </p:txBody>
      </p:sp>
      <p:cxnSp>
        <p:nvCxnSpPr>
          <p:cNvPr id="14" name="Straight Arrow Connector 13">
            <a:extLst>
              <a:ext uri="{FF2B5EF4-FFF2-40B4-BE49-F238E27FC236}">
                <a16:creationId xmlns:a16="http://schemas.microsoft.com/office/drawing/2014/main" id="{8FE47AD1-BE6B-4872-ADBF-9F53567E0938}"/>
              </a:ext>
            </a:extLst>
          </p:cNvPr>
          <p:cNvCxnSpPr>
            <a:cxnSpLocks/>
          </p:cNvCxnSpPr>
          <p:nvPr/>
        </p:nvCxnSpPr>
        <p:spPr>
          <a:xfrm>
            <a:off x="1234440" y="2529840"/>
            <a:ext cx="0" cy="201168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2BF1450-0EC0-40C3-A36A-FC3CE5F68B46}"/>
              </a:ext>
            </a:extLst>
          </p:cNvPr>
          <p:cNvCxnSpPr>
            <a:cxnSpLocks/>
          </p:cNvCxnSpPr>
          <p:nvPr/>
        </p:nvCxnSpPr>
        <p:spPr>
          <a:xfrm>
            <a:off x="914400" y="3528060"/>
            <a:ext cx="2758440"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FA8E9D8E-0562-4439-8549-050C57389CE7}"/>
              </a:ext>
            </a:extLst>
          </p:cNvPr>
          <p:cNvSpPr txBox="1">
            <a:spLocks/>
          </p:cNvSpPr>
          <p:nvPr/>
        </p:nvSpPr>
        <p:spPr>
          <a:xfrm>
            <a:off x="3276600" y="3641398"/>
            <a:ext cx="937260"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Time</a:t>
            </a:r>
          </a:p>
        </p:txBody>
      </p:sp>
      <p:sp>
        <p:nvSpPr>
          <p:cNvPr id="28" name="Title 1">
            <a:extLst>
              <a:ext uri="{FF2B5EF4-FFF2-40B4-BE49-F238E27FC236}">
                <a16:creationId xmlns:a16="http://schemas.microsoft.com/office/drawing/2014/main" id="{41E108E9-29EE-4DB6-8C00-FD9BA2753D94}"/>
              </a:ext>
            </a:extLst>
          </p:cNvPr>
          <p:cNvSpPr txBox="1">
            <a:spLocks/>
          </p:cNvSpPr>
          <p:nvPr/>
        </p:nvSpPr>
        <p:spPr>
          <a:xfrm>
            <a:off x="259080" y="2231698"/>
            <a:ext cx="1211580"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Amplitude</a:t>
            </a:r>
          </a:p>
        </p:txBody>
      </p:sp>
      <p:cxnSp>
        <p:nvCxnSpPr>
          <p:cNvPr id="37" name="!!y">
            <a:extLst>
              <a:ext uri="{FF2B5EF4-FFF2-40B4-BE49-F238E27FC236}">
                <a16:creationId xmlns:a16="http://schemas.microsoft.com/office/drawing/2014/main" id="{99BCD4BF-4F7F-48CE-A172-4AFE6B1DB976}"/>
              </a:ext>
            </a:extLst>
          </p:cNvPr>
          <p:cNvCxnSpPr>
            <a:cxnSpLocks/>
          </p:cNvCxnSpPr>
          <p:nvPr/>
        </p:nvCxnSpPr>
        <p:spPr>
          <a:xfrm>
            <a:off x="6362700" y="2522220"/>
            <a:ext cx="0" cy="201168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x">
            <a:extLst>
              <a:ext uri="{FF2B5EF4-FFF2-40B4-BE49-F238E27FC236}">
                <a16:creationId xmlns:a16="http://schemas.microsoft.com/office/drawing/2014/main" id="{DABA9364-59CD-4403-A642-76B4D981CE42}"/>
              </a:ext>
            </a:extLst>
          </p:cNvPr>
          <p:cNvCxnSpPr>
            <a:cxnSpLocks/>
          </p:cNvCxnSpPr>
          <p:nvPr/>
        </p:nvCxnSpPr>
        <p:spPr>
          <a:xfrm>
            <a:off x="6042660" y="3520440"/>
            <a:ext cx="2758440"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time">
            <a:extLst>
              <a:ext uri="{FF2B5EF4-FFF2-40B4-BE49-F238E27FC236}">
                <a16:creationId xmlns:a16="http://schemas.microsoft.com/office/drawing/2014/main" id="{6D94545C-1C3A-41FA-B25D-BD0B9D5DE777}"/>
              </a:ext>
            </a:extLst>
          </p:cNvPr>
          <p:cNvSpPr txBox="1">
            <a:spLocks/>
          </p:cNvSpPr>
          <p:nvPr/>
        </p:nvSpPr>
        <p:spPr>
          <a:xfrm>
            <a:off x="8404860" y="3633778"/>
            <a:ext cx="937260"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Time</a:t>
            </a:r>
          </a:p>
        </p:txBody>
      </p:sp>
      <p:cxnSp>
        <p:nvCxnSpPr>
          <p:cNvPr id="48" name="Straight Connector 47">
            <a:extLst>
              <a:ext uri="{FF2B5EF4-FFF2-40B4-BE49-F238E27FC236}">
                <a16:creationId xmlns:a16="http://schemas.microsoft.com/office/drawing/2014/main" id="{9178A233-2BE5-413D-96C2-333FCD1ED691}"/>
              </a:ext>
            </a:extLst>
          </p:cNvPr>
          <p:cNvCxnSpPr/>
          <p:nvPr/>
        </p:nvCxnSpPr>
        <p:spPr>
          <a:xfrm flipV="1">
            <a:off x="6377940" y="2484120"/>
            <a:ext cx="1455420" cy="8382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itle 1">
            <a:extLst>
              <a:ext uri="{FF2B5EF4-FFF2-40B4-BE49-F238E27FC236}">
                <a16:creationId xmlns:a16="http://schemas.microsoft.com/office/drawing/2014/main" id="{9A795D6F-9D28-4DA3-8F54-A3FF40D7B65A}"/>
              </a:ext>
            </a:extLst>
          </p:cNvPr>
          <p:cNvSpPr txBox="1">
            <a:spLocks/>
          </p:cNvSpPr>
          <p:nvPr/>
        </p:nvSpPr>
        <p:spPr>
          <a:xfrm>
            <a:off x="5387340" y="2224078"/>
            <a:ext cx="1211580"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Frequency</a:t>
            </a:r>
          </a:p>
        </p:txBody>
      </p:sp>
      <p:cxnSp>
        <p:nvCxnSpPr>
          <p:cNvPr id="36" name="Straight Connector 35">
            <a:extLst>
              <a:ext uri="{FF2B5EF4-FFF2-40B4-BE49-F238E27FC236}">
                <a16:creationId xmlns:a16="http://schemas.microsoft.com/office/drawing/2014/main" id="{AB1CACD7-2215-43BB-AF23-D28761707C16}"/>
              </a:ext>
            </a:extLst>
          </p:cNvPr>
          <p:cNvCxnSpPr/>
          <p:nvPr/>
        </p:nvCxnSpPr>
        <p:spPr>
          <a:xfrm flipV="1">
            <a:off x="6370320" y="2484120"/>
            <a:ext cx="1455420" cy="8382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3" name="Title 1">
            <a:extLst>
              <a:ext uri="{FF2B5EF4-FFF2-40B4-BE49-F238E27FC236}">
                <a16:creationId xmlns:a16="http://schemas.microsoft.com/office/drawing/2014/main" id="{6B78AED2-686B-4D8C-A050-AA73F1E74C80}"/>
              </a:ext>
            </a:extLst>
          </p:cNvPr>
          <p:cNvSpPr txBox="1">
            <a:spLocks/>
          </p:cNvSpPr>
          <p:nvPr/>
        </p:nvSpPr>
        <p:spPr>
          <a:xfrm>
            <a:off x="1562100" y="2437438"/>
            <a:ext cx="1211580"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accent1"/>
                </a:solidFill>
              </a:rPr>
              <a:t>Transmit</a:t>
            </a:r>
          </a:p>
        </p:txBody>
      </p:sp>
      <p:sp>
        <p:nvSpPr>
          <p:cNvPr id="44" name="Title 1">
            <a:extLst>
              <a:ext uri="{FF2B5EF4-FFF2-40B4-BE49-F238E27FC236}">
                <a16:creationId xmlns:a16="http://schemas.microsoft.com/office/drawing/2014/main" id="{4B8BF3A6-16E7-45F2-901A-8CCA52DB48E6}"/>
              </a:ext>
            </a:extLst>
          </p:cNvPr>
          <p:cNvSpPr txBox="1">
            <a:spLocks/>
          </p:cNvSpPr>
          <p:nvPr/>
        </p:nvSpPr>
        <p:spPr>
          <a:xfrm>
            <a:off x="7193280" y="2102158"/>
            <a:ext cx="1211580"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accent1"/>
                </a:solidFill>
              </a:rPr>
              <a:t>Transmit</a:t>
            </a:r>
          </a:p>
        </p:txBody>
      </p:sp>
      <p:sp>
        <p:nvSpPr>
          <p:cNvPr id="22" name="Title 1">
            <a:extLst>
              <a:ext uri="{FF2B5EF4-FFF2-40B4-BE49-F238E27FC236}">
                <a16:creationId xmlns:a16="http://schemas.microsoft.com/office/drawing/2014/main" id="{58FFCF5F-B2DA-44A2-88CC-45B17C2ABC7D}"/>
              </a:ext>
            </a:extLst>
          </p:cNvPr>
          <p:cNvSpPr txBox="1">
            <a:spLocks/>
          </p:cNvSpPr>
          <p:nvPr/>
        </p:nvSpPr>
        <p:spPr>
          <a:xfrm>
            <a:off x="2636520" y="2742238"/>
            <a:ext cx="1211580"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accent6"/>
                </a:solidFill>
              </a:rPr>
              <a:t>Receive</a:t>
            </a:r>
          </a:p>
        </p:txBody>
      </p:sp>
    </p:spTree>
    <p:extLst>
      <p:ext uri="{BB962C8B-B14F-4D97-AF65-F5344CB8AC3E}">
        <p14:creationId xmlns:p14="http://schemas.microsoft.com/office/powerpoint/2010/main" val="1094972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FAA8918-FFFB-4F46-AAB6-0176CB59BCB2}"/>
              </a:ext>
            </a:extLst>
          </p:cNvPr>
          <p:cNvGrpSpPr/>
          <p:nvPr/>
        </p:nvGrpSpPr>
        <p:grpSpPr>
          <a:xfrm>
            <a:off x="1226820" y="2621280"/>
            <a:ext cx="1211580" cy="1767840"/>
            <a:chOff x="1066800" y="1607820"/>
            <a:chExt cx="3485602" cy="1173480"/>
          </a:xfrm>
        </p:grpSpPr>
        <p:sp>
          <p:nvSpPr>
            <p:cNvPr id="9" name="Freeform: Shape 8">
              <a:extLst>
                <a:ext uri="{FF2B5EF4-FFF2-40B4-BE49-F238E27FC236}">
                  <a16:creationId xmlns:a16="http://schemas.microsoft.com/office/drawing/2014/main" id="{4D8B6945-A8C4-42BD-8278-42CB9C081AC9}"/>
                </a:ext>
              </a:extLst>
            </p:cNvPr>
            <p:cNvSpPr/>
            <p:nvPr/>
          </p:nvSpPr>
          <p:spPr>
            <a:xfrm>
              <a:off x="1066800" y="1722120"/>
              <a:ext cx="3390900" cy="929645"/>
            </a:xfrm>
            <a:custGeom>
              <a:avLst/>
              <a:gdLst>
                <a:gd name="connsiteX0" fmla="*/ 0 w 7086600"/>
                <a:gd name="connsiteY0" fmla="*/ 922020 h 929645"/>
                <a:gd name="connsiteX1" fmla="*/ 914400 w 7086600"/>
                <a:gd name="connsiteY1" fmla="*/ 7620 h 929645"/>
                <a:gd name="connsiteX2" fmla="*/ 1760220 w 7086600"/>
                <a:gd name="connsiteY2" fmla="*/ 929640 h 929645"/>
                <a:gd name="connsiteX3" fmla="*/ 2514600 w 7086600"/>
                <a:gd name="connsiteY3" fmla="*/ 0 h 929645"/>
                <a:gd name="connsiteX4" fmla="*/ 3185160 w 7086600"/>
                <a:gd name="connsiteY4" fmla="*/ 929640 h 929645"/>
                <a:gd name="connsiteX5" fmla="*/ 3825240 w 7086600"/>
                <a:gd name="connsiteY5" fmla="*/ 15240 h 929645"/>
                <a:gd name="connsiteX6" fmla="*/ 4457700 w 7086600"/>
                <a:gd name="connsiteY6" fmla="*/ 929640 h 929645"/>
                <a:gd name="connsiteX7" fmla="*/ 4975860 w 7086600"/>
                <a:gd name="connsiteY7" fmla="*/ 15240 h 929645"/>
                <a:gd name="connsiteX8" fmla="*/ 5394960 w 7086600"/>
                <a:gd name="connsiteY8" fmla="*/ 922020 h 929645"/>
                <a:gd name="connsiteX9" fmla="*/ 5722620 w 7086600"/>
                <a:gd name="connsiteY9" fmla="*/ 15240 h 929645"/>
                <a:gd name="connsiteX10" fmla="*/ 6035040 w 7086600"/>
                <a:gd name="connsiteY10" fmla="*/ 929640 h 929645"/>
                <a:gd name="connsiteX11" fmla="*/ 6233160 w 7086600"/>
                <a:gd name="connsiteY11" fmla="*/ 7620 h 929645"/>
                <a:gd name="connsiteX12" fmla="*/ 6469380 w 7086600"/>
                <a:gd name="connsiteY12" fmla="*/ 914400 h 929645"/>
                <a:gd name="connsiteX13" fmla="*/ 6606540 w 7086600"/>
                <a:gd name="connsiteY13" fmla="*/ 15240 h 929645"/>
                <a:gd name="connsiteX14" fmla="*/ 6789420 w 7086600"/>
                <a:gd name="connsiteY14" fmla="*/ 929640 h 929645"/>
                <a:gd name="connsiteX15" fmla="*/ 6903720 w 7086600"/>
                <a:gd name="connsiteY15" fmla="*/ 22860 h 929645"/>
                <a:gd name="connsiteX16" fmla="*/ 7086600 w 7086600"/>
                <a:gd name="connsiteY16" fmla="*/ 929640 h 9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86600" h="929645">
                  <a:moveTo>
                    <a:pt x="0" y="922020"/>
                  </a:moveTo>
                  <a:cubicBezTo>
                    <a:pt x="310515" y="464185"/>
                    <a:pt x="621030" y="6350"/>
                    <a:pt x="914400" y="7620"/>
                  </a:cubicBezTo>
                  <a:cubicBezTo>
                    <a:pt x="1207770" y="8890"/>
                    <a:pt x="1493520" y="930910"/>
                    <a:pt x="1760220" y="929640"/>
                  </a:cubicBezTo>
                  <a:cubicBezTo>
                    <a:pt x="2026920" y="928370"/>
                    <a:pt x="2277110" y="0"/>
                    <a:pt x="2514600" y="0"/>
                  </a:cubicBezTo>
                  <a:cubicBezTo>
                    <a:pt x="2752090" y="0"/>
                    <a:pt x="2966720" y="927100"/>
                    <a:pt x="3185160" y="929640"/>
                  </a:cubicBezTo>
                  <a:cubicBezTo>
                    <a:pt x="3403600" y="932180"/>
                    <a:pt x="3613150" y="15240"/>
                    <a:pt x="3825240" y="15240"/>
                  </a:cubicBezTo>
                  <a:cubicBezTo>
                    <a:pt x="4037330" y="15240"/>
                    <a:pt x="4265930" y="929640"/>
                    <a:pt x="4457700" y="929640"/>
                  </a:cubicBezTo>
                  <a:cubicBezTo>
                    <a:pt x="4649470" y="929640"/>
                    <a:pt x="4819650" y="16510"/>
                    <a:pt x="4975860" y="15240"/>
                  </a:cubicBezTo>
                  <a:cubicBezTo>
                    <a:pt x="5132070" y="13970"/>
                    <a:pt x="5270500" y="922020"/>
                    <a:pt x="5394960" y="922020"/>
                  </a:cubicBezTo>
                  <a:cubicBezTo>
                    <a:pt x="5519420" y="922020"/>
                    <a:pt x="5615940" y="13970"/>
                    <a:pt x="5722620" y="15240"/>
                  </a:cubicBezTo>
                  <a:cubicBezTo>
                    <a:pt x="5829300" y="16510"/>
                    <a:pt x="5949950" y="930910"/>
                    <a:pt x="6035040" y="929640"/>
                  </a:cubicBezTo>
                  <a:cubicBezTo>
                    <a:pt x="6120130" y="928370"/>
                    <a:pt x="6160770" y="10160"/>
                    <a:pt x="6233160" y="7620"/>
                  </a:cubicBezTo>
                  <a:cubicBezTo>
                    <a:pt x="6305550" y="5080"/>
                    <a:pt x="6407150" y="913130"/>
                    <a:pt x="6469380" y="914400"/>
                  </a:cubicBezTo>
                  <a:cubicBezTo>
                    <a:pt x="6531610" y="915670"/>
                    <a:pt x="6553200" y="12700"/>
                    <a:pt x="6606540" y="15240"/>
                  </a:cubicBezTo>
                  <a:cubicBezTo>
                    <a:pt x="6659880" y="17780"/>
                    <a:pt x="6739890" y="928370"/>
                    <a:pt x="6789420" y="929640"/>
                  </a:cubicBezTo>
                  <a:cubicBezTo>
                    <a:pt x="6838950" y="930910"/>
                    <a:pt x="6854190" y="22860"/>
                    <a:pt x="6903720" y="22860"/>
                  </a:cubicBezTo>
                  <a:cubicBezTo>
                    <a:pt x="6953250" y="22860"/>
                    <a:pt x="7019925" y="476250"/>
                    <a:pt x="7086600" y="929640"/>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CE7B6D2-2F3E-42C0-81FA-CD18E7BE2138}"/>
                </a:ext>
              </a:extLst>
            </p:cNvPr>
            <p:cNvSpPr/>
            <p:nvPr/>
          </p:nvSpPr>
          <p:spPr>
            <a:xfrm>
              <a:off x="4308561" y="1607820"/>
              <a:ext cx="243841" cy="1173480"/>
            </a:xfrm>
            <a:prstGeom prst="rect">
              <a:avLst/>
            </a:prstGeom>
            <a:solidFill>
              <a:srgbClr val="1C1C1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3A9F037-936A-4347-9B6F-70928D8A247A}"/>
              </a:ext>
            </a:extLst>
          </p:cNvPr>
          <p:cNvSpPr txBox="1">
            <a:spLocks/>
          </p:cNvSpPr>
          <p:nvPr/>
        </p:nvSpPr>
        <p:spPr>
          <a:xfrm>
            <a:off x="0" y="265725"/>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do we estimate range with </a:t>
            </a:r>
            <a:r>
              <a:rPr lang="en-US" sz="2800" dirty="0" err="1">
                <a:solidFill>
                  <a:schemeClr val="bg1"/>
                </a:solidFill>
              </a:rPr>
              <a:t>mmWave</a:t>
            </a:r>
            <a:r>
              <a:rPr lang="en-US" sz="2800" dirty="0">
                <a:solidFill>
                  <a:schemeClr val="bg1"/>
                </a:solidFill>
              </a:rPr>
              <a:t> signals?</a:t>
            </a:r>
            <a:endParaRPr lang="en-US" sz="2200" dirty="0">
              <a:solidFill>
                <a:schemeClr val="bg1"/>
              </a:solidFill>
            </a:endParaRPr>
          </a:p>
        </p:txBody>
      </p:sp>
      <p:grpSp>
        <p:nvGrpSpPr>
          <p:cNvPr id="45" name="Group 44">
            <a:extLst>
              <a:ext uri="{FF2B5EF4-FFF2-40B4-BE49-F238E27FC236}">
                <a16:creationId xmlns:a16="http://schemas.microsoft.com/office/drawing/2014/main" id="{AE61CFC8-426A-4598-86C3-626BE189FC52}"/>
              </a:ext>
            </a:extLst>
          </p:cNvPr>
          <p:cNvGrpSpPr/>
          <p:nvPr/>
        </p:nvGrpSpPr>
        <p:grpSpPr>
          <a:xfrm>
            <a:off x="1465580" y="2626360"/>
            <a:ext cx="1211580" cy="1767840"/>
            <a:chOff x="1066800" y="1607820"/>
            <a:chExt cx="3485602" cy="1173480"/>
          </a:xfrm>
        </p:grpSpPr>
        <p:sp>
          <p:nvSpPr>
            <p:cNvPr id="46" name="Freeform: Shape 45">
              <a:extLst>
                <a:ext uri="{FF2B5EF4-FFF2-40B4-BE49-F238E27FC236}">
                  <a16:creationId xmlns:a16="http://schemas.microsoft.com/office/drawing/2014/main" id="{6C0D3411-2E68-48AC-BDDD-385B5E7DD237}"/>
                </a:ext>
              </a:extLst>
            </p:cNvPr>
            <p:cNvSpPr/>
            <p:nvPr/>
          </p:nvSpPr>
          <p:spPr>
            <a:xfrm>
              <a:off x="1066800" y="1722120"/>
              <a:ext cx="3390900" cy="929645"/>
            </a:xfrm>
            <a:custGeom>
              <a:avLst/>
              <a:gdLst>
                <a:gd name="connsiteX0" fmla="*/ 0 w 7086600"/>
                <a:gd name="connsiteY0" fmla="*/ 922020 h 929645"/>
                <a:gd name="connsiteX1" fmla="*/ 914400 w 7086600"/>
                <a:gd name="connsiteY1" fmla="*/ 7620 h 929645"/>
                <a:gd name="connsiteX2" fmla="*/ 1760220 w 7086600"/>
                <a:gd name="connsiteY2" fmla="*/ 929640 h 929645"/>
                <a:gd name="connsiteX3" fmla="*/ 2514600 w 7086600"/>
                <a:gd name="connsiteY3" fmla="*/ 0 h 929645"/>
                <a:gd name="connsiteX4" fmla="*/ 3185160 w 7086600"/>
                <a:gd name="connsiteY4" fmla="*/ 929640 h 929645"/>
                <a:gd name="connsiteX5" fmla="*/ 3825240 w 7086600"/>
                <a:gd name="connsiteY5" fmla="*/ 15240 h 929645"/>
                <a:gd name="connsiteX6" fmla="*/ 4457700 w 7086600"/>
                <a:gd name="connsiteY6" fmla="*/ 929640 h 929645"/>
                <a:gd name="connsiteX7" fmla="*/ 4975860 w 7086600"/>
                <a:gd name="connsiteY7" fmla="*/ 15240 h 929645"/>
                <a:gd name="connsiteX8" fmla="*/ 5394960 w 7086600"/>
                <a:gd name="connsiteY8" fmla="*/ 922020 h 929645"/>
                <a:gd name="connsiteX9" fmla="*/ 5722620 w 7086600"/>
                <a:gd name="connsiteY9" fmla="*/ 15240 h 929645"/>
                <a:gd name="connsiteX10" fmla="*/ 6035040 w 7086600"/>
                <a:gd name="connsiteY10" fmla="*/ 929640 h 929645"/>
                <a:gd name="connsiteX11" fmla="*/ 6233160 w 7086600"/>
                <a:gd name="connsiteY11" fmla="*/ 7620 h 929645"/>
                <a:gd name="connsiteX12" fmla="*/ 6469380 w 7086600"/>
                <a:gd name="connsiteY12" fmla="*/ 914400 h 929645"/>
                <a:gd name="connsiteX13" fmla="*/ 6606540 w 7086600"/>
                <a:gd name="connsiteY13" fmla="*/ 15240 h 929645"/>
                <a:gd name="connsiteX14" fmla="*/ 6789420 w 7086600"/>
                <a:gd name="connsiteY14" fmla="*/ 929640 h 929645"/>
                <a:gd name="connsiteX15" fmla="*/ 6903720 w 7086600"/>
                <a:gd name="connsiteY15" fmla="*/ 22860 h 929645"/>
                <a:gd name="connsiteX16" fmla="*/ 7086600 w 7086600"/>
                <a:gd name="connsiteY16" fmla="*/ 929640 h 9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86600" h="929645">
                  <a:moveTo>
                    <a:pt x="0" y="922020"/>
                  </a:moveTo>
                  <a:cubicBezTo>
                    <a:pt x="310515" y="464185"/>
                    <a:pt x="621030" y="6350"/>
                    <a:pt x="914400" y="7620"/>
                  </a:cubicBezTo>
                  <a:cubicBezTo>
                    <a:pt x="1207770" y="8890"/>
                    <a:pt x="1493520" y="930910"/>
                    <a:pt x="1760220" y="929640"/>
                  </a:cubicBezTo>
                  <a:cubicBezTo>
                    <a:pt x="2026920" y="928370"/>
                    <a:pt x="2277110" y="0"/>
                    <a:pt x="2514600" y="0"/>
                  </a:cubicBezTo>
                  <a:cubicBezTo>
                    <a:pt x="2752090" y="0"/>
                    <a:pt x="2966720" y="927100"/>
                    <a:pt x="3185160" y="929640"/>
                  </a:cubicBezTo>
                  <a:cubicBezTo>
                    <a:pt x="3403600" y="932180"/>
                    <a:pt x="3613150" y="15240"/>
                    <a:pt x="3825240" y="15240"/>
                  </a:cubicBezTo>
                  <a:cubicBezTo>
                    <a:pt x="4037330" y="15240"/>
                    <a:pt x="4265930" y="929640"/>
                    <a:pt x="4457700" y="929640"/>
                  </a:cubicBezTo>
                  <a:cubicBezTo>
                    <a:pt x="4649470" y="929640"/>
                    <a:pt x="4819650" y="16510"/>
                    <a:pt x="4975860" y="15240"/>
                  </a:cubicBezTo>
                  <a:cubicBezTo>
                    <a:pt x="5132070" y="13970"/>
                    <a:pt x="5270500" y="922020"/>
                    <a:pt x="5394960" y="922020"/>
                  </a:cubicBezTo>
                  <a:cubicBezTo>
                    <a:pt x="5519420" y="922020"/>
                    <a:pt x="5615940" y="13970"/>
                    <a:pt x="5722620" y="15240"/>
                  </a:cubicBezTo>
                  <a:cubicBezTo>
                    <a:pt x="5829300" y="16510"/>
                    <a:pt x="5949950" y="930910"/>
                    <a:pt x="6035040" y="929640"/>
                  </a:cubicBezTo>
                  <a:cubicBezTo>
                    <a:pt x="6120130" y="928370"/>
                    <a:pt x="6160770" y="10160"/>
                    <a:pt x="6233160" y="7620"/>
                  </a:cubicBezTo>
                  <a:cubicBezTo>
                    <a:pt x="6305550" y="5080"/>
                    <a:pt x="6407150" y="913130"/>
                    <a:pt x="6469380" y="914400"/>
                  </a:cubicBezTo>
                  <a:cubicBezTo>
                    <a:pt x="6531610" y="915670"/>
                    <a:pt x="6553200" y="12700"/>
                    <a:pt x="6606540" y="15240"/>
                  </a:cubicBezTo>
                  <a:cubicBezTo>
                    <a:pt x="6659880" y="17780"/>
                    <a:pt x="6739890" y="928370"/>
                    <a:pt x="6789420" y="929640"/>
                  </a:cubicBezTo>
                  <a:cubicBezTo>
                    <a:pt x="6838950" y="930910"/>
                    <a:pt x="6854190" y="22860"/>
                    <a:pt x="6903720" y="22860"/>
                  </a:cubicBezTo>
                  <a:cubicBezTo>
                    <a:pt x="6953250" y="22860"/>
                    <a:pt x="7019925" y="476250"/>
                    <a:pt x="7086600" y="929640"/>
                  </a:cubicBezTo>
                </a:path>
              </a:pathLst>
            </a:cu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6"/>
                  </a:solidFill>
                </a:ln>
              </a:endParaRPr>
            </a:p>
          </p:txBody>
        </p:sp>
        <p:sp>
          <p:nvSpPr>
            <p:cNvPr id="47" name="Rectangle 46">
              <a:extLst>
                <a:ext uri="{FF2B5EF4-FFF2-40B4-BE49-F238E27FC236}">
                  <a16:creationId xmlns:a16="http://schemas.microsoft.com/office/drawing/2014/main" id="{BC28B7A9-3B96-4C39-8083-15227EF659AD}"/>
                </a:ext>
              </a:extLst>
            </p:cNvPr>
            <p:cNvSpPr/>
            <p:nvPr/>
          </p:nvSpPr>
          <p:spPr>
            <a:xfrm>
              <a:off x="4308561" y="1607820"/>
              <a:ext cx="243841" cy="1173480"/>
            </a:xfrm>
            <a:prstGeom prst="rect">
              <a:avLst/>
            </a:prstGeom>
            <a:solidFill>
              <a:srgbClr val="1C1C1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accent6"/>
                  </a:solidFill>
                </a:ln>
              </a:endParaRPr>
            </a:p>
          </p:txBody>
        </p:sp>
      </p:grpSp>
      <p:sp>
        <p:nvSpPr>
          <p:cNvPr id="15" name="Title 1">
            <a:extLst>
              <a:ext uri="{FF2B5EF4-FFF2-40B4-BE49-F238E27FC236}">
                <a16:creationId xmlns:a16="http://schemas.microsoft.com/office/drawing/2014/main" id="{99A5851D-9FD3-4651-97E7-CFED8FB42211}"/>
              </a:ext>
            </a:extLst>
          </p:cNvPr>
          <p:cNvSpPr txBox="1">
            <a:spLocks/>
          </p:cNvSpPr>
          <p:nvPr/>
        </p:nvSpPr>
        <p:spPr>
          <a:xfrm>
            <a:off x="0" y="701476"/>
            <a:ext cx="10077450" cy="67710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Frequency Modulated Continuous Wave (FMCW)</a:t>
            </a:r>
          </a:p>
          <a:p>
            <a:r>
              <a:rPr lang="en-US" sz="2200" dirty="0">
                <a:solidFill>
                  <a:schemeClr val="bg1"/>
                </a:solidFill>
              </a:rPr>
              <a:t>Create a relationship between time of flight and frequency</a:t>
            </a:r>
          </a:p>
        </p:txBody>
      </p:sp>
      <p:cxnSp>
        <p:nvCxnSpPr>
          <p:cNvPr id="14" name="Straight Arrow Connector 13">
            <a:extLst>
              <a:ext uri="{FF2B5EF4-FFF2-40B4-BE49-F238E27FC236}">
                <a16:creationId xmlns:a16="http://schemas.microsoft.com/office/drawing/2014/main" id="{8FE47AD1-BE6B-4872-ADBF-9F53567E0938}"/>
              </a:ext>
            </a:extLst>
          </p:cNvPr>
          <p:cNvCxnSpPr>
            <a:cxnSpLocks/>
          </p:cNvCxnSpPr>
          <p:nvPr/>
        </p:nvCxnSpPr>
        <p:spPr>
          <a:xfrm>
            <a:off x="1234440" y="2529840"/>
            <a:ext cx="0" cy="201168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2BF1450-0EC0-40C3-A36A-FC3CE5F68B46}"/>
              </a:ext>
            </a:extLst>
          </p:cNvPr>
          <p:cNvCxnSpPr>
            <a:cxnSpLocks/>
          </p:cNvCxnSpPr>
          <p:nvPr/>
        </p:nvCxnSpPr>
        <p:spPr>
          <a:xfrm>
            <a:off x="914400" y="3528060"/>
            <a:ext cx="2758440"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FA8E9D8E-0562-4439-8549-050C57389CE7}"/>
              </a:ext>
            </a:extLst>
          </p:cNvPr>
          <p:cNvSpPr txBox="1">
            <a:spLocks/>
          </p:cNvSpPr>
          <p:nvPr/>
        </p:nvSpPr>
        <p:spPr>
          <a:xfrm>
            <a:off x="3276600" y="3641398"/>
            <a:ext cx="937260"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Time</a:t>
            </a:r>
          </a:p>
        </p:txBody>
      </p:sp>
      <p:sp>
        <p:nvSpPr>
          <p:cNvPr id="28" name="Title 1">
            <a:extLst>
              <a:ext uri="{FF2B5EF4-FFF2-40B4-BE49-F238E27FC236}">
                <a16:creationId xmlns:a16="http://schemas.microsoft.com/office/drawing/2014/main" id="{41E108E9-29EE-4DB6-8C00-FD9BA2753D94}"/>
              </a:ext>
            </a:extLst>
          </p:cNvPr>
          <p:cNvSpPr txBox="1">
            <a:spLocks/>
          </p:cNvSpPr>
          <p:nvPr/>
        </p:nvSpPr>
        <p:spPr>
          <a:xfrm>
            <a:off x="259080" y="2231698"/>
            <a:ext cx="1211580"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Amplitude</a:t>
            </a:r>
          </a:p>
        </p:txBody>
      </p:sp>
      <p:cxnSp>
        <p:nvCxnSpPr>
          <p:cNvPr id="37" name="!!y">
            <a:extLst>
              <a:ext uri="{FF2B5EF4-FFF2-40B4-BE49-F238E27FC236}">
                <a16:creationId xmlns:a16="http://schemas.microsoft.com/office/drawing/2014/main" id="{99BCD4BF-4F7F-48CE-A172-4AFE6B1DB976}"/>
              </a:ext>
            </a:extLst>
          </p:cNvPr>
          <p:cNvCxnSpPr>
            <a:cxnSpLocks/>
          </p:cNvCxnSpPr>
          <p:nvPr/>
        </p:nvCxnSpPr>
        <p:spPr>
          <a:xfrm>
            <a:off x="6362700" y="2522220"/>
            <a:ext cx="0" cy="201168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x">
            <a:extLst>
              <a:ext uri="{FF2B5EF4-FFF2-40B4-BE49-F238E27FC236}">
                <a16:creationId xmlns:a16="http://schemas.microsoft.com/office/drawing/2014/main" id="{DABA9364-59CD-4403-A642-76B4D981CE42}"/>
              </a:ext>
            </a:extLst>
          </p:cNvPr>
          <p:cNvCxnSpPr>
            <a:cxnSpLocks/>
          </p:cNvCxnSpPr>
          <p:nvPr/>
        </p:nvCxnSpPr>
        <p:spPr>
          <a:xfrm>
            <a:off x="6042660" y="3520440"/>
            <a:ext cx="2758440"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time">
            <a:extLst>
              <a:ext uri="{FF2B5EF4-FFF2-40B4-BE49-F238E27FC236}">
                <a16:creationId xmlns:a16="http://schemas.microsoft.com/office/drawing/2014/main" id="{6D94545C-1C3A-41FA-B25D-BD0B9D5DE777}"/>
              </a:ext>
            </a:extLst>
          </p:cNvPr>
          <p:cNvSpPr txBox="1">
            <a:spLocks/>
          </p:cNvSpPr>
          <p:nvPr/>
        </p:nvSpPr>
        <p:spPr>
          <a:xfrm>
            <a:off x="8404860" y="3633778"/>
            <a:ext cx="937260"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Time</a:t>
            </a:r>
          </a:p>
        </p:txBody>
      </p:sp>
      <p:sp>
        <p:nvSpPr>
          <p:cNvPr id="40" name="Title 1">
            <a:extLst>
              <a:ext uri="{FF2B5EF4-FFF2-40B4-BE49-F238E27FC236}">
                <a16:creationId xmlns:a16="http://schemas.microsoft.com/office/drawing/2014/main" id="{9A795D6F-9D28-4DA3-8F54-A3FF40D7B65A}"/>
              </a:ext>
            </a:extLst>
          </p:cNvPr>
          <p:cNvSpPr txBox="1">
            <a:spLocks/>
          </p:cNvSpPr>
          <p:nvPr/>
        </p:nvSpPr>
        <p:spPr>
          <a:xfrm>
            <a:off x="5387340" y="2224078"/>
            <a:ext cx="1211580"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Frequency</a:t>
            </a:r>
          </a:p>
        </p:txBody>
      </p:sp>
      <p:cxnSp>
        <p:nvCxnSpPr>
          <p:cNvPr id="36" name="Straight Connector 35">
            <a:extLst>
              <a:ext uri="{FF2B5EF4-FFF2-40B4-BE49-F238E27FC236}">
                <a16:creationId xmlns:a16="http://schemas.microsoft.com/office/drawing/2014/main" id="{AB1CACD7-2215-43BB-AF23-D28761707C16}"/>
              </a:ext>
            </a:extLst>
          </p:cNvPr>
          <p:cNvCxnSpPr/>
          <p:nvPr/>
        </p:nvCxnSpPr>
        <p:spPr>
          <a:xfrm flipV="1">
            <a:off x="6370320" y="2484120"/>
            <a:ext cx="1455420" cy="8382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3" name="Title 1">
            <a:extLst>
              <a:ext uri="{FF2B5EF4-FFF2-40B4-BE49-F238E27FC236}">
                <a16:creationId xmlns:a16="http://schemas.microsoft.com/office/drawing/2014/main" id="{6B78AED2-686B-4D8C-A050-AA73F1E74C80}"/>
              </a:ext>
            </a:extLst>
          </p:cNvPr>
          <p:cNvSpPr txBox="1">
            <a:spLocks/>
          </p:cNvSpPr>
          <p:nvPr/>
        </p:nvSpPr>
        <p:spPr>
          <a:xfrm>
            <a:off x="1562100" y="2437438"/>
            <a:ext cx="1211580"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accent1"/>
                </a:solidFill>
              </a:rPr>
              <a:t>Transmit</a:t>
            </a:r>
          </a:p>
        </p:txBody>
      </p:sp>
      <p:sp>
        <p:nvSpPr>
          <p:cNvPr id="44" name="Title 1">
            <a:extLst>
              <a:ext uri="{FF2B5EF4-FFF2-40B4-BE49-F238E27FC236}">
                <a16:creationId xmlns:a16="http://schemas.microsoft.com/office/drawing/2014/main" id="{4B8BF3A6-16E7-45F2-901A-8CCA52DB48E6}"/>
              </a:ext>
            </a:extLst>
          </p:cNvPr>
          <p:cNvSpPr txBox="1">
            <a:spLocks/>
          </p:cNvSpPr>
          <p:nvPr/>
        </p:nvSpPr>
        <p:spPr>
          <a:xfrm>
            <a:off x="7193280" y="2102158"/>
            <a:ext cx="1211580"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accent1"/>
                </a:solidFill>
              </a:rPr>
              <a:t>Transmit</a:t>
            </a:r>
          </a:p>
        </p:txBody>
      </p:sp>
      <p:cxnSp>
        <p:nvCxnSpPr>
          <p:cNvPr id="48" name="Straight Connector 47">
            <a:extLst>
              <a:ext uri="{FF2B5EF4-FFF2-40B4-BE49-F238E27FC236}">
                <a16:creationId xmlns:a16="http://schemas.microsoft.com/office/drawing/2014/main" id="{9178A233-2BE5-413D-96C2-333FCD1ED691}"/>
              </a:ext>
            </a:extLst>
          </p:cNvPr>
          <p:cNvCxnSpPr/>
          <p:nvPr/>
        </p:nvCxnSpPr>
        <p:spPr>
          <a:xfrm flipV="1">
            <a:off x="6957060" y="2484120"/>
            <a:ext cx="1455420" cy="8382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2" name="Title 1">
            <a:extLst>
              <a:ext uri="{FF2B5EF4-FFF2-40B4-BE49-F238E27FC236}">
                <a16:creationId xmlns:a16="http://schemas.microsoft.com/office/drawing/2014/main" id="{0C34B5B9-BCA7-4799-A5F6-BCAD0292E728}"/>
              </a:ext>
            </a:extLst>
          </p:cNvPr>
          <p:cNvSpPr txBox="1">
            <a:spLocks/>
          </p:cNvSpPr>
          <p:nvPr/>
        </p:nvSpPr>
        <p:spPr>
          <a:xfrm>
            <a:off x="2636520" y="2742238"/>
            <a:ext cx="1211580"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accent6"/>
                </a:solidFill>
              </a:rPr>
              <a:t>Receive</a:t>
            </a:r>
          </a:p>
        </p:txBody>
      </p:sp>
      <p:sp>
        <p:nvSpPr>
          <p:cNvPr id="23" name="Title 1">
            <a:extLst>
              <a:ext uri="{FF2B5EF4-FFF2-40B4-BE49-F238E27FC236}">
                <a16:creationId xmlns:a16="http://schemas.microsoft.com/office/drawing/2014/main" id="{3019BE66-D07D-4402-83FA-CE35A1E36618}"/>
              </a:ext>
            </a:extLst>
          </p:cNvPr>
          <p:cNvSpPr txBox="1">
            <a:spLocks/>
          </p:cNvSpPr>
          <p:nvPr/>
        </p:nvSpPr>
        <p:spPr>
          <a:xfrm>
            <a:off x="8336280" y="2125018"/>
            <a:ext cx="1211580"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accent6"/>
                </a:solidFill>
              </a:rPr>
              <a:t>Receive</a:t>
            </a:r>
          </a:p>
        </p:txBody>
      </p:sp>
    </p:spTree>
    <p:extLst>
      <p:ext uri="{BB962C8B-B14F-4D97-AF65-F5344CB8AC3E}">
        <p14:creationId xmlns:p14="http://schemas.microsoft.com/office/powerpoint/2010/main" val="3809551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9F037-936A-4347-9B6F-70928D8A247A}"/>
              </a:ext>
            </a:extLst>
          </p:cNvPr>
          <p:cNvSpPr txBox="1">
            <a:spLocks/>
          </p:cNvSpPr>
          <p:nvPr/>
        </p:nvSpPr>
        <p:spPr>
          <a:xfrm>
            <a:off x="0" y="265725"/>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do we estimate range with </a:t>
            </a:r>
            <a:r>
              <a:rPr lang="en-US" sz="2800" dirty="0" err="1">
                <a:solidFill>
                  <a:schemeClr val="bg1"/>
                </a:solidFill>
              </a:rPr>
              <a:t>mmWave</a:t>
            </a:r>
            <a:r>
              <a:rPr lang="en-US" sz="2800" dirty="0">
                <a:solidFill>
                  <a:schemeClr val="bg1"/>
                </a:solidFill>
              </a:rPr>
              <a:t> signals?</a:t>
            </a:r>
            <a:endParaRPr lang="en-US" sz="2200" dirty="0">
              <a:solidFill>
                <a:schemeClr val="bg1"/>
              </a:solidFill>
            </a:endParaRPr>
          </a:p>
        </p:txBody>
      </p:sp>
      <p:sp>
        <p:nvSpPr>
          <p:cNvPr id="15" name="Title 1">
            <a:extLst>
              <a:ext uri="{FF2B5EF4-FFF2-40B4-BE49-F238E27FC236}">
                <a16:creationId xmlns:a16="http://schemas.microsoft.com/office/drawing/2014/main" id="{99A5851D-9FD3-4651-97E7-CFED8FB42211}"/>
              </a:ext>
            </a:extLst>
          </p:cNvPr>
          <p:cNvSpPr txBox="1">
            <a:spLocks/>
          </p:cNvSpPr>
          <p:nvPr/>
        </p:nvSpPr>
        <p:spPr>
          <a:xfrm>
            <a:off x="0" y="701476"/>
            <a:ext cx="10077450" cy="67710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Frequency Modulated Continuous Wave (FMCW)</a:t>
            </a:r>
          </a:p>
          <a:p>
            <a:r>
              <a:rPr lang="en-US" sz="2200" dirty="0">
                <a:solidFill>
                  <a:schemeClr val="bg1"/>
                </a:solidFill>
              </a:rPr>
              <a:t>Create a relationship between time of flight and frequency</a:t>
            </a:r>
          </a:p>
        </p:txBody>
      </p:sp>
      <p:cxnSp>
        <p:nvCxnSpPr>
          <p:cNvPr id="5" name="Straight Connector 4">
            <a:extLst>
              <a:ext uri="{FF2B5EF4-FFF2-40B4-BE49-F238E27FC236}">
                <a16:creationId xmlns:a16="http://schemas.microsoft.com/office/drawing/2014/main" id="{31700CFC-9D39-4BC3-850A-89A70A4E4970}"/>
              </a:ext>
            </a:extLst>
          </p:cNvPr>
          <p:cNvCxnSpPr/>
          <p:nvPr/>
        </p:nvCxnSpPr>
        <p:spPr>
          <a:xfrm>
            <a:off x="4218940" y="3106420"/>
            <a:ext cx="8813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9118C07-5E3F-47BF-9CA9-4840C4C405C0}"/>
              </a:ext>
            </a:extLst>
          </p:cNvPr>
          <p:cNvCxnSpPr/>
          <p:nvPr/>
        </p:nvCxnSpPr>
        <p:spPr>
          <a:xfrm flipV="1">
            <a:off x="5110480" y="2583180"/>
            <a:ext cx="0" cy="5283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y">
            <a:extLst>
              <a:ext uri="{FF2B5EF4-FFF2-40B4-BE49-F238E27FC236}">
                <a16:creationId xmlns:a16="http://schemas.microsoft.com/office/drawing/2014/main" id="{99BCD4BF-4F7F-48CE-A172-4AFE6B1DB976}"/>
              </a:ext>
            </a:extLst>
          </p:cNvPr>
          <p:cNvCxnSpPr>
            <a:cxnSpLocks/>
          </p:cNvCxnSpPr>
          <p:nvPr/>
        </p:nvCxnSpPr>
        <p:spPr>
          <a:xfrm>
            <a:off x="3370483" y="2321298"/>
            <a:ext cx="0" cy="3155848"/>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x">
            <a:extLst>
              <a:ext uri="{FF2B5EF4-FFF2-40B4-BE49-F238E27FC236}">
                <a16:creationId xmlns:a16="http://schemas.microsoft.com/office/drawing/2014/main" id="{DABA9364-59CD-4403-A642-76B4D981CE42}"/>
              </a:ext>
            </a:extLst>
          </p:cNvPr>
          <p:cNvCxnSpPr>
            <a:cxnSpLocks/>
          </p:cNvCxnSpPr>
          <p:nvPr/>
        </p:nvCxnSpPr>
        <p:spPr>
          <a:xfrm>
            <a:off x="2868416" y="3887268"/>
            <a:ext cx="4327337"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time">
            <a:extLst>
              <a:ext uri="{FF2B5EF4-FFF2-40B4-BE49-F238E27FC236}">
                <a16:creationId xmlns:a16="http://schemas.microsoft.com/office/drawing/2014/main" id="{6D94545C-1C3A-41FA-B25D-BD0B9D5DE777}"/>
              </a:ext>
            </a:extLst>
          </p:cNvPr>
          <p:cNvSpPr txBox="1">
            <a:spLocks/>
          </p:cNvSpPr>
          <p:nvPr/>
        </p:nvSpPr>
        <p:spPr>
          <a:xfrm>
            <a:off x="6574147" y="4065068"/>
            <a:ext cx="1470338" cy="482829"/>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Time</a:t>
            </a:r>
          </a:p>
        </p:txBody>
      </p:sp>
      <p:sp>
        <p:nvSpPr>
          <p:cNvPr id="40" name="Title 1">
            <a:extLst>
              <a:ext uri="{FF2B5EF4-FFF2-40B4-BE49-F238E27FC236}">
                <a16:creationId xmlns:a16="http://schemas.microsoft.com/office/drawing/2014/main" id="{9A795D6F-9D28-4DA3-8F54-A3FF40D7B65A}"/>
              </a:ext>
            </a:extLst>
          </p:cNvPr>
          <p:cNvSpPr txBox="1">
            <a:spLocks/>
          </p:cNvSpPr>
          <p:nvPr/>
        </p:nvSpPr>
        <p:spPr>
          <a:xfrm>
            <a:off x="1840375" y="1853584"/>
            <a:ext cx="1900681" cy="482829"/>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Frequency</a:t>
            </a:r>
          </a:p>
        </p:txBody>
      </p:sp>
      <p:cxnSp>
        <p:nvCxnSpPr>
          <p:cNvPr id="36" name="Straight Connector 35">
            <a:extLst>
              <a:ext uri="{FF2B5EF4-FFF2-40B4-BE49-F238E27FC236}">
                <a16:creationId xmlns:a16="http://schemas.microsoft.com/office/drawing/2014/main" id="{AB1CACD7-2215-43BB-AF23-D28761707C16}"/>
              </a:ext>
            </a:extLst>
          </p:cNvPr>
          <p:cNvCxnSpPr/>
          <p:nvPr/>
        </p:nvCxnSpPr>
        <p:spPr>
          <a:xfrm flipV="1">
            <a:off x="3382437" y="2261528"/>
            <a:ext cx="2283208" cy="131493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4" name="Title 1">
            <a:extLst>
              <a:ext uri="{FF2B5EF4-FFF2-40B4-BE49-F238E27FC236}">
                <a16:creationId xmlns:a16="http://schemas.microsoft.com/office/drawing/2014/main" id="{4B8BF3A6-16E7-45F2-901A-8CCA52DB48E6}"/>
              </a:ext>
            </a:extLst>
          </p:cNvPr>
          <p:cNvSpPr txBox="1">
            <a:spLocks/>
          </p:cNvSpPr>
          <p:nvPr/>
        </p:nvSpPr>
        <p:spPr>
          <a:xfrm>
            <a:off x="4673466" y="1662320"/>
            <a:ext cx="1900681" cy="482829"/>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accent1"/>
                </a:solidFill>
              </a:rPr>
              <a:t>Transmit</a:t>
            </a:r>
          </a:p>
        </p:txBody>
      </p:sp>
      <p:cxnSp>
        <p:nvCxnSpPr>
          <p:cNvPr id="48" name="Straight Connector 47">
            <a:extLst>
              <a:ext uri="{FF2B5EF4-FFF2-40B4-BE49-F238E27FC236}">
                <a16:creationId xmlns:a16="http://schemas.microsoft.com/office/drawing/2014/main" id="{9178A233-2BE5-413D-96C2-333FCD1ED691}"/>
              </a:ext>
            </a:extLst>
          </p:cNvPr>
          <p:cNvCxnSpPr/>
          <p:nvPr/>
        </p:nvCxnSpPr>
        <p:spPr>
          <a:xfrm flipV="1">
            <a:off x="4302893" y="2261528"/>
            <a:ext cx="2283208" cy="1314937"/>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3019BE66-D07D-4402-83FA-CE35A1E36618}"/>
              </a:ext>
            </a:extLst>
          </p:cNvPr>
          <p:cNvSpPr txBox="1">
            <a:spLocks/>
          </p:cNvSpPr>
          <p:nvPr/>
        </p:nvSpPr>
        <p:spPr>
          <a:xfrm>
            <a:off x="6235068" y="1698182"/>
            <a:ext cx="1900681" cy="482829"/>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accent6"/>
                </a:solidFill>
              </a:rPr>
              <a:t>Receive</a:t>
            </a:r>
          </a:p>
        </p:txBody>
      </p:sp>
      <p:sp>
        <p:nvSpPr>
          <p:cNvPr id="30" name="TextBox 29">
            <a:extLst>
              <a:ext uri="{FF2B5EF4-FFF2-40B4-BE49-F238E27FC236}">
                <a16:creationId xmlns:a16="http://schemas.microsoft.com/office/drawing/2014/main" id="{24D4CE45-493C-40E1-800C-D6989D3C4ABE}"/>
              </a:ext>
            </a:extLst>
          </p:cNvPr>
          <p:cNvSpPr txBox="1"/>
          <p:nvPr/>
        </p:nvSpPr>
        <p:spPr>
          <a:xfrm>
            <a:off x="4407061" y="3044670"/>
            <a:ext cx="419583" cy="369332"/>
          </a:xfrm>
          <a:prstGeom prst="rect">
            <a:avLst/>
          </a:prstGeom>
          <a:noFill/>
        </p:spPr>
        <p:txBody>
          <a:bodyPr wrap="square">
            <a:spAutoFit/>
          </a:bodyPr>
          <a:lstStyle/>
          <a:p>
            <a:r>
              <a:rPr lang="el-GR" sz="1800" dirty="0">
                <a:solidFill>
                  <a:schemeClr val="bg1"/>
                </a:solidFill>
                <a:latin typeface="Cambria Math" panose="02040503050406030204" pitchFamily="18" charset="0"/>
                <a:ea typeface="Cambria Math" panose="02040503050406030204" pitchFamily="18" charset="0"/>
              </a:rPr>
              <a:t>τ</a:t>
            </a:r>
            <a:endParaRPr lang="en-US" dirty="0"/>
          </a:p>
        </p:txBody>
      </p:sp>
      <p:sp>
        <p:nvSpPr>
          <p:cNvPr id="32" name="Title 1">
            <a:extLst>
              <a:ext uri="{FF2B5EF4-FFF2-40B4-BE49-F238E27FC236}">
                <a16:creationId xmlns:a16="http://schemas.microsoft.com/office/drawing/2014/main" id="{06D8337C-13E7-4D0D-AC0D-5966991DB89D}"/>
              </a:ext>
            </a:extLst>
          </p:cNvPr>
          <p:cNvSpPr txBox="1">
            <a:spLocks/>
          </p:cNvSpPr>
          <p:nvPr/>
        </p:nvSpPr>
        <p:spPr>
          <a:xfrm>
            <a:off x="4526662" y="2640709"/>
            <a:ext cx="1470338"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l-GR" sz="2000" dirty="0">
                <a:solidFill>
                  <a:schemeClr val="bg1"/>
                </a:solidFill>
                <a:latin typeface="Cambria Math" panose="02040503050406030204" pitchFamily="18" charset="0"/>
                <a:ea typeface="Cambria Math" panose="02040503050406030204" pitchFamily="18" charset="0"/>
              </a:rPr>
              <a:t>Δ</a:t>
            </a:r>
            <a:r>
              <a:rPr lang="en-US" sz="2000" dirty="0">
                <a:solidFill>
                  <a:schemeClr val="bg1"/>
                </a:solidFill>
              </a:rPr>
              <a:t>f</a:t>
            </a:r>
          </a:p>
        </p:txBody>
      </p:sp>
      <p:sp>
        <p:nvSpPr>
          <p:cNvPr id="35" name="Title 1">
            <a:extLst>
              <a:ext uri="{FF2B5EF4-FFF2-40B4-BE49-F238E27FC236}">
                <a16:creationId xmlns:a16="http://schemas.microsoft.com/office/drawing/2014/main" id="{23E9BAC1-AE15-4D6C-A511-80CA12157A36}"/>
              </a:ext>
            </a:extLst>
          </p:cNvPr>
          <p:cNvSpPr txBox="1">
            <a:spLocks/>
          </p:cNvSpPr>
          <p:nvPr/>
        </p:nvSpPr>
        <p:spPr>
          <a:xfrm rot="19724602">
            <a:off x="3729347" y="2537154"/>
            <a:ext cx="1470338"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Slope (k)</a:t>
            </a:r>
          </a:p>
        </p:txBody>
      </p:sp>
      <p:sp>
        <p:nvSpPr>
          <p:cNvPr id="42" name="Title 1">
            <a:extLst>
              <a:ext uri="{FF2B5EF4-FFF2-40B4-BE49-F238E27FC236}">
                <a16:creationId xmlns:a16="http://schemas.microsoft.com/office/drawing/2014/main" id="{71510045-B744-48A1-B31F-0AF300924C11}"/>
              </a:ext>
            </a:extLst>
          </p:cNvPr>
          <p:cNvSpPr txBox="1">
            <a:spLocks/>
          </p:cNvSpPr>
          <p:nvPr/>
        </p:nvSpPr>
        <p:spPr>
          <a:xfrm>
            <a:off x="4034146" y="4842482"/>
            <a:ext cx="5719453" cy="615553"/>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Slope = Difference in Frequency / Time of Flight</a:t>
            </a:r>
          </a:p>
          <a:p>
            <a:r>
              <a:rPr lang="en-US" sz="2000" dirty="0">
                <a:solidFill>
                  <a:schemeClr val="bg1"/>
                </a:solidFill>
              </a:rPr>
              <a:t>k = </a:t>
            </a:r>
            <a:r>
              <a:rPr lang="el-GR" sz="2000" dirty="0">
                <a:solidFill>
                  <a:schemeClr val="bg1"/>
                </a:solidFill>
                <a:latin typeface="Cambria Math" panose="02040503050406030204" pitchFamily="18" charset="0"/>
                <a:ea typeface="Cambria Math" panose="02040503050406030204" pitchFamily="18" charset="0"/>
              </a:rPr>
              <a:t>Δ</a:t>
            </a:r>
            <a:r>
              <a:rPr lang="en-US" sz="2000" dirty="0">
                <a:solidFill>
                  <a:schemeClr val="bg1"/>
                </a:solidFill>
              </a:rPr>
              <a:t>f / </a:t>
            </a:r>
            <a:r>
              <a:rPr lang="el-GR" sz="2000" dirty="0">
                <a:solidFill>
                  <a:schemeClr val="bg1"/>
                </a:solidFill>
                <a:latin typeface="Cambria Math" panose="02040503050406030204" pitchFamily="18" charset="0"/>
                <a:ea typeface="Cambria Math" panose="02040503050406030204" pitchFamily="18" charset="0"/>
              </a:rPr>
              <a:t>τ</a:t>
            </a:r>
            <a:endParaRPr lang="en-US" sz="2000" dirty="0">
              <a:solidFill>
                <a:schemeClr val="bg1"/>
              </a:solidFill>
            </a:endParaRPr>
          </a:p>
        </p:txBody>
      </p:sp>
    </p:spTree>
    <p:extLst>
      <p:ext uri="{BB962C8B-B14F-4D97-AF65-F5344CB8AC3E}">
        <p14:creationId xmlns:p14="http://schemas.microsoft.com/office/powerpoint/2010/main" val="724475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9F037-936A-4347-9B6F-70928D8A247A}"/>
              </a:ext>
            </a:extLst>
          </p:cNvPr>
          <p:cNvSpPr txBox="1">
            <a:spLocks/>
          </p:cNvSpPr>
          <p:nvPr/>
        </p:nvSpPr>
        <p:spPr>
          <a:xfrm>
            <a:off x="0" y="265725"/>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do we estimate range with </a:t>
            </a:r>
            <a:r>
              <a:rPr lang="en-US" sz="2800" dirty="0" err="1">
                <a:solidFill>
                  <a:schemeClr val="bg1"/>
                </a:solidFill>
              </a:rPr>
              <a:t>mmWave</a:t>
            </a:r>
            <a:r>
              <a:rPr lang="en-US" sz="2800" dirty="0">
                <a:solidFill>
                  <a:schemeClr val="bg1"/>
                </a:solidFill>
              </a:rPr>
              <a:t> signals?</a:t>
            </a:r>
            <a:endParaRPr lang="en-US" sz="2200" dirty="0">
              <a:solidFill>
                <a:schemeClr val="bg1"/>
              </a:solidFill>
            </a:endParaRPr>
          </a:p>
        </p:txBody>
      </p:sp>
      <p:sp>
        <p:nvSpPr>
          <p:cNvPr id="15" name="Title 1">
            <a:extLst>
              <a:ext uri="{FF2B5EF4-FFF2-40B4-BE49-F238E27FC236}">
                <a16:creationId xmlns:a16="http://schemas.microsoft.com/office/drawing/2014/main" id="{99A5851D-9FD3-4651-97E7-CFED8FB42211}"/>
              </a:ext>
            </a:extLst>
          </p:cNvPr>
          <p:cNvSpPr txBox="1">
            <a:spLocks/>
          </p:cNvSpPr>
          <p:nvPr/>
        </p:nvSpPr>
        <p:spPr>
          <a:xfrm>
            <a:off x="0" y="701476"/>
            <a:ext cx="10077450" cy="67710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Frequency Modulated Continuous Wave (FMCW)</a:t>
            </a:r>
          </a:p>
          <a:p>
            <a:r>
              <a:rPr lang="en-US" sz="2200" dirty="0">
                <a:solidFill>
                  <a:schemeClr val="bg1"/>
                </a:solidFill>
              </a:rPr>
              <a:t>Create a relationship between time of flight and frequency</a:t>
            </a:r>
          </a:p>
        </p:txBody>
      </p:sp>
      <p:cxnSp>
        <p:nvCxnSpPr>
          <p:cNvPr id="5" name="Straight Connector 4">
            <a:extLst>
              <a:ext uri="{FF2B5EF4-FFF2-40B4-BE49-F238E27FC236}">
                <a16:creationId xmlns:a16="http://schemas.microsoft.com/office/drawing/2014/main" id="{31700CFC-9D39-4BC3-850A-89A70A4E4970}"/>
              </a:ext>
            </a:extLst>
          </p:cNvPr>
          <p:cNvCxnSpPr/>
          <p:nvPr/>
        </p:nvCxnSpPr>
        <p:spPr>
          <a:xfrm>
            <a:off x="1737454" y="2780187"/>
            <a:ext cx="58305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9118C07-5E3F-47BF-9CA9-4840C4C405C0}"/>
              </a:ext>
            </a:extLst>
          </p:cNvPr>
          <p:cNvCxnSpPr/>
          <p:nvPr/>
        </p:nvCxnSpPr>
        <p:spPr>
          <a:xfrm flipV="1">
            <a:off x="2327229" y="2434051"/>
            <a:ext cx="0" cy="3494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y">
            <a:extLst>
              <a:ext uri="{FF2B5EF4-FFF2-40B4-BE49-F238E27FC236}">
                <a16:creationId xmlns:a16="http://schemas.microsoft.com/office/drawing/2014/main" id="{99BCD4BF-4F7F-48CE-A172-4AFE6B1DB976}"/>
              </a:ext>
            </a:extLst>
          </p:cNvPr>
          <p:cNvCxnSpPr>
            <a:cxnSpLocks/>
          </p:cNvCxnSpPr>
          <p:nvPr/>
        </p:nvCxnSpPr>
        <p:spPr>
          <a:xfrm>
            <a:off x="1176179" y="2260810"/>
            <a:ext cx="0" cy="208767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x">
            <a:extLst>
              <a:ext uri="{FF2B5EF4-FFF2-40B4-BE49-F238E27FC236}">
                <a16:creationId xmlns:a16="http://schemas.microsoft.com/office/drawing/2014/main" id="{DABA9364-59CD-4403-A642-76B4D981CE42}"/>
              </a:ext>
            </a:extLst>
          </p:cNvPr>
          <p:cNvCxnSpPr>
            <a:cxnSpLocks/>
          </p:cNvCxnSpPr>
          <p:nvPr/>
        </p:nvCxnSpPr>
        <p:spPr>
          <a:xfrm>
            <a:off x="844049" y="3296737"/>
            <a:ext cx="2862639"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time">
            <a:extLst>
              <a:ext uri="{FF2B5EF4-FFF2-40B4-BE49-F238E27FC236}">
                <a16:creationId xmlns:a16="http://schemas.microsoft.com/office/drawing/2014/main" id="{6D94545C-1C3A-41FA-B25D-BD0B9D5DE777}"/>
              </a:ext>
            </a:extLst>
          </p:cNvPr>
          <p:cNvSpPr txBox="1">
            <a:spLocks/>
          </p:cNvSpPr>
          <p:nvPr/>
        </p:nvSpPr>
        <p:spPr>
          <a:xfrm>
            <a:off x="2716360" y="3376256"/>
            <a:ext cx="972664" cy="319403"/>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Time</a:t>
            </a:r>
          </a:p>
        </p:txBody>
      </p:sp>
      <p:sp>
        <p:nvSpPr>
          <p:cNvPr id="40" name="Title 1">
            <a:extLst>
              <a:ext uri="{FF2B5EF4-FFF2-40B4-BE49-F238E27FC236}">
                <a16:creationId xmlns:a16="http://schemas.microsoft.com/office/drawing/2014/main" id="{9A795D6F-9D28-4DA3-8F54-A3FF40D7B65A}"/>
              </a:ext>
            </a:extLst>
          </p:cNvPr>
          <p:cNvSpPr txBox="1">
            <a:spLocks/>
          </p:cNvSpPr>
          <p:nvPr/>
        </p:nvSpPr>
        <p:spPr>
          <a:xfrm>
            <a:off x="163975" y="1951406"/>
            <a:ext cx="1257347" cy="319403"/>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Frequency</a:t>
            </a:r>
          </a:p>
        </p:txBody>
      </p:sp>
      <p:cxnSp>
        <p:nvCxnSpPr>
          <p:cNvPr id="36" name="Straight Connector 35">
            <a:extLst>
              <a:ext uri="{FF2B5EF4-FFF2-40B4-BE49-F238E27FC236}">
                <a16:creationId xmlns:a16="http://schemas.microsoft.com/office/drawing/2014/main" id="{AB1CACD7-2215-43BB-AF23-D28761707C16}"/>
              </a:ext>
            </a:extLst>
          </p:cNvPr>
          <p:cNvCxnSpPr/>
          <p:nvPr/>
        </p:nvCxnSpPr>
        <p:spPr>
          <a:xfrm flipV="1">
            <a:off x="1184087" y="2221271"/>
            <a:ext cx="1510398" cy="86986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5" name="Freeform: Shape 54">
            <a:extLst>
              <a:ext uri="{FF2B5EF4-FFF2-40B4-BE49-F238E27FC236}">
                <a16:creationId xmlns:a16="http://schemas.microsoft.com/office/drawing/2014/main" id="{5DB77330-F40B-4D19-8E32-5575BD6B5F9A}"/>
              </a:ext>
            </a:extLst>
          </p:cNvPr>
          <p:cNvSpPr/>
          <p:nvPr/>
        </p:nvSpPr>
        <p:spPr>
          <a:xfrm>
            <a:off x="6021070" y="2844799"/>
            <a:ext cx="9151620" cy="922022"/>
          </a:xfrm>
          <a:custGeom>
            <a:avLst/>
            <a:gdLst>
              <a:gd name="connsiteX0" fmla="*/ 0 w 9151620"/>
              <a:gd name="connsiteY0" fmla="*/ 914401 h 922022"/>
              <a:gd name="connsiteX1" fmla="*/ 434340 w 9151620"/>
              <a:gd name="connsiteY1" fmla="*/ 7621 h 922022"/>
              <a:gd name="connsiteX2" fmla="*/ 914400 w 9151620"/>
              <a:gd name="connsiteY2" fmla="*/ 922021 h 922022"/>
              <a:gd name="connsiteX3" fmla="*/ 1363980 w 9151620"/>
              <a:gd name="connsiteY3" fmla="*/ 1 h 922022"/>
              <a:gd name="connsiteX4" fmla="*/ 1836420 w 9151620"/>
              <a:gd name="connsiteY4" fmla="*/ 914401 h 922022"/>
              <a:gd name="connsiteX5" fmla="*/ 2293620 w 9151620"/>
              <a:gd name="connsiteY5" fmla="*/ 7621 h 922022"/>
              <a:gd name="connsiteX6" fmla="*/ 2750820 w 9151620"/>
              <a:gd name="connsiteY6" fmla="*/ 922021 h 922022"/>
              <a:gd name="connsiteX7" fmla="*/ 3192780 w 9151620"/>
              <a:gd name="connsiteY7" fmla="*/ 7621 h 922022"/>
              <a:gd name="connsiteX8" fmla="*/ 3657600 w 9151620"/>
              <a:gd name="connsiteY8" fmla="*/ 922021 h 922022"/>
              <a:gd name="connsiteX9" fmla="*/ 4107180 w 9151620"/>
              <a:gd name="connsiteY9" fmla="*/ 7621 h 922022"/>
              <a:gd name="connsiteX10" fmla="*/ 4572000 w 9151620"/>
              <a:gd name="connsiteY10" fmla="*/ 914401 h 922022"/>
              <a:gd name="connsiteX11" fmla="*/ 5029200 w 9151620"/>
              <a:gd name="connsiteY11" fmla="*/ 1 h 922022"/>
              <a:gd name="connsiteX12" fmla="*/ 5494020 w 9151620"/>
              <a:gd name="connsiteY12" fmla="*/ 922021 h 922022"/>
              <a:gd name="connsiteX13" fmla="*/ 5920740 w 9151620"/>
              <a:gd name="connsiteY13" fmla="*/ 7621 h 922022"/>
              <a:gd name="connsiteX14" fmla="*/ 6408420 w 9151620"/>
              <a:gd name="connsiteY14" fmla="*/ 922021 h 922022"/>
              <a:gd name="connsiteX15" fmla="*/ 6842760 w 9151620"/>
              <a:gd name="connsiteY15" fmla="*/ 1 h 922022"/>
              <a:gd name="connsiteX16" fmla="*/ 7322820 w 9151620"/>
              <a:gd name="connsiteY16" fmla="*/ 914401 h 922022"/>
              <a:gd name="connsiteX17" fmla="*/ 7780020 w 9151620"/>
              <a:gd name="connsiteY17" fmla="*/ 7621 h 922022"/>
              <a:gd name="connsiteX18" fmla="*/ 8237220 w 9151620"/>
              <a:gd name="connsiteY18" fmla="*/ 922021 h 922022"/>
              <a:gd name="connsiteX19" fmla="*/ 8679180 w 9151620"/>
              <a:gd name="connsiteY19" fmla="*/ 7621 h 922022"/>
              <a:gd name="connsiteX20" fmla="*/ 9151620 w 9151620"/>
              <a:gd name="connsiteY20" fmla="*/ 922021 h 92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51620" h="922022">
                <a:moveTo>
                  <a:pt x="0" y="914401"/>
                </a:moveTo>
                <a:cubicBezTo>
                  <a:pt x="140970" y="460376"/>
                  <a:pt x="281940" y="6351"/>
                  <a:pt x="434340" y="7621"/>
                </a:cubicBezTo>
                <a:cubicBezTo>
                  <a:pt x="586740" y="8891"/>
                  <a:pt x="759460" y="923291"/>
                  <a:pt x="914400" y="922021"/>
                </a:cubicBezTo>
                <a:cubicBezTo>
                  <a:pt x="1069340" y="920751"/>
                  <a:pt x="1210310" y="1271"/>
                  <a:pt x="1363980" y="1"/>
                </a:cubicBezTo>
                <a:cubicBezTo>
                  <a:pt x="1517650" y="-1269"/>
                  <a:pt x="1681480" y="913131"/>
                  <a:pt x="1836420" y="914401"/>
                </a:cubicBezTo>
                <a:cubicBezTo>
                  <a:pt x="1991360" y="915671"/>
                  <a:pt x="2141220" y="6351"/>
                  <a:pt x="2293620" y="7621"/>
                </a:cubicBezTo>
                <a:cubicBezTo>
                  <a:pt x="2446020" y="8891"/>
                  <a:pt x="2600960" y="922021"/>
                  <a:pt x="2750820" y="922021"/>
                </a:cubicBezTo>
                <a:cubicBezTo>
                  <a:pt x="2900680" y="922021"/>
                  <a:pt x="3041650" y="7621"/>
                  <a:pt x="3192780" y="7621"/>
                </a:cubicBezTo>
                <a:cubicBezTo>
                  <a:pt x="3343910" y="7621"/>
                  <a:pt x="3505200" y="922021"/>
                  <a:pt x="3657600" y="922021"/>
                </a:cubicBezTo>
                <a:cubicBezTo>
                  <a:pt x="3810000" y="922021"/>
                  <a:pt x="3954780" y="8891"/>
                  <a:pt x="4107180" y="7621"/>
                </a:cubicBezTo>
                <a:cubicBezTo>
                  <a:pt x="4259580" y="6351"/>
                  <a:pt x="4418330" y="915671"/>
                  <a:pt x="4572000" y="914401"/>
                </a:cubicBezTo>
                <a:cubicBezTo>
                  <a:pt x="4725670" y="913131"/>
                  <a:pt x="4875530" y="-1269"/>
                  <a:pt x="5029200" y="1"/>
                </a:cubicBezTo>
                <a:cubicBezTo>
                  <a:pt x="5182870" y="1271"/>
                  <a:pt x="5345430" y="920751"/>
                  <a:pt x="5494020" y="922021"/>
                </a:cubicBezTo>
                <a:cubicBezTo>
                  <a:pt x="5642610" y="923291"/>
                  <a:pt x="5768340" y="7621"/>
                  <a:pt x="5920740" y="7621"/>
                </a:cubicBezTo>
                <a:cubicBezTo>
                  <a:pt x="6073140" y="7621"/>
                  <a:pt x="6254750" y="923291"/>
                  <a:pt x="6408420" y="922021"/>
                </a:cubicBezTo>
                <a:cubicBezTo>
                  <a:pt x="6562090" y="920751"/>
                  <a:pt x="6690360" y="1271"/>
                  <a:pt x="6842760" y="1"/>
                </a:cubicBezTo>
                <a:cubicBezTo>
                  <a:pt x="6995160" y="-1269"/>
                  <a:pt x="7166610" y="913131"/>
                  <a:pt x="7322820" y="914401"/>
                </a:cubicBezTo>
                <a:cubicBezTo>
                  <a:pt x="7479030" y="915671"/>
                  <a:pt x="7627620" y="6351"/>
                  <a:pt x="7780020" y="7621"/>
                </a:cubicBezTo>
                <a:cubicBezTo>
                  <a:pt x="7932420" y="8891"/>
                  <a:pt x="8087360" y="922021"/>
                  <a:pt x="8237220" y="922021"/>
                </a:cubicBezTo>
                <a:cubicBezTo>
                  <a:pt x="8387080" y="922021"/>
                  <a:pt x="8526780" y="7621"/>
                  <a:pt x="8679180" y="7621"/>
                </a:cubicBezTo>
                <a:cubicBezTo>
                  <a:pt x="8831580" y="7621"/>
                  <a:pt x="8991600" y="464821"/>
                  <a:pt x="9151620" y="922021"/>
                </a:cubicBezTo>
              </a:path>
            </a:pathLst>
          </a:cu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B315B592-848A-42B2-8847-0091F4720E7D}"/>
              </a:ext>
            </a:extLst>
          </p:cNvPr>
          <p:cNvSpPr/>
          <p:nvPr/>
        </p:nvSpPr>
        <p:spPr>
          <a:xfrm>
            <a:off x="5990590" y="2844800"/>
            <a:ext cx="937260" cy="1188720"/>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7F618C71-1557-4AEC-8562-618B2339B5B4}"/>
              </a:ext>
            </a:extLst>
          </p:cNvPr>
          <p:cNvSpPr/>
          <p:nvPr/>
        </p:nvSpPr>
        <p:spPr>
          <a:xfrm>
            <a:off x="9184640" y="2791460"/>
            <a:ext cx="5038090" cy="1188720"/>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itle 1">
            <a:extLst>
              <a:ext uri="{FF2B5EF4-FFF2-40B4-BE49-F238E27FC236}">
                <a16:creationId xmlns:a16="http://schemas.microsoft.com/office/drawing/2014/main" id="{4B8BF3A6-16E7-45F2-901A-8CCA52DB48E6}"/>
              </a:ext>
            </a:extLst>
          </p:cNvPr>
          <p:cNvSpPr txBox="1">
            <a:spLocks/>
          </p:cNvSpPr>
          <p:nvPr/>
        </p:nvSpPr>
        <p:spPr>
          <a:xfrm>
            <a:off x="2038134" y="1824880"/>
            <a:ext cx="1257347" cy="319403"/>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accent1"/>
                </a:solidFill>
              </a:rPr>
              <a:t>Transmit</a:t>
            </a:r>
          </a:p>
        </p:txBody>
      </p:sp>
      <p:cxnSp>
        <p:nvCxnSpPr>
          <p:cNvPr id="48" name="Straight Connector 47">
            <a:extLst>
              <a:ext uri="{FF2B5EF4-FFF2-40B4-BE49-F238E27FC236}">
                <a16:creationId xmlns:a16="http://schemas.microsoft.com/office/drawing/2014/main" id="{9178A233-2BE5-413D-96C2-333FCD1ED691}"/>
              </a:ext>
            </a:extLst>
          </p:cNvPr>
          <p:cNvCxnSpPr/>
          <p:nvPr/>
        </p:nvCxnSpPr>
        <p:spPr>
          <a:xfrm flipV="1">
            <a:off x="1792991" y="2221271"/>
            <a:ext cx="1510398" cy="869863"/>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3019BE66-D07D-4402-83FA-CE35A1E36618}"/>
              </a:ext>
            </a:extLst>
          </p:cNvPr>
          <p:cNvSpPr txBox="1">
            <a:spLocks/>
          </p:cNvSpPr>
          <p:nvPr/>
        </p:nvSpPr>
        <p:spPr>
          <a:xfrm>
            <a:off x="2808281" y="2385814"/>
            <a:ext cx="1257347" cy="319403"/>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accent6"/>
                </a:solidFill>
              </a:rPr>
              <a:t>Receive</a:t>
            </a:r>
          </a:p>
        </p:txBody>
      </p:sp>
      <p:sp>
        <p:nvSpPr>
          <p:cNvPr id="30" name="TextBox 29">
            <a:extLst>
              <a:ext uri="{FF2B5EF4-FFF2-40B4-BE49-F238E27FC236}">
                <a16:creationId xmlns:a16="http://schemas.microsoft.com/office/drawing/2014/main" id="{24D4CE45-493C-40E1-800C-D6989D3C4ABE}"/>
              </a:ext>
            </a:extLst>
          </p:cNvPr>
          <p:cNvSpPr txBox="1"/>
          <p:nvPr/>
        </p:nvSpPr>
        <p:spPr>
          <a:xfrm>
            <a:off x="1804750" y="2693618"/>
            <a:ext cx="277564" cy="244322"/>
          </a:xfrm>
          <a:prstGeom prst="rect">
            <a:avLst/>
          </a:prstGeom>
          <a:noFill/>
        </p:spPr>
        <p:txBody>
          <a:bodyPr wrap="square">
            <a:spAutoFit/>
          </a:bodyPr>
          <a:lstStyle/>
          <a:p>
            <a:r>
              <a:rPr lang="el-GR" sz="1800" dirty="0">
                <a:solidFill>
                  <a:schemeClr val="bg1"/>
                </a:solidFill>
                <a:latin typeface="Cambria Math" panose="02040503050406030204" pitchFamily="18" charset="0"/>
                <a:ea typeface="Cambria Math" panose="02040503050406030204" pitchFamily="18" charset="0"/>
              </a:rPr>
              <a:t>τ</a:t>
            </a:r>
            <a:endParaRPr lang="en-US" dirty="0"/>
          </a:p>
        </p:txBody>
      </p:sp>
      <p:sp>
        <p:nvSpPr>
          <p:cNvPr id="32" name="Title 1">
            <a:extLst>
              <a:ext uri="{FF2B5EF4-FFF2-40B4-BE49-F238E27FC236}">
                <a16:creationId xmlns:a16="http://schemas.microsoft.com/office/drawing/2014/main" id="{06D8337C-13E7-4D0D-AC0D-5966991DB89D}"/>
              </a:ext>
            </a:extLst>
          </p:cNvPr>
          <p:cNvSpPr txBox="1">
            <a:spLocks/>
          </p:cNvSpPr>
          <p:nvPr/>
        </p:nvSpPr>
        <p:spPr>
          <a:xfrm>
            <a:off x="1975309" y="2382070"/>
            <a:ext cx="972664" cy="276999"/>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l-GR" sz="1800" dirty="0">
                <a:solidFill>
                  <a:schemeClr val="bg1"/>
                </a:solidFill>
                <a:latin typeface="Cambria Math" panose="02040503050406030204" pitchFamily="18" charset="0"/>
                <a:ea typeface="Cambria Math" panose="02040503050406030204" pitchFamily="18" charset="0"/>
              </a:rPr>
              <a:t>Δ</a:t>
            </a:r>
            <a:r>
              <a:rPr lang="en-US" sz="1800" dirty="0">
                <a:solidFill>
                  <a:schemeClr val="bg1"/>
                </a:solidFill>
              </a:rPr>
              <a:t>f</a:t>
            </a:r>
          </a:p>
        </p:txBody>
      </p:sp>
      <p:sp>
        <p:nvSpPr>
          <p:cNvPr id="35" name="Title 1">
            <a:extLst>
              <a:ext uri="{FF2B5EF4-FFF2-40B4-BE49-F238E27FC236}">
                <a16:creationId xmlns:a16="http://schemas.microsoft.com/office/drawing/2014/main" id="{23E9BAC1-AE15-4D6C-A511-80CA12157A36}"/>
              </a:ext>
            </a:extLst>
          </p:cNvPr>
          <p:cNvSpPr txBox="1">
            <a:spLocks/>
          </p:cNvSpPr>
          <p:nvPr/>
        </p:nvSpPr>
        <p:spPr>
          <a:xfrm rot="19788271">
            <a:off x="1139445" y="2326631"/>
            <a:ext cx="1495048" cy="276999"/>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800" dirty="0">
                <a:solidFill>
                  <a:schemeClr val="bg1"/>
                </a:solidFill>
              </a:rPr>
              <a:t>Slope (k)</a:t>
            </a:r>
          </a:p>
        </p:txBody>
      </p:sp>
      <p:sp>
        <p:nvSpPr>
          <p:cNvPr id="42" name="Title 1">
            <a:extLst>
              <a:ext uri="{FF2B5EF4-FFF2-40B4-BE49-F238E27FC236}">
                <a16:creationId xmlns:a16="http://schemas.microsoft.com/office/drawing/2014/main" id="{71510045-B744-48A1-B31F-0AF300924C11}"/>
              </a:ext>
            </a:extLst>
          </p:cNvPr>
          <p:cNvSpPr txBox="1">
            <a:spLocks/>
          </p:cNvSpPr>
          <p:nvPr/>
        </p:nvSpPr>
        <p:spPr>
          <a:xfrm>
            <a:off x="-365760" y="4639084"/>
            <a:ext cx="5719453" cy="55399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800" dirty="0">
                <a:solidFill>
                  <a:schemeClr val="bg1"/>
                </a:solidFill>
              </a:rPr>
              <a:t>Slope = Difference in Frequency / Time of Flight</a:t>
            </a:r>
          </a:p>
          <a:p>
            <a:r>
              <a:rPr lang="en-US" sz="1800" dirty="0">
                <a:solidFill>
                  <a:schemeClr val="bg1"/>
                </a:solidFill>
              </a:rPr>
              <a:t>k = </a:t>
            </a:r>
            <a:r>
              <a:rPr lang="el-GR" sz="1800" dirty="0">
                <a:solidFill>
                  <a:schemeClr val="bg1"/>
                </a:solidFill>
                <a:latin typeface="Cambria Math" panose="02040503050406030204" pitchFamily="18" charset="0"/>
                <a:ea typeface="Cambria Math" panose="02040503050406030204" pitchFamily="18" charset="0"/>
              </a:rPr>
              <a:t>Δ</a:t>
            </a:r>
            <a:r>
              <a:rPr lang="en-US" sz="1800" dirty="0">
                <a:solidFill>
                  <a:schemeClr val="bg1"/>
                </a:solidFill>
              </a:rPr>
              <a:t>f / </a:t>
            </a:r>
            <a:r>
              <a:rPr lang="el-GR" sz="1800" dirty="0">
                <a:solidFill>
                  <a:schemeClr val="bg1"/>
                </a:solidFill>
                <a:latin typeface="Cambria Math" panose="02040503050406030204" pitchFamily="18" charset="0"/>
                <a:ea typeface="Cambria Math" panose="02040503050406030204" pitchFamily="18" charset="0"/>
              </a:rPr>
              <a:t>τ</a:t>
            </a:r>
            <a:endParaRPr lang="en-US" sz="1800" dirty="0">
              <a:solidFill>
                <a:schemeClr val="bg1"/>
              </a:solidFill>
            </a:endParaRPr>
          </a:p>
        </p:txBody>
      </p:sp>
      <p:grpSp>
        <p:nvGrpSpPr>
          <p:cNvPr id="11" name="Group 10">
            <a:extLst>
              <a:ext uri="{FF2B5EF4-FFF2-40B4-BE49-F238E27FC236}">
                <a16:creationId xmlns:a16="http://schemas.microsoft.com/office/drawing/2014/main" id="{66D5079C-EEF9-4BD9-BD05-5DED1F7E7C17}"/>
              </a:ext>
            </a:extLst>
          </p:cNvPr>
          <p:cNvGrpSpPr/>
          <p:nvPr/>
        </p:nvGrpSpPr>
        <p:grpSpPr>
          <a:xfrm>
            <a:off x="4571365" y="2428240"/>
            <a:ext cx="934720" cy="934720"/>
            <a:chOff x="4917440" y="2418080"/>
            <a:chExt cx="934720" cy="934720"/>
          </a:xfrm>
        </p:grpSpPr>
        <p:sp>
          <p:nvSpPr>
            <p:cNvPr id="4" name="Oval 3">
              <a:extLst>
                <a:ext uri="{FF2B5EF4-FFF2-40B4-BE49-F238E27FC236}">
                  <a16:creationId xmlns:a16="http://schemas.microsoft.com/office/drawing/2014/main" id="{0D903622-973D-47E4-B286-1B84DB1463E9}"/>
                </a:ext>
              </a:extLst>
            </p:cNvPr>
            <p:cNvSpPr/>
            <p:nvPr/>
          </p:nvSpPr>
          <p:spPr>
            <a:xfrm>
              <a:off x="4917440" y="2418080"/>
              <a:ext cx="934720" cy="934720"/>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D816679A-E082-45C0-B8ED-B6C08A4BA6ED}"/>
                </a:ext>
              </a:extLst>
            </p:cNvPr>
            <p:cNvCxnSpPr>
              <a:stCxn id="4" idx="1"/>
              <a:endCxn id="4" idx="5"/>
            </p:cNvCxnSpPr>
            <p:nvPr/>
          </p:nvCxnSpPr>
          <p:spPr>
            <a:xfrm>
              <a:off x="5054327" y="2554967"/>
              <a:ext cx="660946" cy="66094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E19BC72-3276-41BB-9E29-A9C40691293E}"/>
                </a:ext>
              </a:extLst>
            </p:cNvPr>
            <p:cNvCxnSpPr>
              <a:stCxn id="4" idx="3"/>
              <a:endCxn id="4" idx="7"/>
            </p:cNvCxnSpPr>
            <p:nvPr/>
          </p:nvCxnSpPr>
          <p:spPr>
            <a:xfrm flipV="1">
              <a:off x="5054327" y="2554967"/>
              <a:ext cx="660946" cy="66094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Title 1">
            <a:extLst>
              <a:ext uri="{FF2B5EF4-FFF2-40B4-BE49-F238E27FC236}">
                <a16:creationId xmlns:a16="http://schemas.microsoft.com/office/drawing/2014/main" id="{00449FFD-DBBC-493E-B9EE-6E390C716AD2}"/>
              </a:ext>
            </a:extLst>
          </p:cNvPr>
          <p:cNvSpPr txBox="1">
            <a:spLocks/>
          </p:cNvSpPr>
          <p:nvPr/>
        </p:nvSpPr>
        <p:spPr>
          <a:xfrm>
            <a:off x="5313680" y="1469164"/>
            <a:ext cx="5719453" cy="55399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800" dirty="0">
                <a:solidFill>
                  <a:schemeClr val="bg1"/>
                </a:solidFill>
              </a:rPr>
              <a:t>Difference in Frequency</a:t>
            </a:r>
          </a:p>
          <a:p>
            <a:r>
              <a:rPr lang="en-US" sz="1800" dirty="0">
                <a:solidFill>
                  <a:schemeClr val="bg1"/>
                </a:solidFill>
              </a:rPr>
              <a:t>Signal with frequency </a:t>
            </a:r>
            <a:r>
              <a:rPr lang="el-GR" sz="1800" dirty="0">
                <a:solidFill>
                  <a:schemeClr val="bg1"/>
                </a:solidFill>
                <a:latin typeface="Cambria Math" panose="02040503050406030204" pitchFamily="18" charset="0"/>
                <a:ea typeface="Cambria Math" panose="02040503050406030204" pitchFamily="18" charset="0"/>
              </a:rPr>
              <a:t>Δ</a:t>
            </a:r>
            <a:r>
              <a:rPr lang="en-US" sz="1800" dirty="0">
                <a:solidFill>
                  <a:schemeClr val="bg1"/>
                </a:solidFill>
              </a:rPr>
              <a:t>f </a:t>
            </a:r>
          </a:p>
        </p:txBody>
      </p:sp>
      <p:cxnSp>
        <p:nvCxnSpPr>
          <p:cNvPr id="26" name="!!y2">
            <a:extLst>
              <a:ext uri="{FF2B5EF4-FFF2-40B4-BE49-F238E27FC236}">
                <a16:creationId xmlns:a16="http://schemas.microsoft.com/office/drawing/2014/main" id="{1CCD26B5-620A-4211-9847-B0C476C0DFCA}"/>
              </a:ext>
            </a:extLst>
          </p:cNvPr>
          <p:cNvCxnSpPr>
            <a:cxnSpLocks/>
          </p:cNvCxnSpPr>
          <p:nvPr/>
        </p:nvCxnSpPr>
        <p:spPr>
          <a:xfrm>
            <a:off x="6947059" y="2260810"/>
            <a:ext cx="0" cy="208767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x2">
            <a:extLst>
              <a:ext uri="{FF2B5EF4-FFF2-40B4-BE49-F238E27FC236}">
                <a16:creationId xmlns:a16="http://schemas.microsoft.com/office/drawing/2014/main" id="{5D8740DC-859E-4C8A-9A68-0D3479432297}"/>
              </a:ext>
            </a:extLst>
          </p:cNvPr>
          <p:cNvCxnSpPr>
            <a:cxnSpLocks/>
          </p:cNvCxnSpPr>
          <p:nvPr/>
        </p:nvCxnSpPr>
        <p:spPr>
          <a:xfrm>
            <a:off x="6614929" y="3296737"/>
            <a:ext cx="2862639"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ime2">
            <a:extLst>
              <a:ext uri="{FF2B5EF4-FFF2-40B4-BE49-F238E27FC236}">
                <a16:creationId xmlns:a16="http://schemas.microsoft.com/office/drawing/2014/main" id="{0A41603C-2948-4ECF-B567-31D8CD9E63A4}"/>
              </a:ext>
            </a:extLst>
          </p:cNvPr>
          <p:cNvSpPr txBox="1">
            <a:spLocks/>
          </p:cNvSpPr>
          <p:nvPr/>
        </p:nvSpPr>
        <p:spPr>
          <a:xfrm>
            <a:off x="9066360" y="3414356"/>
            <a:ext cx="972664" cy="319403"/>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Time</a:t>
            </a:r>
          </a:p>
        </p:txBody>
      </p:sp>
      <p:cxnSp>
        <p:nvCxnSpPr>
          <p:cNvPr id="41" name="Connector: Curved 40">
            <a:extLst>
              <a:ext uri="{FF2B5EF4-FFF2-40B4-BE49-F238E27FC236}">
                <a16:creationId xmlns:a16="http://schemas.microsoft.com/office/drawing/2014/main" id="{A42FC55D-E6B7-4FD2-9E97-B3738A2F13EF}"/>
              </a:ext>
            </a:extLst>
          </p:cNvPr>
          <p:cNvCxnSpPr>
            <a:stCxn id="23" idx="2"/>
          </p:cNvCxnSpPr>
          <p:nvPr/>
        </p:nvCxnSpPr>
        <p:spPr>
          <a:xfrm rot="16200000" flipH="1">
            <a:off x="3820894" y="2321277"/>
            <a:ext cx="367167" cy="1135045"/>
          </a:xfrm>
          <a:prstGeom prst="curvedConnector2">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or: Curved 44">
            <a:extLst>
              <a:ext uri="{FF2B5EF4-FFF2-40B4-BE49-F238E27FC236}">
                <a16:creationId xmlns:a16="http://schemas.microsoft.com/office/drawing/2014/main" id="{BECA78B0-E03A-4D56-AF61-9B23A1224803}"/>
              </a:ext>
            </a:extLst>
          </p:cNvPr>
          <p:cNvCxnSpPr>
            <a:stCxn id="44" idx="3"/>
          </p:cNvCxnSpPr>
          <p:nvPr/>
        </p:nvCxnSpPr>
        <p:spPr>
          <a:xfrm>
            <a:off x="3295481" y="1984582"/>
            <a:ext cx="1276519" cy="703754"/>
          </a:xfrm>
          <a:prstGeom prst="curved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4D8186B6-875C-40AC-B78A-F40339A27021}"/>
              </a:ext>
            </a:extLst>
          </p:cNvPr>
          <p:cNvCxnSpPr>
            <a:cxnSpLocks/>
          </p:cNvCxnSpPr>
          <p:nvPr/>
        </p:nvCxnSpPr>
        <p:spPr>
          <a:xfrm>
            <a:off x="5535168" y="2895600"/>
            <a:ext cx="926592"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2" name="Title 1">
            <a:extLst>
              <a:ext uri="{FF2B5EF4-FFF2-40B4-BE49-F238E27FC236}">
                <a16:creationId xmlns:a16="http://schemas.microsoft.com/office/drawing/2014/main" id="{D52BB5C2-E14A-4E28-ABFF-6268B566220C}"/>
              </a:ext>
            </a:extLst>
          </p:cNvPr>
          <p:cNvSpPr txBox="1">
            <a:spLocks/>
          </p:cNvSpPr>
          <p:nvPr/>
        </p:nvSpPr>
        <p:spPr>
          <a:xfrm>
            <a:off x="4515105" y="2058767"/>
            <a:ext cx="1007872" cy="276999"/>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800" dirty="0">
                <a:solidFill>
                  <a:schemeClr val="bg1"/>
                </a:solidFill>
              </a:rPr>
              <a:t>Mixer</a:t>
            </a:r>
          </a:p>
        </p:txBody>
      </p:sp>
      <p:sp>
        <p:nvSpPr>
          <p:cNvPr id="53" name="Title 1">
            <a:extLst>
              <a:ext uri="{FF2B5EF4-FFF2-40B4-BE49-F238E27FC236}">
                <a16:creationId xmlns:a16="http://schemas.microsoft.com/office/drawing/2014/main" id="{744AE1B8-BAB1-4A41-8C6F-B7E135798343}"/>
              </a:ext>
            </a:extLst>
          </p:cNvPr>
          <p:cNvSpPr txBox="1">
            <a:spLocks/>
          </p:cNvSpPr>
          <p:nvPr/>
        </p:nvSpPr>
        <p:spPr>
          <a:xfrm>
            <a:off x="3501644" y="3507052"/>
            <a:ext cx="3112515" cy="492443"/>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600" dirty="0">
                <a:solidFill>
                  <a:schemeClr val="bg1"/>
                </a:solidFill>
              </a:rPr>
              <a:t>Analog Circuit Component</a:t>
            </a:r>
          </a:p>
          <a:p>
            <a:r>
              <a:rPr lang="en-US" sz="1600" dirty="0">
                <a:solidFill>
                  <a:schemeClr val="bg1"/>
                </a:solidFill>
              </a:rPr>
              <a:t>Multiplies Two Signals</a:t>
            </a:r>
          </a:p>
        </p:txBody>
      </p:sp>
      <p:sp>
        <p:nvSpPr>
          <p:cNvPr id="58" name="!!amp2">
            <a:extLst>
              <a:ext uri="{FF2B5EF4-FFF2-40B4-BE49-F238E27FC236}">
                <a16:creationId xmlns:a16="http://schemas.microsoft.com/office/drawing/2014/main" id="{3C008D44-2E8F-477A-8689-C2AAD05E6BB7}"/>
              </a:ext>
            </a:extLst>
          </p:cNvPr>
          <p:cNvSpPr txBox="1">
            <a:spLocks/>
          </p:cNvSpPr>
          <p:nvPr/>
        </p:nvSpPr>
        <p:spPr>
          <a:xfrm>
            <a:off x="6892120" y="2251769"/>
            <a:ext cx="1601640"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Amplitude</a:t>
            </a:r>
          </a:p>
        </p:txBody>
      </p:sp>
    </p:spTree>
    <p:extLst>
      <p:ext uri="{BB962C8B-B14F-4D97-AF65-F5344CB8AC3E}">
        <p14:creationId xmlns:p14="http://schemas.microsoft.com/office/powerpoint/2010/main" val="791483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left)">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wipe(left)">
                                      <p:cBhvr>
                                        <p:cTn id="27" dur="5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5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Effect transition="in" filter="wipe(left)">
                                      <p:cBhvr>
                                        <p:cTn id="48" dur="2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25" grpId="0"/>
      <p:bldP spid="28" grpId="0"/>
      <p:bldP spid="52" grpId="0"/>
      <p:bldP spid="53" grpId="0"/>
      <p:bldP spid="5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9F037-936A-4347-9B6F-70928D8A247A}"/>
              </a:ext>
            </a:extLst>
          </p:cNvPr>
          <p:cNvSpPr txBox="1">
            <a:spLocks/>
          </p:cNvSpPr>
          <p:nvPr/>
        </p:nvSpPr>
        <p:spPr>
          <a:xfrm>
            <a:off x="0" y="265725"/>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do we estimate range with </a:t>
            </a:r>
            <a:r>
              <a:rPr lang="en-US" sz="2800" dirty="0" err="1">
                <a:solidFill>
                  <a:schemeClr val="bg1"/>
                </a:solidFill>
              </a:rPr>
              <a:t>mmWave</a:t>
            </a:r>
            <a:r>
              <a:rPr lang="en-US" sz="2800" dirty="0">
                <a:solidFill>
                  <a:schemeClr val="bg1"/>
                </a:solidFill>
              </a:rPr>
              <a:t> signals?</a:t>
            </a:r>
            <a:endParaRPr lang="en-US" sz="2200" dirty="0">
              <a:solidFill>
                <a:schemeClr val="bg1"/>
              </a:solidFill>
            </a:endParaRPr>
          </a:p>
        </p:txBody>
      </p:sp>
      <p:sp>
        <p:nvSpPr>
          <p:cNvPr id="15" name="Title 1">
            <a:extLst>
              <a:ext uri="{FF2B5EF4-FFF2-40B4-BE49-F238E27FC236}">
                <a16:creationId xmlns:a16="http://schemas.microsoft.com/office/drawing/2014/main" id="{99A5851D-9FD3-4651-97E7-CFED8FB42211}"/>
              </a:ext>
            </a:extLst>
          </p:cNvPr>
          <p:cNvSpPr txBox="1">
            <a:spLocks/>
          </p:cNvSpPr>
          <p:nvPr/>
        </p:nvSpPr>
        <p:spPr>
          <a:xfrm>
            <a:off x="0" y="701476"/>
            <a:ext cx="10077450" cy="67710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Frequency Modulated Continuous Wave (FMCW)</a:t>
            </a:r>
          </a:p>
          <a:p>
            <a:r>
              <a:rPr lang="en-US" sz="2200" dirty="0">
                <a:solidFill>
                  <a:schemeClr val="bg1"/>
                </a:solidFill>
              </a:rPr>
              <a:t>Create a relationship between time of flight and frequency</a:t>
            </a:r>
          </a:p>
        </p:txBody>
      </p:sp>
      <p:cxnSp>
        <p:nvCxnSpPr>
          <p:cNvPr id="5" name="Straight Connector 4">
            <a:extLst>
              <a:ext uri="{FF2B5EF4-FFF2-40B4-BE49-F238E27FC236}">
                <a16:creationId xmlns:a16="http://schemas.microsoft.com/office/drawing/2014/main" id="{31700CFC-9D39-4BC3-850A-89A70A4E4970}"/>
              </a:ext>
            </a:extLst>
          </p:cNvPr>
          <p:cNvCxnSpPr>
            <a:cxnSpLocks/>
          </p:cNvCxnSpPr>
          <p:nvPr/>
        </p:nvCxnSpPr>
        <p:spPr>
          <a:xfrm>
            <a:off x="1737454" y="2780187"/>
            <a:ext cx="93335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9118C07-5E3F-47BF-9CA9-4840C4C405C0}"/>
              </a:ext>
            </a:extLst>
          </p:cNvPr>
          <p:cNvCxnSpPr>
            <a:cxnSpLocks/>
          </p:cNvCxnSpPr>
          <p:nvPr/>
        </p:nvCxnSpPr>
        <p:spPr>
          <a:xfrm flipV="1">
            <a:off x="2666319" y="2235932"/>
            <a:ext cx="0" cy="54536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y">
            <a:extLst>
              <a:ext uri="{FF2B5EF4-FFF2-40B4-BE49-F238E27FC236}">
                <a16:creationId xmlns:a16="http://schemas.microsoft.com/office/drawing/2014/main" id="{99BCD4BF-4F7F-48CE-A172-4AFE6B1DB976}"/>
              </a:ext>
            </a:extLst>
          </p:cNvPr>
          <p:cNvCxnSpPr>
            <a:cxnSpLocks/>
          </p:cNvCxnSpPr>
          <p:nvPr/>
        </p:nvCxnSpPr>
        <p:spPr>
          <a:xfrm>
            <a:off x="1176179" y="2260810"/>
            <a:ext cx="0" cy="208767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x">
            <a:extLst>
              <a:ext uri="{FF2B5EF4-FFF2-40B4-BE49-F238E27FC236}">
                <a16:creationId xmlns:a16="http://schemas.microsoft.com/office/drawing/2014/main" id="{DABA9364-59CD-4403-A642-76B4D981CE42}"/>
              </a:ext>
            </a:extLst>
          </p:cNvPr>
          <p:cNvCxnSpPr>
            <a:cxnSpLocks/>
          </p:cNvCxnSpPr>
          <p:nvPr/>
        </p:nvCxnSpPr>
        <p:spPr>
          <a:xfrm>
            <a:off x="844049" y="3296737"/>
            <a:ext cx="2862639"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time">
            <a:extLst>
              <a:ext uri="{FF2B5EF4-FFF2-40B4-BE49-F238E27FC236}">
                <a16:creationId xmlns:a16="http://schemas.microsoft.com/office/drawing/2014/main" id="{6D94545C-1C3A-41FA-B25D-BD0B9D5DE777}"/>
              </a:ext>
            </a:extLst>
          </p:cNvPr>
          <p:cNvSpPr txBox="1">
            <a:spLocks/>
          </p:cNvSpPr>
          <p:nvPr/>
        </p:nvSpPr>
        <p:spPr>
          <a:xfrm>
            <a:off x="2716360" y="3376256"/>
            <a:ext cx="972664" cy="319403"/>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Time</a:t>
            </a:r>
          </a:p>
        </p:txBody>
      </p:sp>
      <p:sp>
        <p:nvSpPr>
          <p:cNvPr id="40" name="Title 1">
            <a:extLst>
              <a:ext uri="{FF2B5EF4-FFF2-40B4-BE49-F238E27FC236}">
                <a16:creationId xmlns:a16="http://schemas.microsoft.com/office/drawing/2014/main" id="{9A795D6F-9D28-4DA3-8F54-A3FF40D7B65A}"/>
              </a:ext>
            </a:extLst>
          </p:cNvPr>
          <p:cNvSpPr txBox="1">
            <a:spLocks/>
          </p:cNvSpPr>
          <p:nvPr/>
        </p:nvSpPr>
        <p:spPr>
          <a:xfrm>
            <a:off x="163975" y="1951406"/>
            <a:ext cx="1257347" cy="319403"/>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Frequency</a:t>
            </a:r>
          </a:p>
        </p:txBody>
      </p:sp>
      <p:cxnSp>
        <p:nvCxnSpPr>
          <p:cNvPr id="36" name="Straight Connector 35">
            <a:extLst>
              <a:ext uri="{FF2B5EF4-FFF2-40B4-BE49-F238E27FC236}">
                <a16:creationId xmlns:a16="http://schemas.microsoft.com/office/drawing/2014/main" id="{AB1CACD7-2215-43BB-AF23-D28761707C16}"/>
              </a:ext>
            </a:extLst>
          </p:cNvPr>
          <p:cNvCxnSpPr/>
          <p:nvPr/>
        </p:nvCxnSpPr>
        <p:spPr>
          <a:xfrm flipV="1">
            <a:off x="1184087" y="2221271"/>
            <a:ext cx="1510398" cy="86986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5" name="Freeform: Shape 54">
            <a:extLst>
              <a:ext uri="{FF2B5EF4-FFF2-40B4-BE49-F238E27FC236}">
                <a16:creationId xmlns:a16="http://schemas.microsoft.com/office/drawing/2014/main" id="{5DB77330-F40B-4D19-8E32-5575BD6B5F9A}"/>
              </a:ext>
            </a:extLst>
          </p:cNvPr>
          <p:cNvSpPr/>
          <p:nvPr/>
        </p:nvSpPr>
        <p:spPr>
          <a:xfrm>
            <a:off x="6021070" y="2844799"/>
            <a:ext cx="9151620" cy="922022"/>
          </a:xfrm>
          <a:custGeom>
            <a:avLst/>
            <a:gdLst>
              <a:gd name="connsiteX0" fmla="*/ 0 w 9151620"/>
              <a:gd name="connsiteY0" fmla="*/ 914401 h 922022"/>
              <a:gd name="connsiteX1" fmla="*/ 434340 w 9151620"/>
              <a:gd name="connsiteY1" fmla="*/ 7621 h 922022"/>
              <a:gd name="connsiteX2" fmla="*/ 914400 w 9151620"/>
              <a:gd name="connsiteY2" fmla="*/ 922021 h 922022"/>
              <a:gd name="connsiteX3" fmla="*/ 1363980 w 9151620"/>
              <a:gd name="connsiteY3" fmla="*/ 1 h 922022"/>
              <a:gd name="connsiteX4" fmla="*/ 1836420 w 9151620"/>
              <a:gd name="connsiteY4" fmla="*/ 914401 h 922022"/>
              <a:gd name="connsiteX5" fmla="*/ 2293620 w 9151620"/>
              <a:gd name="connsiteY5" fmla="*/ 7621 h 922022"/>
              <a:gd name="connsiteX6" fmla="*/ 2750820 w 9151620"/>
              <a:gd name="connsiteY6" fmla="*/ 922021 h 922022"/>
              <a:gd name="connsiteX7" fmla="*/ 3192780 w 9151620"/>
              <a:gd name="connsiteY7" fmla="*/ 7621 h 922022"/>
              <a:gd name="connsiteX8" fmla="*/ 3657600 w 9151620"/>
              <a:gd name="connsiteY8" fmla="*/ 922021 h 922022"/>
              <a:gd name="connsiteX9" fmla="*/ 4107180 w 9151620"/>
              <a:gd name="connsiteY9" fmla="*/ 7621 h 922022"/>
              <a:gd name="connsiteX10" fmla="*/ 4572000 w 9151620"/>
              <a:gd name="connsiteY10" fmla="*/ 914401 h 922022"/>
              <a:gd name="connsiteX11" fmla="*/ 5029200 w 9151620"/>
              <a:gd name="connsiteY11" fmla="*/ 1 h 922022"/>
              <a:gd name="connsiteX12" fmla="*/ 5494020 w 9151620"/>
              <a:gd name="connsiteY12" fmla="*/ 922021 h 922022"/>
              <a:gd name="connsiteX13" fmla="*/ 5920740 w 9151620"/>
              <a:gd name="connsiteY13" fmla="*/ 7621 h 922022"/>
              <a:gd name="connsiteX14" fmla="*/ 6408420 w 9151620"/>
              <a:gd name="connsiteY14" fmla="*/ 922021 h 922022"/>
              <a:gd name="connsiteX15" fmla="*/ 6842760 w 9151620"/>
              <a:gd name="connsiteY15" fmla="*/ 1 h 922022"/>
              <a:gd name="connsiteX16" fmla="*/ 7322820 w 9151620"/>
              <a:gd name="connsiteY16" fmla="*/ 914401 h 922022"/>
              <a:gd name="connsiteX17" fmla="*/ 7780020 w 9151620"/>
              <a:gd name="connsiteY17" fmla="*/ 7621 h 922022"/>
              <a:gd name="connsiteX18" fmla="*/ 8237220 w 9151620"/>
              <a:gd name="connsiteY18" fmla="*/ 922021 h 922022"/>
              <a:gd name="connsiteX19" fmla="*/ 8679180 w 9151620"/>
              <a:gd name="connsiteY19" fmla="*/ 7621 h 922022"/>
              <a:gd name="connsiteX20" fmla="*/ 9151620 w 9151620"/>
              <a:gd name="connsiteY20" fmla="*/ 922021 h 92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51620" h="922022">
                <a:moveTo>
                  <a:pt x="0" y="914401"/>
                </a:moveTo>
                <a:cubicBezTo>
                  <a:pt x="140970" y="460376"/>
                  <a:pt x="281940" y="6351"/>
                  <a:pt x="434340" y="7621"/>
                </a:cubicBezTo>
                <a:cubicBezTo>
                  <a:pt x="586740" y="8891"/>
                  <a:pt x="759460" y="923291"/>
                  <a:pt x="914400" y="922021"/>
                </a:cubicBezTo>
                <a:cubicBezTo>
                  <a:pt x="1069340" y="920751"/>
                  <a:pt x="1210310" y="1271"/>
                  <a:pt x="1363980" y="1"/>
                </a:cubicBezTo>
                <a:cubicBezTo>
                  <a:pt x="1517650" y="-1269"/>
                  <a:pt x="1681480" y="913131"/>
                  <a:pt x="1836420" y="914401"/>
                </a:cubicBezTo>
                <a:cubicBezTo>
                  <a:pt x="1991360" y="915671"/>
                  <a:pt x="2141220" y="6351"/>
                  <a:pt x="2293620" y="7621"/>
                </a:cubicBezTo>
                <a:cubicBezTo>
                  <a:pt x="2446020" y="8891"/>
                  <a:pt x="2600960" y="922021"/>
                  <a:pt x="2750820" y="922021"/>
                </a:cubicBezTo>
                <a:cubicBezTo>
                  <a:pt x="2900680" y="922021"/>
                  <a:pt x="3041650" y="7621"/>
                  <a:pt x="3192780" y="7621"/>
                </a:cubicBezTo>
                <a:cubicBezTo>
                  <a:pt x="3343910" y="7621"/>
                  <a:pt x="3505200" y="922021"/>
                  <a:pt x="3657600" y="922021"/>
                </a:cubicBezTo>
                <a:cubicBezTo>
                  <a:pt x="3810000" y="922021"/>
                  <a:pt x="3954780" y="8891"/>
                  <a:pt x="4107180" y="7621"/>
                </a:cubicBezTo>
                <a:cubicBezTo>
                  <a:pt x="4259580" y="6351"/>
                  <a:pt x="4418330" y="915671"/>
                  <a:pt x="4572000" y="914401"/>
                </a:cubicBezTo>
                <a:cubicBezTo>
                  <a:pt x="4725670" y="913131"/>
                  <a:pt x="4875530" y="-1269"/>
                  <a:pt x="5029200" y="1"/>
                </a:cubicBezTo>
                <a:cubicBezTo>
                  <a:pt x="5182870" y="1271"/>
                  <a:pt x="5345430" y="920751"/>
                  <a:pt x="5494020" y="922021"/>
                </a:cubicBezTo>
                <a:cubicBezTo>
                  <a:pt x="5642610" y="923291"/>
                  <a:pt x="5768340" y="7621"/>
                  <a:pt x="5920740" y="7621"/>
                </a:cubicBezTo>
                <a:cubicBezTo>
                  <a:pt x="6073140" y="7621"/>
                  <a:pt x="6254750" y="923291"/>
                  <a:pt x="6408420" y="922021"/>
                </a:cubicBezTo>
                <a:cubicBezTo>
                  <a:pt x="6562090" y="920751"/>
                  <a:pt x="6690360" y="1271"/>
                  <a:pt x="6842760" y="1"/>
                </a:cubicBezTo>
                <a:cubicBezTo>
                  <a:pt x="6995160" y="-1269"/>
                  <a:pt x="7166610" y="913131"/>
                  <a:pt x="7322820" y="914401"/>
                </a:cubicBezTo>
                <a:cubicBezTo>
                  <a:pt x="7479030" y="915671"/>
                  <a:pt x="7627620" y="6351"/>
                  <a:pt x="7780020" y="7621"/>
                </a:cubicBezTo>
                <a:cubicBezTo>
                  <a:pt x="7932420" y="8891"/>
                  <a:pt x="8087360" y="922021"/>
                  <a:pt x="8237220" y="922021"/>
                </a:cubicBezTo>
                <a:cubicBezTo>
                  <a:pt x="8387080" y="922021"/>
                  <a:pt x="8526780" y="7621"/>
                  <a:pt x="8679180" y="7621"/>
                </a:cubicBezTo>
                <a:cubicBezTo>
                  <a:pt x="8831580" y="7621"/>
                  <a:pt x="8991600" y="464821"/>
                  <a:pt x="9151620" y="922021"/>
                </a:cubicBezTo>
              </a:path>
            </a:pathLst>
          </a:cu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B315B592-848A-42B2-8847-0091F4720E7D}"/>
              </a:ext>
            </a:extLst>
          </p:cNvPr>
          <p:cNvSpPr/>
          <p:nvPr/>
        </p:nvSpPr>
        <p:spPr>
          <a:xfrm>
            <a:off x="5990590" y="2844800"/>
            <a:ext cx="937260" cy="1188720"/>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7F618C71-1557-4AEC-8562-618B2339B5B4}"/>
              </a:ext>
            </a:extLst>
          </p:cNvPr>
          <p:cNvSpPr/>
          <p:nvPr/>
        </p:nvSpPr>
        <p:spPr>
          <a:xfrm>
            <a:off x="9184640" y="2791460"/>
            <a:ext cx="5038090" cy="1188720"/>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itle 1">
            <a:extLst>
              <a:ext uri="{FF2B5EF4-FFF2-40B4-BE49-F238E27FC236}">
                <a16:creationId xmlns:a16="http://schemas.microsoft.com/office/drawing/2014/main" id="{4B8BF3A6-16E7-45F2-901A-8CCA52DB48E6}"/>
              </a:ext>
            </a:extLst>
          </p:cNvPr>
          <p:cNvSpPr txBox="1">
            <a:spLocks/>
          </p:cNvSpPr>
          <p:nvPr/>
        </p:nvSpPr>
        <p:spPr>
          <a:xfrm>
            <a:off x="2038134" y="1824880"/>
            <a:ext cx="1257347" cy="319403"/>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accent1"/>
                </a:solidFill>
              </a:rPr>
              <a:t>Transmit</a:t>
            </a:r>
          </a:p>
        </p:txBody>
      </p:sp>
      <p:cxnSp>
        <p:nvCxnSpPr>
          <p:cNvPr id="48" name="Straight Connector 47">
            <a:extLst>
              <a:ext uri="{FF2B5EF4-FFF2-40B4-BE49-F238E27FC236}">
                <a16:creationId xmlns:a16="http://schemas.microsoft.com/office/drawing/2014/main" id="{9178A233-2BE5-413D-96C2-333FCD1ED691}"/>
              </a:ext>
            </a:extLst>
          </p:cNvPr>
          <p:cNvCxnSpPr/>
          <p:nvPr/>
        </p:nvCxnSpPr>
        <p:spPr>
          <a:xfrm flipV="1">
            <a:off x="2158751" y="2221271"/>
            <a:ext cx="1510398" cy="869863"/>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3019BE66-D07D-4402-83FA-CE35A1E36618}"/>
              </a:ext>
            </a:extLst>
          </p:cNvPr>
          <p:cNvSpPr txBox="1">
            <a:spLocks/>
          </p:cNvSpPr>
          <p:nvPr/>
        </p:nvSpPr>
        <p:spPr>
          <a:xfrm>
            <a:off x="2907341" y="2561074"/>
            <a:ext cx="1257347" cy="319403"/>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accent6"/>
                </a:solidFill>
              </a:rPr>
              <a:t>Receive</a:t>
            </a:r>
          </a:p>
        </p:txBody>
      </p:sp>
      <p:sp>
        <p:nvSpPr>
          <p:cNvPr id="30" name="TextBox 29">
            <a:extLst>
              <a:ext uri="{FF2B5EF4-FFF2-40B4-BE49-F238E27FC236}">
                <a16:creationId xmlns:a16="http://schemas.microsoft.com/office/drawing/2014/main" id="{24D4CE45-493C-40E1-800C-D6989D3C4ABE}"/>
              </a:ext>
            </a:extLst>
          </p:cNvPr>
          <p:cNvSpPr txBox="1"/>
          <p:nvPr/>
        </p:nvSpPr>
        <p:spPr>
          <a:xfrm>
            <a:off x="2021920" y="2674568"/>
            <a:ext cx="277564" cy="244322"/>
          </a:xfrm>
          <a:prstGeom prst="rect">
            <a:avLst/>
          </a:prstGeom>
          <a:noFill/>
        </p:spPr>
        <p:txBody>
          <a:bodyPr wrap="square">
            <a:spAutoFit/>
          </a:bodyPr>
          <a:lstStyle/>
          <a:p>
            <a:r>
              <a:rPr lang="el-GR" sz="1800" dirty="0">
                <a:solidFill>
                  <a:schemeClr val="bg1"/>
                </a:solidFill>
                <a:latin typeface="Cambria Math" panose="02040503050406030204" pitchFamily="18" charset="0"/>
                <a:ea typeface="Cambria Math" panose="02040503050406030204" pitchFamily="18" charset="0"/>
              </a:rPr>
              <a:t>τ</a:t>
            </a:r>
            <a:endParaRPr lang="en-US" dirty="0"/>
          </a:p>
        </p:txBody>
      </p:sp>
      <p:sp>
        <p:nvSpPr>
          <p:cNvPr id="32" name="Title 1">
            <a:extLst>
              <a:ext uri="{FF2B5EF4-FFF2-40B4-BE49-F238E27FC236}">
                <a16:creationId xmlns:a16="http://schemas.microsoft.com/office/drawing/2014/main" id="{06D8337C-13E7-4D0D-AC0D-5966991DB89D}"/>
              </a:ext>
            </a:extLst>
          </p:cNvPr>
          <p:cNvSpPr txBox="1">
            <a:spLocks/>
          </p:cNvSpPr>
          <p:nvPr/>
        </p:nvSpPr>
        <p:spPr>
          <a:xfrm>
            <a:off x="2341069" y="2225860"/>
            <a:ext cx="972664" cy="276999"/>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l-GR" sz="1800" dirty="0">
                <a:solidFill>
                  <a:schemeClr val="bg1"/>
                </a:solidFill>
                <a:latin typeface="Cambria Math" panose="02040503050406030204" pitchFamily="18" charset="0"/>
                <a:ea typeface="Cambria Math" panose="02040503050406030204" pitchFamily="18" charset="0"/>
              </a:rPr>
              <a:t>Δ</a:t>
            </a:r>
            <a:r>
              <a:rPr lang="en-US" sz="1800" dirty="0">
                <a:solidFill>
                  <a:schemeClr val="bg1"/>
                </a:solidFill>
              </a:rPr>
              <a:t>f</a:t>
            </a:r>
          </a:p>
        </p:txBody>
      </p:sp>
      <p:sp>
        <p:nvSpPr>
          <p:cNvPr id="35" name="Title 1">
            <a:extLst>
              <a:ext uri="{FF2B5EF4-FFF2-40B4-BE49-F238E27FC236}">
                <a16:creationId xmlns:a16="http://schemas.microsoft.com/office/drawing/2014/main" id="{23E9BAC1-AE15-4D6C-A511-80CA12157A36}"/>
              </a:ext>
            </a:extLst>
          </p:cNvPr>
          <p:cNvSpPr txBox="1">
            <a:spLocks/>
          </p:cNvSpPr>
          <p:nvPr/>
        </p:nvSpPr>
        <p:spPr>
          <a:xfrm rot="19788271">
            <a:off x="1139445" y="2326631"/>
            <a:ext cx="1495048" cy="276999"/>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800" dirty="0">
                <a:solidFill>
                  <a:schemeClr val="bg1"/>
                </a:solidFill>
              </a:rPr>
              <a:t>Slope (k)</a:t>
            </a:r>
          </a:p>
        </p:txBody>
      </p:sp>
      <p:sp>
        <p:nvSpPr>
          <p:cNvPr id="42" name="Title 1">
            <a:extLst>
              <a:ext uri="{FF2B5EF4-FFF2-40B4-BE49-F238E27FC236}">
                <a16:creationId xmlns:a16="http://schemas.microsoft.com/office/drawing/2014/main" id="{71510045-B744-48A1-B31F-0AF300924C11}"/>
              </a:ext>
            </a:extLst>
          </p:cNvPr>
          <p:cNvSpPr txBox="1">
            <a:spLocks/>
          </p:cNvSpPr>
          <p:nvPr/>
        </p:nvSpPr>
        <p:spPr>
          <a:xfrm>
            <a:off x="-365760" y="4639084"/>
            <a:ext cx="5719453" cy="55399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800" dirty="0">
                <a:solidFill>
                  <a:schemeClr val="bg1"/>
                </a:solidFill>
              </a:rPr>
              <a:t>Slope = Difference in Frequency / Time of Flight</a:t>
            </a:r>
          </a:p>
          <a:p>
            <a:r>
              <a:rPr lang="en-US" sz="1800" dirty="0">
                <a:solidFill>
                  <a:schemeClr val="bg1"/>
                </a:solidFill>
              </a:rPr>
              <a:t>k = </a:t>
            </a:r>
            <a:r>
              <a:rPr lang="el-GR" sz="1800" dirty="0">
                <a:solidFill>
                  <a:schemeClr val="bg1"/>
                </a:solidFill>
                <a:latin typeface="Cambria Math" panose="02040503050406030204" pitchFamily="18" charset="0"/>
                <a:ea typeface="Cambria Math" panose="02040503050406030204" pitchFamily="18" charset="0"/>
              </a:rPr>
              <a:t>Δ</a:t>
            </a:r>
            <a:r>
              <a:rPr lang="en-US" sz="1800" dirty="0">
                <a:solidFill>
                  <a:schemeClr val="bg1"/>
                </a:solidFill>
              </a:rPr>
              <a:t>f / </a:t>
            </a:r>
            <a:r>
              <a:rPr lang="el-GR" sz="1800" dirty="0">
                <a:solidFill>
                  <a:schemeClr val="bg1"/>
                </a:solidFill>
                <a:latin typeface="Cambria Math" panose="02040503050406030204" pitchFamily="18" charset="0"/>
                <a:ea typeface="Cambria Math" panose="02040503050406030204" pitchFamily="18" charset="0"/>
              </a:rPr>
              <a:t>τ</a:t>
            </a:r>
            <a:endParaRPr lang="en-US" sz="1800" dirty="0">
              <a:solidFill>
                <a:schemeClr val="bg1"/>
              </a:solidFill>
            </a:endParaRPr>
          </a:p>
        </p:txBody>
      </p:sp>
      <p:grpSp>
        <p:nvGrpSpPr>
          <p:cNvPr id="11" name="Group 10">
            <a:extLst>
              <a:ext uri="{FF2B5EF4-FFF2-40B4-BE49-F238E27FC236}">
                <a16:creationId xmlns:a16="http://schemas.microsoft.com/office/drawing/2014/main" id="{66D5079C-EEF9-4BD9-BD05-5DED1F7E7C17}"/>
              </a:ext>
            </a:extLst>
          </p:cNvPr>
          <p:cNvGrpSpPr/>
          <p:nvPr/>
        </p:nvGrpSpPr>
        <p:grpSpPr>
          <a:xfrm>
            <a:off x="4571365" y="2428240"/>
            <a:ext cx="934720" cy="934720"/>
            <a:chOff x="4917440" y="2418080"/>
            <a:chExt cx="934720" cy="934720"/>
          </a:xfrm>
        </p:grpSpPr>
        <p:sp>
          <p:nvSpPr>
            <p:cNvPr id="4" name="Oval 3">
              <a:extLst>
                <a:ext uri="{FF2B5EF4-FFF2-40B4-BE49-F238E27FC236}">
                  <a16:creationId xmlns:a16="http://schemas.microsoft.com/office/drawing/2014/main" id="{0D903622-973D-47E4-B286-1B84DB1463E9}"/>
                </a:ext>
              </a:extLst>
            </p:cNvPr>
            <p:cNvSpPr/>
            <p:nvPr/>
          </p:nvSpPr>
          <p:spPr>
            <a:xfrm>
              <a:off x="4917440" y="2418080"/>
              <a:ext cx="934720" cy="934720"/>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D816679A-E082-45C0-B8ED-B6C08A4BA6ED}"/>
                </a:ext>
              </a:extLst>
            </p:cNvPr>
            <p:cNvCxnSpPr>
              <a:stCxn id="4" idx="1"/>
              <a:endCxn id="4" idx="5"/>
            </p:cNvCxnSpPr>
            <p:nvPr/>
          </p:nvCxnSpPr>
          <p:spPr>
            <a:xfrm>
              <a:off x="5054327" y="2554967"/>
              <a:ext cx="660946" cy="66094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E19BC72-3276-41BB-9E29-A9C40691293E}"/>
                </a:ext>
              </a:extLst>
            </p:cNvPr>
            <p:cNvCxnSpPr>
              <a:stCxn id="4" idx="3"/>
              <a:endCxn id="4" idx="7"/>
            </p:cNvCxnSpPr>
            <p:nvPr/>
          </p:nvCxnSpPr>
          <p:spPr>
            <a:xfrm flipV="1">
              <a:off x="5054327" y="2554967"/>
              <a:ext cx="660946" cy="66094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Title 1">
            <a:extLst>
              <a:ext uri="{FF2B5EF4-FFF2-40B4-BE49-F238E27FC236}">
                <a16:creationId xmlns:a16="http://schemas.microsoft.com/office/drawing/2014/main" id="{00449FFD-DBBC-493E-B9EE-6E390C716AD2}"/>
              </a:ext>
            </a:extLst>
          </p:cNvPr>
          <p:cNvSpPr txBox="1">
            <a:spLocks/>
          </p:cNvSpPr>
          <p:nvPr/>
        </p:nvSpPr>
        <p:spPr>
          <a:xfrm>
            <a:off x="5313680" y="1469164"/>
            <a:ext cx="5719453" cy="55399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800" dirty="0">
                <a:solidFill>
                  <a:schemeClr val="bg1"/>
                </a:solidFill>
              </a:rPr>
              <a:t>Difference in Frequency</a:t>
            </a:r>
          </a:p>
          <a:p>
            <a:r>
              <a:rPr lang="en-US" sz="1800" dirty="0">
                <a:solidFill>
                  <a:schemeClr val="bg1"/>
                </a:solidFill>
              </a:rPr>
              <a:t>Signal with frequency </a:t>
            </a:r>
            <a:r>
              <a:rPr lang="el-GR" sz="1800" dirty="0">
                <a:solidFill>
                  <a:schemeClr val="bg1"/>
                </a:solidFill>
                <a:latin typeface="Cambria Math" panose="02040503050406030204" pitchFamily="18" charset="0"/>
                <a:ea typeface="Cambria Math" panose="02040503050406030204" pitchFamily="18" charset="0"/>
              </a:rPr>
              <a:t>Δ</a:t>
            </a:r>
            <a:r>
              <a:rPr lang="en-US" sz="1800" dirty="0">
                <a:solidFill>
                  <a:schemeClr val="bg1"/>
                </a:solidFill>
              </a:rPr>
              <a:t>f </a:t>
            </a:r>
          </a:p>
        </p:txBody>
      </p:sp>
      <p:cxnSp>
        <p:nvCxnSpPr>
          <p:cNvPr id="26" name="!!y2">
            <a:extLst>
              <a:ext uri="{FF2B5EF4-FFF2-40B4-BE49-F238E27FC236}">
                <a16:creationId xmlns:a16="http://schemas.microsoft.com/office/drawing/2014/main" id="{1CCD26B5-620A-4211-9847-B0C476C0DFCA}"/>
              </a:ext>
            </a:extLst>
          </p:cNvPr>
          <p:cNvCxnSpPr>
            <a:cxnSpLocks/>
          </p:cNvCxnSpPr>
          <p:nvPr/>
        </p:nvCxnSpPr>
        <p:spPr>
          <a:xfrm>
            <a:off x="6947059" y="2260810"/>
            <a:ext cx="0" cy="208767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x2">
            <a:extLst>
              <a:ext uri="{FF2B5EF4-FFF2-40B4-BE49-F238E27FC236}">
                <a16:creationId xmlns:a16="http://schemas.microsoft.com/office/drawing/2014/main" id="{5D8740DC-859E-4C8A-9A68-0D3479432297}"/>
              </a:ext>
            </a:extLst>
          </p:cNvPr>
          <p:cNvCxnSpPr>
            <a:cxnSpLocks/>
          </p:cNvCxnSpPr>
          <p:nvPr/>
        </p:nvCxnSpPr>
        <p:spPr>
          <a:xfrm>
            <a:off x="6614929" y="3296737"/>
            <a:ext cx="2862639"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ime2">
            <a:extLst>
              <a:ext uri="{FF2B5EF4-FFF2-40B4-BE49-F238E27FC236}">
                <a16:creationId xmlns:a16="http://schemas.microsoft.com/office/drawing/2014/main" id="{0A41603C-2948-4ECF-B567-31D8CD9E63A4}"/>
              </a:ext>
            </a:extLst>
          </p:cNvPr>
          <p:cNvSpPr txBox="1">
            <a:spLocks/>
          </p:cNvSpPr>
          <p:nvPr/>
        </p:nvSpPr>
        <p:spPr>
          <a:xfrm>
            <a:off x="9066360" y="3414356"/>
            <a:ext cx="972664" cy="319403"/>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Time</a:t>
            </a:r>
          </a:p>
        </p:txBody>
      </p:sp>
      <p:cxnSp>
        <p:nvCxnSpPr>
          <p:cNvPr id="41" name="Connector: Curved 40">
            <a:extLst>
              <a:ext uri="{FF2B5EF4-FFF2-40B4-BE49-F238E27FC236}">
                <a16:creationId xmlns:a16="http://schemas.microsoft.com/office/drawing/2014/main" id="{A42FC55D-E6B7-4FD2-9E97-B3738A2F13EF}"/>
              </a:ext>
            </a:extLst>
          </p:cNvPr>
          <p:cNvCxnSpPr>
            <a:stCxn id="23" idx="2"/>
          </p:cNvCxnSpPr>
          <p:nvPr/>
        </p:nvCxnSpPr>
        <p:spPr>
          <a:xfrm rot="16200000" flipH="1">
            <a:off x="3919954" y="2496537"/>
            <a:ext cx="367167" cy="1135045"/>
          </a:xfrm>
          <a:prstGeom prst="curvedConnector2">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or: Curved 44">
            <a:extLst>
              <a:ext uri="{FF2B5EF4-FFF2-40B4-BE49-F238E27FC236}">
                <a16:creationId xmlns:a16="http://schemas.microsoft.com/office/drawing/2014/main" id="{BECA78B0-E03A-4D56-AF61-9B23A1224803}"/>
              </a:ext>
            </a:extLst>
          </p:cNvPr>
          <p:cNvCxnSpPr>
            <a:stCxn id="44" idx="3"/>
          </p:cNvCxnSpPr>
          <p:nvPr/>
        </p:nvCxnSpPr>
        <p:spPr>
          <a:xfrm>
            <a:off x="3295481" y="1984582"/>
            <a:ext cx="1276519" cy="703754"/>
          </a:xfrm>
          <a:prstGeom prst="curved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4D8186B6-875C-40AC-B78A-F40339A27021}"/>
              </a:ext>
            </a:extLst>
          </p:cNvPr>
          <p:cNvCxnSpPr>
            <a:cxnSpLocks/>
          </p:cNvCxnSpPr>
          <p:nvPr/>
        </p:nvCxnSpPr>
        <p:spPr>
          <a:xfrm>
            <a:off x="5535168" y="2895600"/>
            <a:ext cx="926592"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2" name="Title 1">
            <a:extLst>
              <a:ext uri="{FF2B5EF4-FFF2-40B4-BE49-F238E27FC236}">
                <a16:creationId xmlns:a16="http://schemas.microsoft.com/office/drawing/2014/main" id="{D52BB5C2-E14A-4E28-ABFF-6268B566220C}"/>
              </a:ext>
            </a:extLst>
          </p:cNvPr>
          <p:cNvSpPr txBox="1">
            <a:spLocks/>
          </p:cNvSpPr>
          <p:nvPr/>
        </p:nvSpPr>
        <p:spPr>
          <a:xfrm>
            <a:off x="4515105" y="2058767"/>
            <a:ext cx="1007872" cy="276999"/>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800" dirty="0">
                <a:solidFill>
                  <a:schemeClr val="bg1"/>
                </a:solidFill>
              </a:rPr>
              <a:t>Mixer</a:t>
            </a:r>
          </a:p>
        </p:txBody>
      </p:sp>
      <p:sp>
        <p:nvSpPr>
          <p:cNvPr id="53" name="Title 1">
            <a:extLst>
              <a:ext uri="{FF2B5EF4-FFF2-40B4-BE49-F238E27FC236}">
                <a16:creationId xmlns:a16="http://schemas.microsoft.com/office/drawing/2014/main" id="{744AE1B8-BAB1-4A41-8C6F-B7E135798343}"/>
              </a:ext>
            </a:extLst>
          </p:cNvPr>
          <p:cNvSpPr txBox="1">
            <a:spLocks/>
          </p:cNvSpPr>
          <p:nvPr/>
        </p:nvSpPr>
        <p:spPr>
          <a:xfrm>
            <a:off x="3501644" y="3507052"/>
            <a:ext cx="3112515" cy="492443"/>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600" dirty="0">
                <a:solidFill>
                  <a:schemeClr val="bg1"/>
                </a:solidFill>
              </a:rPr>
              <a:t>Analog Circuit Component</a:t>
            </a:r>
          </a:p>
          <a:p>
            <a:r>
              <a:rPr lang="en-US" sz="1600" dirty="0">
                <a:solidFill>
                  <a:schemeClr val="bg1"/>
                </a:solidFill>
              </a:rPr>
              <a:t>Multiplies Two Signals</a:t>
            </a:r>
          </a:p>
        </p:txBody>
      </p:sp>
      <p:sp>
        <p:nvSpPr>
          <p:cNvPr id="43" name="!!amp2">
            <a:extLst>
              <a:ext uri="{FF2B5EF4-FFF2-40B4-BE49-F238E27FC236}">
                <a16:creationId xmlns:a16="http://schemas.microsoft.com/office/drawing/2014/main" id="{EE22B2AB-C95B-4E77-BEEC-88B72C84E0E5}"/>
              </a:ext>
            </a:extLst>
          </p:cNvPr>
          <p:cNvSpPr txBox="1">
            <a:spLocks/>
          </p:cNvSpPr>
          <p:nvPr/>
        </p:nvSpPr>
        <p:spPr>
          <a:xfrm>
            <a:off x="6892120" y="2251769"/>
            <a:ext cx="1601640"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Amplitude</a:t>
            </a:r>
          </a:p>
        </p:txBody>
      </p:sp>
    </p:spTree>
    <p:extLst>
      <p:ext uri="{BB962C8B-B14F-4D97-AF65-F5344CB8AC3E}">
        <p14:creationId xmlns:p14="http://schemas.microsoft.com/office/powerpoint/2010/main" val="1019860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097D135-A579-4FBC-8E3F-402A0F80E814}"/>
              </a:ext>
            </a:extLst>
          </p:cNvPr>
          <p:cNvSpPr txBox="1">
            <a:spLocks/>
          </p:cNvSpPr>
          <p:nvPr/>
        </p:nvSpPr>
        <p:spPr>
          <a:xfrm>
            <a:off x="0" y="304937"/>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There have been incredible advances in computer vision</a:t>
            </a:r>
          </a:p>
        </p:txBody>
      </p:sp>
      <p:pic>
        <p:nvPicPr>
          <p:cNvPr id="7" name="Picture 2" descr="What Are the Different Types of Belt Conveyors? | North Carolina, South  Carolina, USA">
            <a:extLst>
              <a:ext uri="{FF2B5EF4-FFF2-40B4-BE49-F238E27FC236}">
                <a16:creationId xmlns:a16="http://schemas.microsoft.com/office/drawing/2014/main" id="{34659A91-9BC5-4A10-9934-470DF2E8E493}"/>
              </a:ext>
            </a:extLst>
          </p:cNvPr>
          <p:cNvPicPr>
            <a:picLocks noChangeAspect="1" noChangeArrowheads="1"/>
          </p:cNvPicPr>
          <p:nvPr/>
        </p:nvPicPr>
        <p:blipFill>
          <a:blip r:embed="rId3" cstate="screen">
            <a:alphaModFix/>
            <a:extLst>
              <a:ext uri="{28A0092B-C50C-407E-A947-70E740481C1C}">
                <a14:useLocalDpi xmlns:a14="http://schemas.microsoft.com/office/drawing/2010/main"/>
              </a:ext>
            </a:extLst>
          </a:blip>
          <a:srcRect/>
          <a:stretch>
            <a:fillRect/>
          </a:stretch>
        </p:blipFill>
        <p:spPr bwMode="auto">
          <a:xfrm>
            <a:off x="3265170" y="1313197"/>
            <a:ext cx="5962333" cy="3970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162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9F037-936A-4347-9B6F-70928D8A247A}"/>
              </a:ext>
            </a:extLst>
          </p:cNvPr>
          <p:cNvSpPr txBox="1">
            <a:spLocks/>
          </p:cNvSpPr>
          <p:nvPr/>
        </p:nvSpPr>
        <p:spPr>
          <a:xfrm>
            <a:off x="0" y="265725"/>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do we estimate range with </a:t>
            </a:r>
            <a:r>
              <a:rPr lang="en-US" sz="2800" dirty="0" err="1">
                <a:solidFill>
                  <a:schemeClr val="bg1"/>
                </a:solidFill>
              </a:rPr>
              <a:t>mmWave</a:t>
            </a:r>
            <a:r>
              <a:rPr lang="en-US" sz="2800" dirty="0">
                <a:solidFill>
                  <a:schemeClr val="bg1"/>
                </a:solidFill>
              </a:rPr>
              <a:t> signals?</a:t>
            </a:r>
            <a:endParaRPr lang="en-US" sz="2200" dirty="0">
              <a:solidFill>
                <a:schemeClr val="bg1"/>
              </a:solidFill>
            </a:endParaRPr>
          </a:p>
        </p:txBody>
      </p:sp>
      <p:sp>
        <p:nvSpPr>
          <p:cNvPr id="15" name="Title 1">
            <a:extLst>
              <a:ext uri="{FF2B5EF4-FFF2-40B4-BE49-F238E27FC236}">
                <a16:creationId xmlns:a16="http://schemas.microsoft.com/office/drawing/2014/main" id="{99A5851D-9FD3-4651-97E7-CFED8FB42211}"/>
              </a:ext>
            </a:extLst>
          </p:cNvPr>
          <p:cNvSpPr txBox="1">
            <a:spLocks/>
          </p:cNvSpPr>
          <p:nvPr/>
        </p:nvSpPr>
        <p:spPr>
          <a:xfrm>
            <a:off x="0" y="701476"/>
            <a:ext cx="10077450" cy="67710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Frequency Modulated Continuous Wave (FMCW)</a:t>
            </a:r>
          </a:p>
          <a:p>
            <a:r>
              <a:rPr lang="en-US" sz="2200" dirty="0">
                <a:solidFill>
                  <a:schemeClr val="bg1"/>
                </a:solidFill>
              </a:rPr>
              <a:t>Create a relationship between time of flight and frequency</a:t>
            </a:r>
          </a:p>
        </p:txBody>
      </p:sp>
      <p:cxnSp>
        <p:nvCxnSpPr>
          <p:cNvPr id="5" name="Straight Connector 4">
            <a:extLst>
              <a:ext uri="{FF2B5EF4-FFF2-40B4-BE49-F238E27FC236}">
                <a16:creationId xmlns:a16="http://schemas.microsoft.com/office/drawing/2014/main" id="{31700CFC-9D39-4BC3-850A-89A70A4E4970}"/>
              </a:ext>
            </a:extLst>
          </p:cNvPr>
          <p:cNvCxnSpPr>
            <a:cxnSpLocks/>
          </p:cNvCxnSpPr>
          <p:nvPr/>
        </p:nvCxnSpPr>
        <p:spPr>
          <a:xfrm>
            <a:off x="1737454" y="2780187"/>
            <a:ext cx="93335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9118C07-5E3F-47BF-9CA9-4840C4C405C0}"/>
              </a:ext>
            </a:extLst>
          </p:cNvPr>
          <p:cNvCxnSpPr>
            <a:cxnSpLocks/>
          </p:cNvCxnSpPr>
          <p:nvPr/>
        </p:nvCxnSpPr>
        <p:spPr>
          <a:xfrm flipV="1">
            <a:off x="2666319" y="2235932"/>
            <a:ext cx="0" cy="54536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y">
            <a:extLst>
              <a:ext uri="{FF2B5EF4-FFF2-40B4-BE49-F238E27FC236}">
                <a16:creationId xmlns:a16="http://schemas.microsoft.com/office/drawing/2014/main" id="{99BCD4BF-4F7F-48CE-A172-4AFE6B1DB976}"/>
              </a:ext>
            </a:extLst>
          </p:cNvPr>
          <p:cNvCxnSpPr>
            <a:cxnSpLocks/>
          </p:cNvCxnSpPr>
          <p:nvPr/>
        </p:nvCxnSpPr>
        <p:spPr>
          <a:xfrm>
            <a:off x="1176179" y="2260810"/>
            <a:ext cx="0" cy="208767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x">
            <a:extLst>
              <a:ext uri="{FF2B5EF4-FFF2-40B4-BE49-F238E27FC236}">
                <a16:creationId xmlns:a16="http://schemas.microsoft.com/office/drawing/2014/main" id="{DABA9364-59CD-4403-A642-76B4D981CE42}"/>
              </a:ext>
            </a:extLst>
          </p:cNvPr>
          <p:cNvCxnSpPr>
            <a:cxnSpLocks/>
          </p:cNvCxnSpPr>
          <p:nvPr/>
        </p:nvCxnSpPr>
        <p:spPr>
          <a:xfrm>
            <a:off x="844049" y="3296737"/>
            <a:ext cx="2862639"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time">
            <a:extLst>
              <a:ext uri="{FF2B5EF4-FFF2-40B4-BE49-F238E27FC236}">
                <a16:creationId xmlns:a16="http://schemas.microsoft.com/office/drawing/2014/main" id="{6D94545C-1C3A-41FA-B25D-BD0B9D5DE777}"/>
              </a:ext>
            </a:extLst>
          </p:cNvPr>
          <p:cNvSpPr txBox="1">
            <a:spLocks/>
          </p:cNvSpPr>
          <p:nvPr/>
        </p:nvSpPr>
        <p:spPr>
          <a:xfrm>
            <a:off x="2716360" y="3376256"/>
            <a:ext cx="972664" cy="319403"/>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Time</a:t>
            </a:r>
          </a:p>
        </p:txBody>
      </p:sp>
      <p:sp>
        <p:nvSpPr>
          <p:cNvPr id="40" name="Title 1">
            <a:extLst>
              <a:ext uri="{FF2B5EF4-FFF2-40B4-BE49-F238E27FC236}">
                <a16:creationId xmlns:a16="http://schemas.microsoft.com/office/drawing/2014/main" id="{9A795D6F-9D28-4DA3-8F54-A3FF40D7B65A}"/>
              </a:ext>
            </a:extLst>
          </p:cNvPr>
          <p:cNvSpPr txBox="1">
            <a:spLocks/>
          </p:cNvSpPr>
          <p:nvPr/>
        </p:nvSpPr>
        <p:spPr>
          <a:xfrm>
            <a:off x="163975" y="1951406"/>
            <a:ext cx="1257347" cy="319403"/>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Frequency</a:t>
            </a:r>
          </a:p>
        </p:txBody>
      </p:sp>
      <p:cxnSp>
        <p:nvCxnSpPr>
          <p:cNvPr id="36" name="Straight Connector 35">
            <a:extLst>
              <a:ext uri="{FF2B5EF4-FFF2-40B4-BE49-F238E27FC236}">
                <a16:creationId xmlns:a16="http://schemas.microsoft.com/office/drawing/2014/main" id="{AB1CACD7-2215-43BB-AF23-D28761707C16}"/>
              </a:ext>
            </a:extLst>
          </p:cNvPr>
          <p:cNvCxnSpPr/>
          <p:nvPr/>
        </p:nvCxnSpPr>
        <p:spPr>
          <a:xfrm flipV="1">
            <a:off x="1184087" y="2221271"/>
            <a:ext cx="1510398" cy="86986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5" name="Freeform: Shape 54">
            <a:extLst>
              <a:ext uri="{FF2B5EF4-FFF2-40B4-BE49-F238E27FC236}">
                <a16:creationId xmlns:a16="http://schemas.microsoft.com/office/drawing/2014/main" id="{5DB77330-F40B-4D19-8E32-5575BD6B5F9A}"/>
              </a:ext>
            </a:extLst>
          </p:cNvPr>
          <p:cNvSpPr/>
          <p:nvPr/>
        </p:nvSpPr>
        <p:spPr>
          <a:xfrm>
            <a:off x="6419317" y="2844799"/>
            <a:ext cx="5178323" cy="922022"/>
          </a:xfrm>
          <a:custGeom>
            <a:avLst/>
            <a:gdLst>
              <a:gd name="connsiteX0" fmla="*/ 0 w 9151620"/>
              <a:gd name="connsiteY0" fmla="*/ 914401 h 922022"/>
              <a:gd name="connsiteX1" fmla="*/ 434340 w 9151620"/>
              <a:gd name="connsiteY1" fmla="*/ 7621 h 922022"/>
              <a:gd name="connsiteX2" fmla="*/ 914400 w 9151620"/>
              <a:gd name="connsiteY2" fmla="*/ 922021 h 922022"/>
              <a:gd name="connsiteX3" fmla="*/ 1363980 w 9151620"/>
              <a:gd name="connsiteY3" fmla="*/ 1 h 922022"/>
              <a:gd name="connsiteX4" fmla="*/ 1836420 w 9151620"/>
              <a:gd name="connsiteY4" fmla="*/ 914401 h 922022"/>
              <a:gd name="connsiteX5" fmla="*/ 2293620 w 9151620"/>
              <a:gd name="connsiteY5" fmla="*/ 7621 h 922022"/>
              <a:gd name="connsiteX6" fmla="*/ 2750820 w 9151620"/>
              <a:gd name="connsiteY6" fmla="*/ 922021 h 922022"/>
              <a:gd name="connsiteX7" fmla="*/ 3192780 w 9151620"/>
              <a:gd name="connsiteY7" fmla="*/ 7621 h 922022"/>
              <a:gd name="connsiteX8" fmla="*/ 3657600 w 9151620"/>
              <a:gd name="connsiteY8" fmla="*/ 922021 h 922022"/>
              <a:gd name="connsiteX9" fmla="*/ 4107180 w 9151620"/>
              <a:gd name="connsiteY9" fmla="*/ 7621 h 922022"/>
              <a:gd name="connsiteX10" fmla="*/ 4572000 w 9151620"/>
              <a:gd name="connsiteY10" fmla="*/ 914401 h 922022"/>
              <a:gd name="connsiteX11" fmla="*/ 5029200 w 9151620"/>
              <a:gd name="connsiteY11" fmla="*/ 1 h 922022"/>
              <a:gd name="connsiteX12" fmla="*/ 5494020 w 9151620"/>
              <a:gd name="connsiteY12" fmla="*/ 922021 h 922022"/>
              <a:gd name="connsiteX13" fmla="*/ 5920740 w 9151620"/>
              <a:gd name="connsiteY13" fmla="*/ 7621 h 922022"/>
              <a:gd name="connsiteX14" fmla="*/ 6408420 w 9151620"/>
              <a:gd name="connsiteY14" fmla="*/ 922021 h 922022"/>
              <a:gd name="connsiteX15" fmla="*/ 6842760 w 9151620"/>
              <a:gd name="connsiteY15" fmla="*/ 1 h 922022"/>
              <a:gd name="connsiteX16" fmla="*/ 7322820 w 9151620"/>
              <a:gd name="connsiteY16" fmla="*/ 914401 h 922022"/>
              <a:gd name="connsiteX17" fmla="*/ 7780020 w 9151620"/>
              <a:gd name="connsiteY17" fmla="*/ 7621 h 922022"/>
              <a:gd name="connsiteX18" fmla="*/ 8237220 w 9151620"/>
              <a:gd name="connsiteY18" fmla="*/ 922021 h 922022"/>
              <a:gd name="connsiteX19" fmla="*/ 8679180 w 9151620"/>
              <a:gd name="connsiteY19" fmla="*/ 7621 h 922022"/>
              <a:gd name="connsiteX20" fmla="*/ 9151620 w 9151620"/>
              <a:gd name="connsiteY20" fmla="*/ 922021 h 92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51620" h="922022">
                <a:moveTo>
                  <a:pt x="0" y="914401"/>
                </a:moveTo>
                <a:cubicBezTo>
                  <a:pt x="140970" y="460376"/>
                  <a:pt x="281940" y="6351"/>
                  <a:pt x="434340" y="7621"/>
                </a:cubicBezTo>
                <a:cubicBezTo>
                  <a:pt x="586740" y="8891"/>
                  <a:pt x="759460" y="923291"/>
                  <a:pt x="914400" y="922021"/>
                </a:cubicBezTo>
                <a:cubicBezTo>
                  <a:pt x="1069340" y="920751"/>
                  <a:pt x="1210310" y="1271"/>
                  <a:pt x="1363980" y="1"/>
                </a:cubicBezTo>
                <a:cubicBezTo>
                  <a:pt x="1517650" y="-1269"/>
                  <a:pt x="1681480" y="913131"/>
                  <a:pt x="1836420" y="914401"/>
                </a:cubicBezTo>
                <a:cubicBezTo>
                  <a:pt x="1991360" y="915671"/>
                  <a:pt x="2141220" y="6351"/>
                  <a:pt x="2293620" y="7621"/>
                </a:cubicBezTo>
                <a:cubicBezTo>
                  <a:pt x="2446020" y="8891"/>
                  <a:pt x="2600960" y="922021"/>
                  <a:pt x="2750820" y="922021"/>
                </a:cubicBezTo>
                <a:cubicBezTo>
                  <a:pt x="2900680" y="922021"/>
                  <a:pt x="3041650" y="7621"/>
                  <a:pt x="3192780" y="7621"/>
                </a:cubicBezTo>
                <a:cubicBezTo>
                  <a:pt x="3343910" y="7621"/>
                  <a:pt x="3505200" y="922021"/>
                  <a:pt x="3657600" y="922021"/>
                </a:cubicBezTo>
                <a:cubicBezTo>
                  <a:pt x="3810000" y="922021"/>
                  <a:pt x="3954780" y="8891"/>
                  <a:pt x="4107180" y="7621"/>
                </a:cubicBezTo>
                <a:cubicBezTo>
                  <a:pt x="4259580" y="6351"/>
                  <a:pt x="4418330" y="915671"/>
                  <a:pt x="4572000" y="914401"/>
                </a:cubicBezTo>
                <a:cubicBezTo>
                  <a:pt x="4725670" y="913131"/>
                  <a:pt x="4875530" y="-1269"/>
                  <a:pt x="5029200" y="1"/>
                </a:cubicBezTo>
                <a:cubicBezTo>
                  <a:pt x="5182870" y="1271"/>
                  <a:pt x="5345430" y="920751"/>
                  <a:pt x="5494020" y="922021"/>
                </a:cubicBezTo>
                <a:cubicBezTo>
                  <a:pt x="5642610" y="923291"/>
                  <a:pt x="5768340" y="7621"/>
                  <a:pt x="5920740" y="7621"/>
                </a:cubicBezTo>
                <a:cubicBezTo>
                  <a:pt x="6073140" y="7621"/>
                  <a:pt x="6254750" y="923291"/>
                  <a:pt x="6408420" y="922021"/>
                </a:cubicBezTo>
                <a:cubicBezTo>
                  <a:pt x="6562090" y="920751"/>
                  <a:pt x="6690360" y="1271"/>
                  <a:pt x="6842760" y="1"/>
                </a:cubicBezTo>
                <a:cubicBezTo>
                  <a:pt x="6995160" y="-1269"/>
                  <a:pt x="7166610" y="913131"/>
                  <a:pt x="7322820" y="914401"/>
                </a:cubicBezTo>
                <a:cubicBezTo>
                  <a:pt x="7479030" y="915671"/>
                  <a:pt x="7627620" y="6351"/>
                  <a:pt x="7780020" y="7621"/>
                </a:cubicBezTo>
                <a:cubicBezTo>
                  <a:pt x="7932420" y="8891"/>
                  <a:pt x="8087360" y="922021"/>
                  <a:pt x="8237220" y="922021"/>
                </a:cubicBezTo>
                <a:cubicBezTo>
                  <a:pt x="8387080" y="922021"/>
                  <a:pt x="8526780" y="7621"/>
                  <a:pt x="8679180" y="7621"/>
                </a:cubicBezTo>
                <a:cubicBezTo>
                  <a:pt x="8831580" y="7621"/>
                  <a:pt x="8991600" y="464821"/>
                  <a:pt x="9151620" y="922021"/>
                </a:cubicBezTo>
              </a:path>
            </a:pathLst>
          </a:cu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B315B592-848A-42B2-8847-0091F4720E7D}"/>
              </a:ext>
            </a:extLst>
          </p:cNvPr>
          <p:cNvSpPr/>
          <p:nvPr/>
        </p:nvSpPr>
        <p:spPr>
          <a:xfrm>
            <a:off x="6402070" y="2844800"/>
            <a:ext cx="530336" cy="1188720"/>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7F618C71-1557-4AEC-8562-618B2339B5B4}"/>
              </a:ext>
            </a:extLst>
          </p:cNvPr>
          <p:cNvSpPr/>
          <p:nvPr/>
        </p:nvSpPr>
        <p:spPr>
          <a:xfrm>
            <a:off x="8971381" y="2745740"/>
            <a:ext cx="2850737" cy="1188720"/>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itle 1">
            <a:extLst>
              <a:ext uri="{FF2B5EF4-FFF2-40B4-BE49-F238E27FC236}">
                <a16:creationId xmlns:a16="http://schemas.microsoft.com/office/drawing/2014/main" id="{4B8BF3A6-16E7-45F2-901A-8CCA52DB48E6}"/>
              </a:ext>
            </a:extLst>
          </p:cNvPr>
          <p:cNvSpPr txBox="1">
            <a:spLocks/>
          </p:cNvSpPr>
          <p:nvPr/>
        </p:nvSpPr>
        <p:spPr>
          <a:xfrm>
            <a:off x="2038134" y="1824880"/>
            <a:ext cx="1257347" cy="319403"/>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accent1"/>
                </a:solidFill>
              </a:rPr>
              <a:t>Transmit</a:t>
            </a:r>
          </a:p>
        </p:txBody>
      </p:sp>
      <p:cxnSp>
        <p:nvCxnSpPr>
          <p:cNvPr id="48" name="Straight Connector 47">
            <a:extLst>
              <a:ext uri="{FF2B5EF4-FFF2-40B4-BE49-F238E27FC236}">
                <a16:creationId xmlns:a16="http://schemas.microsoft.com/office/drawing/2014/main" id="{9178A233-2BE5-413D-96C2-333FCD1ED691}"/>
              </a:ext>
            </a:extLst>
          </p:cNvPr>
          <p:cNvCxnSpPr/>
          <p:nvPr/>
        </p:nvCxnSpPr>
        <p:spPr>
          <a:xfrm flipV="1">
            <a:off x="2158751" y="2221271"/>
            <a:ext cx="1510398" cy="869863"/>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3019BE66-D07D-4402-83FA-CE35A1E36618}"/>
              </a:ext>
            </a:extLst>
          </p:cNvPr>
          <p:cNvSpPr txBox="1">
            <a:spLocks/>
          </p:cNvSpPr>
          <p:nvPr/>
        </p:nvSpPr>
        <p:spPr>
          <a:xfrm>
            <a:off x="2907341" y="2561074"/>
            <a:ext cx="1257347" cy="319403"/>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accent6"/>
                </a:solidFill>
              </a:rPr>
              <a:t>Receive</a:t>
            </a:r>
          </a:p>
        </p:txBody>
      </p:sp>
      <p:sp>
        <p:nvSpPr>
          <p:cNvPr id="30" name="TextBox 29">
            <a:extLst>
              <a:ext uri="{FF2B5EF4-FFF2-40B4-BE49-F238E27FC236}">
                <a16:creationId xmlns:a16="http://schemas.microsoft.com/office/drawing/2014/main" id="{24D4CE45-493C-40E1-800C-D6989D3C4ABE}"/>
              </a:ext>
            </a:extLst>
          </p:cNvPr>
          <p:cNvSpPr txBox="1"/>
          <p:nvPr/>
        </p:nvSpPr>
        <p:spPr>
          <a:xfrm>
            <a:off x="2021920" y="2674568"/>
            <a:ext cx="277564" cy="244322"/>
          </a:xfrm>
          <a:prstGeom prst="rect">
            <a:avLst/>
          </a:prstGeom>
          <a:noFill/>
        </p:spPr>
        <p:txBody>
          <a:bodyPr wrap="square">
            <a:spAutoFit/>
          </a:bodyPr>
          <a:lstStyle/>
          <a:p>
            <a:r>
              <a:rPr lang="el-GR" sz="1800" dirty="0">
                <a:solidFill>
                  <a:schemeClr val="bg1"/>
                </a:solidFill>
                <a:latin typeface="Cambria Math" panose="02040503050406030204" pitchFamily="18" charset="0"/>
                <a:ea typeface="Cambria Math" panose="02040503050406030204" pitchFamily="18" charset="0"/>
              </a:rPr>
              <a:t>τ</a:t>
            </a:r>
            <a:endParaRPr lang="en-US" dirty="0"/>
          </a:p>
        </p:txBody>
      </p:sp>
      <p:sp>
        <p:nvSpPr>
          <p:cNvPr id="32" name="Title 1">
            <a:extLst>
              <a:ext uri="{FF2B5EF4-FFF2-40B4-BE49-F238E27FC236}">
                <a16:creationId xmlns:a16="http://schemas.microsoft.com/office/drawing/2014/main" id="{06D8337C-13E7-4D0D-AC0D-5966991DB89D}"/>
              </a:ext>
            </a:extLst>
          </p:cNvPr>
          <p:cNvSpPr txBox="1">
            <a:spLocks/>
          </p:cNvSpPr>
          <p:nvPr/>
        </p:nvSpPr>
        <p:spPr>
          <a:xfrm>
            <a:off x="2341069" y="2225860"/>
            <a:ext cx="972664" cy="276999"/>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l-GR" sz="1800" dirty="0">
                <a:solidFill>
                  <a:schemeClr val="bg1"/>
                </a:solidFill>
                <a:latin typeface="Cambria Math" panose="02040503050406030204" pitchFamily="18" charset="0"/>
                <a:ea typeface="Cambria Math" panose="02040503050406030204" pitchFamily="18" charset="0"/>
              </a:rPr>
              <a:t>Δ</a:t>
            </a:r>
            <a:r>
              <a:rPr lang="en-US" sz="1800" dirty="0">
                <a:solidFill>
                  <a:schemeClr val="bg1"/>
                </a:solidFill>
              </a:rPr>
              <a:t>f</a:t>
            </a:r>
          </a:p>
        </p:txBody>
      </p:sp>
      <p:sp>
        <p:nvSpPr>
          <p:cNvPr id="35" name="Title 1">
            <a:extLst>
              <a:ext uri="{FF2B5EF4-FFF2-40B4-BE49-F238E27FC236}">
                <a16:creationId xmlns:a16="http://schemas.microsoft.com/office/drawing/2014/main" id="{23E9BAC1-AE15-4D6C-A511-80CA12157A36}"/>
              </a:ext>
            </a:extLst>
          </p:cNvPr>
          <p:cNvSpPr txBox="1">
            <a:spLocks/>
          </p:cNvSpPr>
          <p:nvPr/>
        </p:nvSpPr>
        <p:spPr>
          <a:xfrm rot="19788271">
            <a:off x="1139445" y="2326631"/>
            <a:ext cx="1495048" cy="276999"/>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800" dirty="0">
                <a:solidFill>
                  <a:schemeClr val="bg1"/>
                </a:solidFill>
              </a:rPr>
              <a:t>Slope (k)</a:t>
            </a:r>
          </a:p>
        </p:txBody>
      </p:sp>
      <p:sp>
        <p:nvSpPr>
          <p:cNvPr id="42" name="Title 1">
            <a:extLst>
              <a:ext uri="{FF2B5EF4-FFF2-40B4-BE49-F238E27FC236}">
                <a16:creationId xmlns:a16="http://schemas.microsoft.com/office/drawing/2014/main" id="{71510045-B744-48A1-B31F-0AF300924C11}"/>
              </a:ext>
            </a:extLst>
          </p:cNvPr>
          <p:cNvSpPr txBox="1">
            <a:spLocks/>
          </p:cNvSpPr>
          <p:nvPr/>
        </p:nvSpPr>
        <p:spPr>
          <a:xfrm>
            <a:off x="-365760" y="4639084"/>
            <a:ext cx="5719453" cy="55399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800" dirty="0">
                <a:solidFill>
                  <a:schemeClr val="bg1"/>
                </a:solidFill>
              </a:rPr>
              <a:t>Slope = Difference in Frequency / Time of Flight</a:t>
            </a:r>
          </a:p>
          <a:p>
            <a:r>
              <a:rPr lang="en-US" sz="1800" dirty="0">
                <a:solidFill>
                  <a:schemeClr val="bg1"/>
                </a:solidFill>
              </a:rPr>
              <a:t>k = </a:t>
            </a:r>
            <a:r>
              <a:rPr lang="el-GR" sz="1800" dirty="0">
                <a:solidFill>
                  <a:schemeClr val="bg1"/>
                </a:solidFill>
                <a:latin typeface="Cambria Math" panose="02040503050406030204" pitchFamily="18" charset="0"/>
                <a:ea typeface="Cambria Math" panose="02040503050406030204" pitchFamily="18" charset="0"/>
              </a:rPr>
              <a:t>Δ</a:t>
            </a:r>
            <a:r>
              <a:rPr lang="en-US" sz="1800" dirty="0">
                <a:solidFill>
                  <a:schemeClr val="bg1"/>
                </a:solidFill>
              </a:rPr>
              <a:t>f / </a:t>
            </a:r>
            <a:r>
              <a:rPr lang="el-GR" sz="1800" dirty="0">
                <a:solidFill>
                  <a:schemeClr val="bg1"/>
                </a:solidFill>
                <a:latin typeface="Cambria Math" panose="02040503050406030204" pitchFamily="18" charset="0"/>
                <a:ea typeface="Cambria Math" panose="02040503050406030204" pitchFamily="18" charset="0"/>
              </a:rPr>
              <a:t>τ</a:t>
            </a:r>
            <a:endParaRPr lang="en-US" sz="1800" dirty="0">
              <a:solidFill>
                <a:schemeClr val="bg1"/>
              </a:solidFill>
            </a:endParaRPr>
          </a:p>
        </p:txBody>
      </p:sp>
      <p:grpSp>
        <p:nvGrpSpPr>
          <p:cNvPr id="11" name="Group 10">
            <a:extLst>
              <a:ext uri="{FF2B5EF4-FFF2-40B4-BE49-F238E27FC236}">
                <a16:creationId xmlns:a16="http://schemas.microsoft.com/office/drawing/2014/main" id="{66D5079C-EEF9-4BD9-BD05-5DED1F7E7C17}"/>
              </a:ext>
            </a:extLst>
          </p:cNvPr>
          <p:cNvGrpSpPr/>
          <p:nvPr/>
        </p:nvGrpSpPr>
        <p:grpSpPr>
          <a:xfrm>
            <a:off x="4571365" y="2428240"/>
            <a:ext cx="934720" cy="934720"/>
            <a:chOff x="4917440" y="2418080"/>
            <a:chExt cx="934720" cy="934720"/>
          </a:xfrm>
        </p:grpSpPr>
        <p:sp>
          <p:nvSpPr>
            <p:cNvPr id="4" name="Oval 3">
              <a:extLst>
                <a:ext uri="{FF2B5EF4-FFF2-40B4-BE49-F238E27FC236}">
                  <a16:creationId xmlns:a16="http://schemas.microsoft.com/office/drawing/2014/main" id="{0D903622-973D-47E4-B286-1B84DB1463E9}"/>
                </a:ext>
              </a:extLst>
            </p:cNvPr>
            <p:cNvSpPr/>
            <p:nvPr/>
          </p:nvSpPr>
          <p:spPr>
            <a:xfrm>
              <a:off x="4917440" y="2418080"/>
              <a:ext cx="934720" cy="934720"/>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D816679A-E082-45C0-B8ED-B6C08A4BA6ED}"/>
                </a:ext>
              </a:extLst>
            </p:cNvPr>
            <p:cNvCxnSpPr>
              <a:stCxn id="4" idx="1"/>
              <a:endCxn id="4" idx="5"/>
            </p:cNvCxnSpPr>
            <p:nvPr/>
          </p:nvCxnSpPr>
          <p:spPr>
            <a:xfrm>
              <a:off x="5054327" y="2554967"/>
              <a:ext cx="660946" cy="66094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E19BC72-3276-41BB-9E29-A9C40691293E}"/>
                </a:ext>
              </a:extLst>
            </p:cNvPr>
            <p:cNvCxnSpPr>
              <a:stCxn id="4" idx="3"/>
              <a:endCxn id="4" idx="7"/>
            </p:cNvCxnSpPr>
            <p:nvPr/>
          </p:nvCxnSpPr>
          <p:spPr>
            <a:xfrm flipV="1">
              <a:off x="5054327" y="2554967"/>
              <a:ext cx="660946" cy="66094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Title 1">
            <a:extLst>
              <a:ext uri="{FF2B5EF4-FFF2-40B4-BE49-F238E27FC236}">
                <a16:creationId xmlns:a16="http://schemas.microsoft.com/office/drawing/2014/main" id="{00449FFD-DBBC-493E-B9EE-6E390C716AD2}"/>
              </a:ext>
            </a:extLst>
          </p:cNvPr>
          <p:cNvSpPr txBox="1">
            <a:spLocks/>
          </p:cNvSpPr>
          <p:nvPr/>
        </p:nvSpPr>
        <p:spPr>
          <a:xfrm>
            <a:off x="5313680" y="1469164"/>
            <a:ext cx="5719453" cy="55399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800" dirty="0">
                <a:solidFill>
                  <a:schemeClr val="bg1"/>
                </a:solidFill>
              </a:rPr>
              <a:t>Difference in Frequency</a:t>
            </a:r>
          </a:p>
          <a:p>
            <a:r>
              <a:rPr lang="en-US" sz="1800" dirty="0">
                <a:solidFill>
                  <a:schemeClr val="bg1"/>
                </a:solidFill>
              </a:rPr>
              <a:t>Signal with frequency </a:t>
            </a:r>
            <a:r>
              <a:rPr lang="el-GR" sz="1800" dirty="0">
                <a:solidFill>
                  <a:schemeClr val="bg1"/>
                </a:solidFill>
                <a:latin typeface="Cambria Math" panose="02040503050406030204" pitchFamily="18" charset="0"/>
                <a:ea typeface="Cambria Math" panose="02040503050406030204" pitchFamily="18" charset="0"/>
              </a:rPr>
              <a:t>Δ</a:t>
            </a:r>
            <a:r>
              <a:rPr lang="en-US" sz="1800" dirty="0">
                <a:solidFill>
                  <a:schemeClr val="bg1"/>
                </a:solidFill>
              </a:rPr>
              <a:t>f </a:t>
            </a:r>
          </a:p>
        </p:txBody>
      </p:sp>
      <p:cxnSp>
        <p:nvCxnSpPr>
          <p:cNvPr id="26" name="!!y2">
            <a:extLst>
              <a:ext uri="{FF2B5EF4-FFF2-40B4-BE49-F238E27FC236}">
                <a16:creationId xmlns:a16="http://schemas.microsoft.com/office/drawing/2014/main" id="{1CCD26B5-620A-4211-9847-B0C476C0DFCA}"/>
              </a:ext>
            </a:extLst>
          </p:cNvPr>
          <p:cNvCxnSpPr>
            <a:cxnSpLocks/>
          </p:cNvCxnSpPr>
          <p:nvPr/>
        </p:nvCxnSpPr>
        <p:spPr>
          <a:xfrm>
            <a:off x="6947059" y="2260810"/>
            <a:ext cx="0" cy="208767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x2">
            <a:extLst>
              <a:ext uri="{FF2B5EF4-FFF2-40B4-BE49-F238E27FC236}">
                <a16:creationId xmlns:a16="http://schemas.microsoft.com/office/drawing/2014/main" id="{5D8740DC-859E-4C8A-9A68-0D3479432297}"/>
              </a:ext>
            </a:extLst>
          </p:cNvPr>
          <p:cNvCxnSpPr>
            <a:cxnSpLocks/>
          </p:cNvCxnSpPr>
          <p:nvPr/>
        </p:nvCxnSpPr>
        <p:spPr>
          <a:xfrm>
            <a:off x="6614929" y="3296737"/>
            <a:ext cx="2862639"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ime2">
            <a:extLst>
              <a:ext uri="{FF2B5EF4-FFF2-40B4-BE49-F238E27FC236}">
                <a16:creationId xmlns:a16="http://schemas.microsoft.com/office/drawing/2014/main" id="{0A41603C-2948-4ECF-B567-31D8CD9E63A4}"/>
              </a:ext>
            </a:extLst>
          </p:cNvPr>
          <p:cNvSpPr txBox="1">
            <a:spLocks/>
          </p:cNvSpPr>
          <p:nvPr/>
        </p:nvSpPr>
        <p:spPr>
          <a:xfrm>
            <a:off x="9066360" y="3414356"/>
            <a:ext cx="972664" cy="319403"/>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Time</a:t>
            </a:r>
          </a:p>
        </p:txBody>
      </p:sp>
      <p:cxnSp>
        <p:nvCxnSpPr>
          <p:cNvPr id="41" name="Connector: Curved 40">
            <a:extLst>
              <a:ext uri="{FF2B5EF4-FFF2-40B4-BE49-F238E27FC236}">
                <a16:creationId xmlns:a16="http://schemas.microsoft.com/office/drawing/2014/main" id="{A42FC55D-E6B7-4FD2-9E97-B3738A2F13EF}"/>
              </a:ext>
            </a:extLst>
          </p:cNvPr>
          <p:cNvCxnSpPr>
            <a:stCxn id="23" idx="2"/>
          </p:cNvCxnSpPr>
          <p:nvPr/>
        </p:nvCxnSpPr>
        <p:spPr>
          <a:xfrm rot="16200000" flipH="1">
            <a:off x="3919954" y="2496537"/>
            <a:ext cx="367167" cy="1135045"/>
          </a:xfrm>
          <a:prstGeom prst="curvedConnector2">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or: Curved 44">
            <a:extLst>
              <a:ext uri="{FF2B5EF4-FFF2-40B4-BE49-F238E27FC236}">
                <a16:creationId xmlns:a16="http://schemas.microsoft.com/office/drawing/2014/main" id="{BECA78B0-E03A-4D56-AF61-9B23A1224803}"/>
              </a:ext>
            </a:extLst>
          </p:cNvPr>
          <p:cNvCxnSpPr>
            <a:stCxn id="44" idx="3"/>
          </p:cNvCxnSpPr>
          <p:nvPr/>
        </p:nvCxnSpPr>
        <p:spPr>
          <a:xfrm>
            <a:off x="3295481" y="1984582"/>
            <a:ext cx="1276519" cy="703754"/>
          </a:xfrm>
          <a:prstGeom prst="curved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4D8186B6-875C-40AC-B78A-F40339A27021}"/>
              </a:ext>
            </a:extLst>
          </p:cNvPr>
          <p:cNvCxnSpPr>
            <a:cxnSpLocks/>
          </p:cNvCxnSpPr>
          <p:nvPr/>
        </p:nvCxnSpPr>
        <p:spPr>
          <a:xfrm>
            <a:off x="5535168" y="2895600"/>
            <a:ext cx="926592"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2" name="Title 1">
            <a:extLst>
              <a:ext uri="{FF2B5EF4-FFF2-40B4-BE49-F238E27FC236}">
                <a16:creationId xmlns:a16="http://schemas.microsoft.com/office/drawing/2014/main" id="{D52BB5C2-E14A-4E28-ABFF-6268B566220C}"/>
              </a:ext>
            </a:extLst>
          </p:cNvPr>
          <p:cNvSpPr txBox="1">
            <a:spLocks/>
          </p:cNvSpPr>
          <p:nvPr/>
        </p:nvSpPr>
        <p:spPr>
          <a:xfrm>
            <a:off x="4515105" y="2058767"/>
            <a:ext cx="1007872" cy="276999"/>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800" dirty="0">
                <a:solidFill>
                  <a:schemeClr val="bg1"/>
                </a:solidFill>
              </a:rPr>
              <a:t>Mixer</a:t>
            </a:r>
          </a:p>
        </p:txBody>
      </p:sp>
      <p:sp>
        <p:nvSpPr>
          <p:cNvPr id="53" name="Title 1">
            <a:extLst>
              <a:ext uri="{FF2B5EF4-FFF2-40B4-BE49-F238E27FC236}">
                <a16:creationId xmlns:a16="http://schemas.microsoft.com/office/drawing/2014/main" id="{744AE1B8-BAB1-4A41-8C6F-B7E135798343}"/>
              </a:ext>
            </a:extLst>
          </p:cNvPr>
          <p:cNvSpPr txBox="1">
            <a:spLocks/>
          </p:cNvSpPr>
          <p:nvPr/>
        </p:nvSpPr>
        <p:spPr>
          <a:xfrm>
            <a:off x="3501644" y="3507052"/>
            <a:ext cx="3112515" cy="492443"/>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600" dirty="0">
                <a:solidFill>
                  <a:schemeClr val="bg1"/>
                </a:solidFill>
              </a:rPr>
              <a:t>Analog Circuit Component</a:t>
            </a:r>
          </a:p>
          <a:p>
            <a:r>
              <a:rPr lang="en-US" sz="1600" dirty="0">
                <a:solidFill>
                  <a:schemeClr val="bg1"/>
                </a:solidFill>
              </a:rPr>
              <a:t>Multiplies Two Signals</a:t>
            </a:r>
          </a:p>
        </p:txBody>
      </p:sp>
      <p:sp>
        <p:nvSpPr>
          <p:cNvPr id="58" name="Title 1">
            <a:extLst>
              <a:ext uri="{FF2B5EF4-FFF2-40B4-BE49-F238E27FC236}">
                <a16:creationId xmlns:a16="http://schemas.microsoft.com/office/drawing/2014/main" id="{30FFF09E-FD2A-4E1A-930D-819E8416CE6A}"/>
              </a:ext>
            </a:extLst>
          </p:cNvPr>
          <p:cNvSpPr txBox="1">
            <a:spLocks/>
          </p:cNvSpPr>
          <p:nvPr/>
        </p:nvSpPr>
        <p:spPr>
          <a:xfrm>
            <a:off x="5242560" y="4777583"/>
            <a:ext cx="5719453" cy="276999"/>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800" dirty="0">
                <a:solidFill>
                  <a:schemeClr val="bg1"/>
                </a:solidFill>
              </a:rPr>
              <a:t>We need to find </a:t>
            </a:r>
            <a:r>
              <a:rPr lang="el-GR" sz="1800" dirty="0">
                <a:solidFill>
                  <a:schemeClr val="bg1"/>
                </a:solidFill>
                <a:latin typeface="Cambria Math" panose="02040503050406030204" pitchFamily="18" charset="0"/>
                <a:ea typeface="Cambria Math" panose="02040503050406030204" pitchFamily="18" charset="0"/>
              </a:rPr>
              <a:t>Δ</a:t>
            </a:r>
            <a:r>
              <a:rPr lang="en-US" sz="1800" dirty="0">
                <a:solidFill>
                  <a:schemeClr val="bg1"/>
                </a:solidFill>
              </a:rPr>
              <a:t>f to find range </a:t>
            </a:r>
          </a:p>
        </p:txBody>
      </p:sp>
      <p:sp>
        <p:nvSpPr>
          <p:cNvPr id="59" name="!!amp2">
            <a:extLst>
              <a:ext uri="{FF2B5EF4-FFF2-40B4-BE49-F238E27FC236}">
                <a16:creationId xmlns:a16="http://schemas.microsoft.com/office/drawing/2014/main" id="{5DE5F9D6-18F3-4351-BF4A-9E18D716B7AF}"/>
              </a:ext>
            </a:extLst>
          </p:cNvPr>
          <p:cNvSpPr txBox="1">
            <a:spLocks/>
          </p:cNvSpPr>
          <p:nvPr/>
        </p:nvSpPr>
        <p:spPr>
          <a:xfrm>
            <a:off x="6892120" y="2251769"/>
            <a:ext cx="1601640"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Amplitude</a:t>
            </a:r>
          </a:p>
        </p:txBody>
      </p:sp>
    </p:spTree>
    <p:extLst>
      <p:ext uri="{BB962C8B-B14F-4D97-AF65-F5344CB8AC3E}">
        <p14:creationId xmlns:p14="http://schemas.microsoft.com/office/powerpoint/2010/main" val="330632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9F037-936A-4347-9B6F-70928D8A247A}"/>
              </a:ext>
            </a:extLst>
          </p:cNvPr>
          <p:cNvSpPr txBox="1">
            <a:spLocks/>
          </p:cNvSpPr>
          <p:nvPr/>
        </p:nvSpPr>
        <p:spPr>
          <a:xfrm>
            <a:off x="0" y="265725"/>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do we estimate range with </a:t>
            </a:r>
            <a:r>
              <a:rPr lang="en-US" sz="2800" dirty="0" err="1">
                <a:solidFill>
                  <a:schemeClr val="bg1"/>
                </a:solidFill>
              </a:rPr>
              <a:t>mmWave</a:t>
            </a:r>
            <a:r>
              <a:rPr lang="en-US" sz="2800" dirty="0">
                <a:solidFill>
                  <a:schemeClr val="bg1"/>
                </a:solidFill>
              </a:rPr>
              <a:t> signals?</a:t>
            </a:r>
            <a:endParaRPr lang="en-US" sz="2200" dirty="0">
              <a:solidFill>
                <a:schemeClr val="bg1"/>
              </a:solidFill>
            </a:endParaRPr>
          </a:p>
        </p:txBody>
      </p:sp>
      <p:sp>
        <p:nvSpPr>
          <p:cNvPr id="15" name="Title 1">
            <a:extLst>
              <a:ext uri="{FF2B5EF4-FFF2-40B4-BE49-F238E27FC236}">
                <a16:creationId xmlns:a16="http://schemas.microsoft.com/office/drawing/2014/main" id="{99A5851D-9FD3-4651-97E7-CFED8FB42211}"/>
              </a:ext>
            </a:extLst>
          </p:cNvPr>
          <p:cNvSpPr txBox="1">
            <a:spLocks/>
          </p:cNvSpPr>
          <p:nvPr/>
        </p:nvSpPr>
        <p:spPr>
          <a:xfrm>
            <a:off x="0" y="701476"/>
            <a:ext cx="10077450" cy="67710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Frequency Modulated Continuous Wave (FMCW)</a:t>
            </a:r>
          </a:p>
          <a:p>
            <a:r>
              <a:rPr lang="en-US" sz="2200" dirty="0">
                <a:solidFill>
                  <a:schemeClr val="bg1"/>
                </a:solidFill>
              </a:rPr>
              <a:t>Create a relationship between time of flight and frequency</a:t>
            </a:r>
          </a:p>
        </p:txBody>
      </p:sp>
      <p:sp>
        <p:nvSpPr>
          <p:cNvPr id="55" name="Freeform: Shape 54">
            <a:extLst>
              <a:ext uri="{FF2B5EF4-FFF2-40B4-BE49-F238E27FC236}">
                <a16:creationId xmlns:a16="http://schemas.microsoft.com/office/drawing/2014/main" id="{5DB77330-F40B-4D19-8E32-5575BD6B5F9A}"/>
              </a:ext>
            </a:extLst>
          </p:cNvPr>
          <p:cNvSpPr/>
          <p:nvPr/>
        </p:nvSpPr>
        <p:spPr>
          <a:xfrm>
            <a:off x="628117" y="2372359"/>
            <a:ext cx="5178323" cy="922022"/>
          </a:xfrm>
          <a:custGeom>
            <a:avLst/>
            <a:gdLst>
              <a:gd name="connsiteX0" fmla="*/ 0 w 9151620"/>
              <a:gd name="connsiteY0" fmla="*/ 914401 h 922022"/>
              <a:gd name="connsiteX1" fmla="*/ 434340 w 9151620"/>
              <a:gd name="connsiteY1" fmla="*/ 7621 h 922022"/>
              <a:gd name="connsiteX2" fmla="*/ 914400 w 9151620"/>
              <a:gd name="connsiteY2" fmla="*/ 922021 h 922022"/>
              <a:gd name="connsiteX3" fmla="*/ 1363980 w 9151620"/>
              <a:gd name="connsiteY3" fmla="*/ 1 h 922022"/>
              <a:gd name="connsiteX4" fmla="*/ 1836420 w 9151620"/>
              <a:gd name="connsiteY4" fmla="*/ 914401 h 922022"/>
              <a:gd name="connsiteX5" fmla="*/ 2293620 w 9151620"/>
              <a:gd name="connsiteY5" fmla="*/ 7621 h 922022"/>
              <a:gd name="connsiteX6" fmla="*/ 2750820 w 9151620"/>
              <a:gd name="connsiteY6" fmla="*/ 922021 h 922022"/>
              <a:gd name="connsiteX7" fmla="*/ 3192780 w 9151620"/>
              <a:gd name="connsiteY7" fmla="*/ 7621 h 922022"/>
              <a:gd name="connsiteX8" fmla="*/ 3657600 w 9151620"/>
              <a:gd name="connsiteY8" fmla="*/ 922021 h 922022"/>
              <a:gd name="connsiteX9" fmla="*/ 4107180 w 9151620"/>
              <a:gd name="connsiteY9" fmla="*/ 7621 h 922022"/>
              <a:gd name="connsiteX10" fmla="*/ 4572000 w 9151620"/>
              <a:gd name="connsiteY10" fmla="*/ 914401 h 922022"/>
              <a:gd name="connsiteX11" fmla="*/ 5029200 w 9151620"/>
              <a:gd name="connsiteY11" fmla="*/ 1 h 922022"/>
              <a:gd name="connsiteX12" fmla="*/ 5494020 w 9151620"/>
              <a:gd name="connsiteY12" fmla="*/ 922021 h 922022"/>
              <a:gd name="connsiteX13" fmla="*/ 5920740 w 9151620"/>
              <a:gd name="connsiteY13" fmla="*/ 7621 h 922022"/>
              <a:gd name="connsiteX14" fmla="*/ 6408420 w 9151620"/>
              <a:gd name="connsiteY14" fmla="*/ 922021 h 922022"/>
              <a:gd name="connsiteX15" fmla="*/ 6842760 w 9151620"/>
              <a:gd name="connsiteY15" fmla="*/ 1 h 922022"/>
              <a:gd name="connsiteX16" fmla="*/ 7322820 w 9151620"/>
              <a:gd name="connsiteY16" fmla="*/ 914401 h 922022"/>
              <a:gd name="connsiteX17" fmla="*/ 7780020 w 9151620"/>
              <a:gd name="connsiteY17" fmla="*/ 7621 h 922022"/>
              <a:gd name="connsiteX18" fmla="*/ 8237220 w 9151620"/>
              <a:gd name="connsiteY18" fmla="*/ 922021 h 922022"/>
              <a:gd name="connsiteX19" fmla="*/ 8679180 w 9151620"/>
              <a:gd name="connsiteY19" fmla="*/ 7621 h 922022"/>
              <a:gd name="connsiteX20" fmla="*/ 9151620 w 9151620"/>
              <a:gd name="connsiteY20" fmla="*/ 922021 h 92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51620" h="922022">
                <a:moveTo>
                  <a:pt x="0" y="914401"/>
                </a:moveTo>
                <a:cubicBezTo>
                  <a:pt x="140970" y="460376"/>
                  <a:pt x="281940" y="6351"/>
                  <a:pt x="434340" y="7621"/>
                </a:cubicBezTo>
                <a:cubicBezTo>
                  <a:pt x="586740" y="8891"/>
                  <a:pt x="759460" y="923291"/>
                  <a:pt x="914400" y="922021"/>
                </a:cubicBezTo>
                <a:cubicBezTo>
                  <a:pt x="1069340" y="920751"/>
                  <a:pt x="1210310" y="1271"/>
                  <a:pt x="1363980" y="1"/>
                </a:cubicBezTo>
                <a:cubicBezTo>
                  <a:pt x="1517650" y="-1269"/>
                  <a:pt x="1681480" y="913131"/>
                  <a:pt x="1836420" y="914401"/>
                </a:cubicBezTo>
                <a:cubicBezTo>
                  <a:pt x="1991360" y="915671"/>
                  <a:pt x="2141220" y="6351"/>
                  <a:pt x="2293620" y="7621"/>
                </a:cubicBezTo>
                <a:cubicBezTo>
                  <a:pt x="2446020" y="8891"/>
                  <a:pt x="2600960" y="922021"/>
                  <a:pt x="2750820" y="922021"/>
                </a:cubicBezTo>
                <a:cubicBezTo>
                  <a:pt x="2900680" y="922021"/>
                  <a:pt x="3041650" y="7621"/>
                  <a:pt x="3192780" y="7621"/>
                </a:cubicBezTo>
                <a:cubicBezTo>
                  <a:pt x="3343910" y="7621"/>
                  <a:pt x="3505200" y="922021"/>
                  <a:pt x="3657600" y="922021"/>
                </a:cubicBezTo>
                <a:cubicBezTo>
                  <a:pt x="3810000" y="922021"/>
                  <a:pt x="3954780" y="8891"/>
                  <a:pt x="4107180" y="7621"/>
                </a:cubicBezTo>
                <a:cubicBezTo>
                  <a:pt x="4259580" y="6351"/>
                  <a:pt x="4418330" y="915671"/>
                  <a:pt x="4572000" y="914401"/>
                </a:cubicBezTo>
                <a:cubicBezTo>
                  <a:pt x="4725670" y="913131"/>
                  <a:pt x="4875530" y="-1269"/>
                  <a:pt x="5029200" y="1"/>
                </a:cubicBezTo>
                <a:cubicBezTo>
                  <a:pt x="5182870" y="1271"/>
                  <a:pt x="5345430" y="920751"/>
                  <a:pt x="5494020" y="922021"/>
                </a:cubicBezTo>
                <a:cubicBezTo>
                  <a:pt x="5642610" y="923291"/>
                  <a:pt x="5768340" y="7621"/>
                  <a:pt x="5920740" y="7621"/>
                </a:cubicBezTo>
                <a:cubicBezTo>
                  <a:pt x="6073140" y="7621"/>
                  <a:pt x="6254750" y="923291"/>
                  <a:pt x="6408420" y="922021"/>
                </a:cubicBezTo>
                <a:cubicBezTo>
                  <a:pt x="6562090" y="920751"/>
                  <a:pt x="6690360" y="1271"/>
                  <a:pt x="6842760" y="1"/>
                </a:cubicBezTo>
                <a:cubicBezTo>
                  <a:pt x="6995160" y="-1269"/>
                  <a:pt x="7166610" y="913131"/>
                  <a:pt x="7322820" y="914401"/>
                </a:cubicBezTo>
                <a:cubicBezTo>
                  <a:pt x="7479030" y="915671"/>
                  <a:pt x="7627620" y="6351"/>
                  <a:pt x="7780020" y="7621"/>
                </a:cubicBezTo>
                <a:cubicBezTo>
                  <a:pt x="7932420" y="8891"/>
                  <a:pt x="8087360" y="922021"/>
                  <a:pt x="8237220" y="922021"/>
                </a:cubicBezTo>
                <a:cubicBezTo>
                  <a:pt x="8387080" y="922021"/>
                  <a:pt x="8526780" y="7621"/>
                  <a:pt x="8679180" y="7621"/>
                </a:cubicBezTo>
                <a:cubicBezTo>
                  <a:pt x="8831580" y="7621"/>
                  <a:pt x="8991600" y="464821"/>
                  <a:pt x="9151620" y="922021"/>
                </a:cubicBezTo>
              </a:path>
            </a:pathLst>
          </a:cu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B315B592-848A-42B2-8847-0091F4720E7D}"/>
              </a:ext>
            </a:extLst>
          </p:cNvPr>
          <p:cNvSpPr/>
          <p:nvPr/>
        </p:nvSpPr>
        <p:spPr>
          <a:xfrm>
            <a:off x="610870" y="2372360"/>
            <a:ext cx="530336" cy="1188720"/>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7F618C71-1557-4AEC-8562-618B2339B5B4}"/>
              </a:ext>
            </a:extLst>
          </p:cNvPr>
          <p:cNvSpPr/>
          <p:nvPr/>
        </p:nvSpPr>
        <p:spPr>
          <a:xfrm>
            <a:off x="3180181" y="2273300"/>
            <a:ext cx="2850737" cy="1188720"/>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y2">
            <a:extLst>
              <a:ext uri="{FF2B5EF4-FFF2-40B4-BE49-F238E27FC236}">
                <a16:creationId xmlns:a16="http://schemas.microsoft.com/office/drawing/2014/main" id="{1CCD26B5-620A-4211-9847-B0C476C0DFCA}"/>
              </a:ext>
            </a:extLst>
          </p:cNvPr>
          <p:cNvCxnSpPr>
            <a:cxnSpLocks/>
          </p:cNvCxnSpPr>
          <p:nvPr/>
        </p:nvCxnSpPr>
        <p:spPr>
          <a:xfrm>
            <a:off x="1155859" y="1788370"/>
            <a:ext cx="0" cy="208767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x2">
            <a:extLst>
              <a:ext uri="{FF2B5EF4-FFF2-40B4-BE49-F238E27FC236}">
                <a16:creationId xmlns:a16="http://schemas.microsoft.com/office/drawing/2014/main" id="{5D8740DC-859E-4C8A-9A68-0D3479432297}"/>
              </a:ext>
            </a:extLst>
          </p:cNvPr>
          <p:cNvCxnSpPr>
            <a:cxnSpLocks/>
          </p:cNvCxnSpPr>
          <p:nvPr/>
        </p:nvCxnSpPr>
        <p:spPr>
          <a:xfrm>
            <a:off x="823729" y="2824297"/>
            <a:ext cx="2862639"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ime2">
            <a:extLst>
              <a:ext uri="{FF2B5EF4-FFF2-40B4-BE49-F238E27FC236}">
                <a16:creationId xmlns:a16="http://schemas.microsoft.com/office/drawing/2014/main" id="{0A41603C-2948-4ECF-B567-31D8CD9E63A4}"/>
              </a:ext>
            </a:extLst>
          </p:cNvPr>
          <p:cNvSpPr txBox="1">
            <a:spLocks/>
          </p:cNvSpPr>
          <p:nvPr/>
        </p:nvSpPr>
        <p:spPr>
          <a:xfrm>
            <a:off x="3275160" y="2941916"/>
            <a:ext cx="972664" cy="319403"/>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Time</a:t>
            </a:r>
          </a:p>
        </p:txBody>
      </p:sp>
      <p:sp>
        <p:nvSpPr>
          <p:cNvPr id="46" name="Title 1">
            <a:extLst>
              <a:ext uri="{FF2B5EF4-FFF2-40B4-BE49-F238E27FC236}">
                <a16:creationId xmlns:a16="http://schemas.microsoft.com/office/drawing/2014/main" id="{B482092B-EC79-4FC4-BEF9-B883A61FEA51}"/>
              </a:ext>
            </a:extLst>
          </p:cNvPr>
          <p:cNvSpPr txBox="1">
            <a:spLocks/>
          </p:cNvSpPr>
          <p:nvPr/>
        </p:nvSpPr>
        <p:spPr>
          <a:xfrm>
            <a:off x="-3673856" y="3559399"/>
            <a:ext cx="3043935" cy="276999"/>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800" dirty="0"/>
              <a:t>s(t) = cos(2 </a:t>
            </a:r>
            <a:r>
              <a:rPr lang="el-GR" sz="1800" dirty="0">
                <a:latin typeface="Cambria Math" panose="02040503050406030204" pitchFamily="18" charset="0"/>
                <a:ea typeface="Cambria Math" panose="02040503050406030204" pitchFamily="18" charset="0"/>
              </a:rPr>
              <a:t>π Δ</a:t>
            </a:r>
            <a:r>
              <a:rPr lang="en-US" sz="1800" dirty="0"/>
              <a:t>f t + 2 </a:t>
            </a:r>
            <a:r>
              <a:rPr lang="el-GR" sz="1800" dirty="0">
                <a:latin typeface="Cambria Math" panose="02040503050406030204" pitchFamily="18" charset="0"/>
                <a:ea typeface="Cambria Math" panose="02040503050406030204" pitchFamily="18" charset="0"/>
              </a:rPr>
              <a:t>π</a:t>
            </a:r>
            <a:r>
              <a:rPr lang="en-US" sz="1800" dirty="0">
                <a:latin typeface="Cambria Math" panose="02040503050406030204" pitchFamily="18" charset="0"/>
                <a:ea typeface="Cambria Math" panose="02040503050406030204" pitchFamily="18" charset="0"/>
              </a:rPr>
              <a:t> </a:t>
            </a:r>
            <a:r>
              <a:rPr lang="en-US" sz="1800" dirty="0"/>
              <a:t>f</a:t>
            </a:r>
            <a:r>
              <a:rPr lang="en-US" sz="1800" baseline="-25000" dirty="0"/>
              <a:t>0 </a:t>
            </a:r>
            <a:r>
              <a:rPr lang="el-GR" sz="1800" dirty="0">
                <a:latin typeface="Cambria Math" panose="02040503050406030204" pitchFamily="18" charset="0"/>
                <a:ea typeface="Cambria Math" panose="02040503050406030204" pitchFamily="18" charset="0"/>
              </a:rPr>
              <a:t>τ</a:t>
            </a:r>
            <a:r>
              <a:rPr lang="en-US" sz="1800" dirty="0"/>
              <a:t>)</a:t>
            </a:r>
          </a:p>
        </p:txBody>
      </p:sp>
      <p:sp>
        <p:nvSpPr>
          <p:cNvPr id="47" name="Title 1">
            <a:extLst>
              <a:ext uri="{FF2B5EF4-FFF2-40B4-BE49-F238E27FC236}">
                <a16:creationId xmlns:a16="http://schemas.microsoft.com/office/drawing/2014/main" id="{ABD5A677-6565-488D-84DB-5C75F28D94FD}"/>
              </a:ext>
            </a:extLst>
          </p:cNvPr>
          <p:cNvSpPr txBox="1">
            <a:spLocks/>
          </p:cNvSpPr>
          <p:nvPr/>
        </p:nvSpPr>
        <p:spPr>
          <a:xfrm>
            <a:off x="-3631184" y="3852007"/>
            <a:ext cx="3021583" cy="276999"/>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800" dirty="0"/>
              <a:t>s(t) = cos(2 </a:t>
            </a:r>
            <a:r>
              <a:rPr lang="el-GR" sz="1800" dirty="0">
                <a:latin typeface="Cambria Math" panose="02040503050406030204" pitchFamily="18" charset="0"/>
                <a:ea typeface="Cambria Math" panose="02040503050406030204" pitchFamily="18" charset="0"/>
              </a:rPr>
              <a:t>π </a:t>
            </a:r>
            <a:r>
              <a:rPr lang="en-US" sz="1800" dirty="0"/>
              <a:t>k </a:t>
            </a:r>
            <a:r>
              <a:rPr lang="el-GR" sz="1800" dirty="0">
                <a:latin typeface="Cambria Math" panose="02040503050406030204" pitchFamily="18" charset="0"/>
                <a:ea typeface="Cambria Math" panose="02040503050406030204" pitchFamily="18" charset="0"/>
              </a:rPr>
              <a:t>τ </a:t>
            </a:r>
            <a:r>
              <a:rPr lang="en-US" sz="1800" dirty="0"/>
              <a:t>t + 2 </a:t>
            </a:r>
            <a:r>
              <a:rPr lang="el-GR" sz="1800" dirty="0">
                <a:latin typeface="Cambria Math" panose="02040503050406030204" pitchFamily="18" charset="0"/>
                <a:ea typeface="Cambria Math" panose="02040503050406030204" pitchFamily="18" charset="0"/>
              </a:rPr>
              <a:t>π</a:t>
            </a:r>
            <a:r>
              <a:rPr lang="en-US" sz="1800" dirty="0">
                <a:latin typeface="Cambria Math" panose="02040503050406030204" pitchFamily="18" charset="0"/>
                <a:ea typeface="Cambria Math" panose="02040503050406030204" pitchFamily="18" charset="0"/>
              </a:rPr>
              <a:t> </a:t>
            </a:r>
            <a:r>
              <a:rPr lang="en-US" sz="1800" dirty="0"/>
              <a:t>f</a:t>
            </a:r>
            <a:r>
              <a:rPr lang="en-US" sz="1800" baseline="-25000" dirty="0"/>
              <a:t>0 </a:t>
            </a:r>
            <a:r>
              <a:rPr lang="el-GR" sz="1800" dirty="0">
                <a:latin typeface="Cambria Math" panose="02040503050406030204" pitchFamily="18" charset="0"/>
                <a:ea typeface="Cambria Math" panose="02040503050406030204" pitchFamily="18" charset="0"/>
              </a:rPr>
              <a:t>τ</a:t>
            </a:r>
            <a:r>
              <a:rPr lang="en-US" sz="1800" dirty="0"/>
              <a:t>)</a:t>
            </a:r>
          </a:p>
        </p:txBody>
      </p:sp>
      <p:sp>
        <p:nvSpPr>
          <p:cNvPr id="51" name="Title 1">
            <a:extLst>
              <a:ext uri="{FF2B5EF4-FFF2-40B4-BE49-F238E27FC236}">
                <a16:creationId xmlns:a16="http://schemas.microsoft.com/office/drawing/2014/main" id="{A3A849B3-06EF-4A2B-97EA-A73E082C755B}"/>
              </a:ext>
            </a:extLst>
          </p:cNvPr>
          <p:cNvSpPr txBox="1">
            <a:spLocks/>
          </p:cNvSpPr>
          <p:nvPr/>
        </p:nvSpPr>
        <p:spPr>
          <a:xfrm>
            <a:off x="-3855464" y="4669441"/>
            <a:ext cx="3732274" cy="369332"/>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800" dirty="0"/>
              <a:t>s(t)</a:t>
            </a:r>
            <a:r>
              <a:rPr lang="en-US" sz="2400" dirty="0"/>
              <a:t> </a:t>
            </a:r>
            <a:r>
              <a:rPr lang="en-US" sz="1800" dirty="0"/>
              <a:t>=</a:t>
            </a:r>
            <a:r>
              <a:rPr lang="en-US" sz="2400" dirty="0"/>
              <a:t> e </a:t>
            </a:r>
            <a:r>
              <a:rPr lang="en-US" sz="2400" baseline="30000" dirty="0"/>
              <a:t>j 2 </a:t>
            </a:r>
            <a:r>
              <a:rPr lang="el-GR" sz="2400" baseline="30000" dirty="0">
                <a:latin typeface="Cambria Math" panose="02040503050406030204" pitchFamily="18" charset="0"/>
                <a:ea typeface="Cambria Math" panose="02040503050406030204" pitchFamily="18" charset="0"/>
              </a:rPr>
              <a:t>π </a:t>
            </a:r>
            <a:r>
              <a:rPr lang="en-US" sz="2400" baseline="30000" dirty="0"/>
              <a:t>k t r /c + j 2 </a:t>
            </a:r>
            <a:r>
              <a:rPr lang="el-GR" sz="2400" baseline="30000" dirty="0">
                <a:latin typeface="Cambria Math" panose="02040503050406030204" pitchFamily="18" charset="0"/>
                <a:ea typeface="Cambria Math" panose="02040503050406030204" pitchFamily="18" charset="0"/>
              </a:rPr>
              <a:t>π</a:t>
            </a:r>
            <a:r>
              <a:rPr lang="en-US" sz="2400" baseline="30000" dirty="0">
                <a:latin typeface="Cambria Math" panose="02040503050406030204" pitchFamily="18" charset="0"/>
                <a:ea typeface="Cambria Math" panose="02040503050406030204" pitchFamily="18" charset="0"/>
              </a:rPr>
              <a:t> f</a:t>
            </a:r>
            <a:r>
              <a:rPr lang="en-US" sz="1600" baseline="30000" dirty="0">
                <a:latin typeface="Cambria Math" panose="02040503050406030204" pitchFamily="18" charset="0"/>
                <a:ea typeface="Cambria Math" panose="02040503050406030204" pitchFamily="18" charset="0"/>
              </a:rPr>
              <a:t>0</a:t>
            </a:r>
            <a:r>
              <a:rPr lang="en-US" sz="2400" baseline="30000" dirty="0"/>
              <a:t> r / c</a:t>
            </a:r>
          </a:p>
        </p:txBody>
      </p:sp>
      <p:sp>
        <p:nvSpPr>
          <p:cNvPr id="58" name="Title 1">
            <a:extLst>
              <a:ext uri="{FF2B5EF4-FFF2-40B4-BE49-F238E27FC236}">
                <a16:creationId xmlns:a16="http://schemas.microsoft.com/office/drawing/2014/main" id="{30FFF09E-FD2A-4E1A-930D-819E8416CE6A}"/>
              </a:ext>
            </a:extLst>
          </p:cNvPr>
          <p:cNvSpPr txBox="1">
            <a:spLocks/>
          </p:cNvSpPr>
          <p:nvPr/>
        </p:nvSpPr>
        <p:spPr>
          <a:xfrm>
            <a:off x="-426720" y="5354054"/>
            <a:ext cx="5719453" cy="25181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800" dirty="0">
                <a:solidFill>
                  <a:schemeClr val="bg1"/>
                </a:solidFill>
              </a:rPr>
              <a:t>We need to find </a:t>
            </a:r>
            <a:r>
              <a:rPr lang="el-GR" sz="1800" dirty="0">
                <a:solidFill>
                  <a:schemeClr val="bg1"/>
                </a:solidFill>
                <a:latin typeface="Cambria Math" panose="02040503050406030204" pitchFamily="18" charset="0"/>
                <a:ea typeface="Cambria Math" panose="02040503050406030204" pitchFamily="18" charset="0"/>
              </a:rPr>
              <a:t>Δ</a:t>
            </a:r>
            <a:r>
              <a:rPr lang="en-US" sz="1800" dirty="0">
                <a:solidFill>
                  <a:schemeClr val="bg1"/>
                </a:solidFill>
              </a:rPr>
              <a:t>f to find range </a:t>
            </a:r>
          </a:p>
        </p:txBody>
      </p:sp>
      <p:sp>
        <p:nvSpPr>
          <p:cNvPr id="43" name="!!amp2">
            <a:extLst>
              <a:ext uri="{FF2B5EF4-FFF2-40B4-BE49-F238E27FC236}">
                <a16:creationId xmlns:a16="http://schemas.microsoft.com/office/drawing/2014/main" id="{D716AE85-6B42-439C-AC9C-13C59CC9DC27}"/>
              </a:ext>
            </a:extLst>
          </p:cNvPr>
          <p:cNvSpPr txBox="1">
            <a:spLocks/>
          </p:cNvSpPr>
          <p:nvPr/>
        </p:nvSpPr>
        <p:spPr>
          <a:xfrm>
            <a:off x="1100920" y="1804729"/>
            <a:ext cx="1601640"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Amplitude</a:t>
            </a:r>
          </a:p>
        </p:txBody>
      </p:sp>
      <p:cxnSp>
        <p:nvCxnSpPr>
          <p:cNvPr id="49" name="!!fta">
            <a:extLst>
              <a:ext uri="{FF2B5EF4-FFF2-40B4-BE49-F238E27FC236}">
                <a16:creationId xmlns:a16="http://schemas.microsoft.com/office/drawing/2014/main" id="{28D1A825-CB54-40A2-B7E2-2B05982D217F}"/>
              </a:ext>
            </a:extLst>
          </p:cNvPr>
          <p:cNvCxnSpPr>
            <a:cxnSpLocks/>
          </p:cNvCxnSpPr>
          <p:nvPr/>
        </p:nvCxnSpPr>
        <p:spPr>
          <a:xfrm>
            <a:off x="4671568" y="2824480"/>
            <a:ext cx="926592"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4" name="!!ft">
            <a:extLst>
              <a:ext uri="{FF2B5EF4-FFF2-40B4-BE49-F238E27FC236}">
                <a16:creationId xmlns:a16="http://schemas.microsoft.com/office/drawing/2014/main" id="{C2670E02-2EE2-4F6D-B4FF-D2710899152C}"/>
              </a:ext>
            </a:extLst>
          </p:cNvPr>
          <p:cNvSpPr txBox="1">
            <a:spLocks/>
          </p:cNvSpPr>
          <p:nvPr/>
        </p:nvSpPr>
        <p:spPr>
          <a:xfrm>
            <a:off x="2905761" y="2344272"/>
            <a:ext cx="4461128" cy="276999"/>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800" dirty="0">
                <a:solidFill>
                  <a:schemeClr val="bg1"/>
                </a:solidFill>
              </a:rPr>
              <a:t>Fourier Transform</a:t>
            </a:r>
          </a:p>
        </p:txBody>
      </p:sp>
      <p:cxnSp>
        <p:nvCxnSpPr>
          <p:cNvPr id="59" name="!!y3">
            <a:extLst>
              <a:ext uri="{FF2B5EF4-FFF2-40B4-BE49-F238E27FC236}">
                <a16:creationId xmlns:a16="http://schemas.microsoft.com/office/drawing/2014/main" id="{61F1A7CC-E5EE-4D90-A850-F649CCA3755B}"/>
              </a:ext>
            </a:extLst>
          </p:cNvPr>
          <p:cNvCxnSpPr>
            <a:cxnSpLocks/>
          </p:cNvCxnSpPr>
          <p:nvPr/>
        </p:nvCxnSpPr>
        <p:spPr>
          <a:xfrm>
            <a:off x="7028339" y="1788370"/>
            <a:ext cx="0" cy="208767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 name="!!time2">
            <a:extLst>
              <a:ext uri="{FF2B5EF4-FFF2-40B4-BE49-F238E27FC236}">
                <a16:creationId xmlns:a16="http://schemas.microsoft.com/office/drawing/2014/main" id="{9A093A0D-8F99-434E-9137-08AA4DC6D4B3}"/>
              </a:ext>
            </a:extLst>
          </p:cNvPr>
          <p:cNvSpPr txBox="1">
            <a:spLocks/>
          </p:cNvSpPr>
          <p:nvPr/>
        </p:nvSpPr>
        <p:spPr>
          <a:xfrm>
            <a:off x="8233240" y="2947729"/>
            <a:ext cx="2363640"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a:solidFill>
                  <a:schemeClr val="bg1"/>
                </a:solidFill>
              </a:rPr>
              <a:t>Frequency</a:t>
            </a:r>
            <a:endParaRPr lang="en-US" sz="2000" dirty="0">
              <a:solidFill>
                <a:schemeClr val="bg1"/>
              </a:solidFill>
            </a:endParaRPr>
          </a:p>
        </p:txBody>
      </p:sp>
      <p:sp>
        <p:nvSpPr>
          <p:cNvPr id="62" name="!!time2">
            <a:extLst>
              <a:ext uri="{FF2B5EF4-FFF2-40B4-BE49-F238E27FC236}">
                <a16:creationId xmlns:a16="http://schemas.microsoft.com/office/drawing/2014/main" id="{A2092CDB-DF4D-4782-90F5-C2776F6AFF4E}"/>
              </a:ext>
            </a:extLst>
          </p:cNvPr>
          <p:cNvSpPr txBox="1">
            <a:spLocks/>
          </p:cNvSpPr>
          <p:nvPr/>
        </p:nvSpPr>
        <p:spPr>
          <a:xfrm>
            <a:off x="6373960" y="1433889"/>
            <a:ext cx="2363640"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Amplitude</a:t>
            </a:r>
          </a:p>
        </p:txBody>
      </p:sp>
      <p:grpSp>
        <p:nvGrpSpPr>
          <p:cNvPr id="12" name="Group 11">
            <a:extLst>
              <a:ext uri="{FF2B5EF4-FFF2-40B4-BE49-F238E27FC236}">
                <a16:creationId xmlns:a16="http://schemas.microsoft.com/office/drawing/2014/main" id="{B32DEBB9-B2EB-4527-B6AB-865A6ADCEF83}"/>
              </a:ext>
            </a:extLst>
          </p:cNvPr>
          <p:cNvGrpSpPr/>
          <p:nvPr/>
        </p:nvGrpSpPr>
        <p:grpSpPr>
          <a:xfrm>
            <a:off x="7190740" y="2633980"/>
            <a:ext cx="45719" cy="185420"/>
            <a:chOff x="7190740" y="2639060"/>
            <a:chExt cx="45719" cy="185420"/>
          </a:xfrm>
        </p:grpSpPr>
        <p:cxnSp>
          <p:nvCxnSpPr>
            <p:cNvPr id="6" name="Straight Connector 5">
              <a:extLst>
                <a:ext uri="{FF2B5EF4-FFF2-40B4-BE49-F238E27FC236}">
                  <a16:creationId xmlns:a16="http://schemas.microsoft.com/office/drawing/2014/main" id="{3D42F498-3543-48FF-B422-61D7304D231F}"/>
                </a:ext>
              </a:extLst>
            </p:cNvPr>
            <p:cNvCxnSpPr>
              <a:cxnSpLocks/>
            </p:cNvCxnSpPr>
            <p:nvPr/>
          </p:nvCxnSpPr>
          <p:spPr>
            <a:xfrm flipV="1">
              <a:off x="7213599" y="2684780"/>
              <a:ext cx="0" cy="1397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7B67A93A-E260-4986-8875-FED6365B9A53}"/>
                </a:ext>
              </a:extLst>
            </p:cNvPr>
            <p:cNvSpPr/>
            <p:nvPr/>
          </p:nvSpPr>
          <p:spPr>
            <a:xfrm>
              <a:off x="7190740" y="26390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BCF16EC1-8120-4508-B51A-C88071A3A040}"/>
              </a:ext>
            </a:extLst>
          </p:cNvPr>
          <p:cNvGrpSpPr/>
          <p:nvPr/>
        </p:nvGrpSpPr>
        <p:grpSpPr>
          <a:xfrm>
            <a:off x="9359900" y="2633980"/>
            <a:ext cx="45719" cy="185420"/>
            <a:chOff x="7190740" y="2639060"/>
            <a:chExt cx="45719" cy="185420"/>
          </a:xfrm>
        </p:grpSpPr>
        <p:cxnSp>
          <p:nvCxnSpPr>
            <p:cNvPr id="64" name="Straight Connector 63">
              <a:extLst>
                <a:ext uri="{FF2B5EF4-FFF2-40B4-BE49-F238E27FC236}">
                  <a16:creationId xmlns:a16="http://schemas.microsoft.com/office/drawing/2014/main" id="{A3DFAC1A-EB07-4B90-9BAC-638532AEC34F}"/>
                </a:ext>
              </a:extLst>
            </p:cNvPr>
            <p:cNvCxnSpPr>
              <a:cxnSpLocks/>
            </p:cNvCxnSpPr>
            <p:nvPr/>
          </p:nvCxnSpPr>
          <p:spPr>
            <a:xfrm flipV="1">
              <a:off x="7213599" y="2684780"/>
              <a:ext cx="0" cy="1397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3B1EF2BA-2044-4E4B-ABDB-F9E985867E78}"/>
                </a:ext>
              </a:extLst>
            </p:cNvPr>
            <p:cNvSpPr/>
            <p:nvPr/>
          </p:nvSpPr>
          <p:spPr>
            <a:xfrm>
              <a:off x="7190740" y="26390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EFAD9841-0630-42C9-9BD7-001A4DFF8B63}"/>
              </a:ext>
            </a:extLst>
          </p:cNvPr>
          <p:cNvGrpSpPr/>
          <p:nvPr/>
        </p:nvGrpSpPr>
        <p:grpSpPr>
          <a:xfrm>
            <a:off x="7387936" y="2524760"/>
            <a:ext cx="45719" cy="294641"/>
            <a:chOff x="7387936" y="2524760"/>
            <a:chExt cx="45719" cy="294641"/>
          </a:xfrm>
        </p:grpSpPr>
        <p:cxnSp>
          <p:nvCxnSpPr>
            <p:cNvPr id="67" name="Straight Connector 66">
              <a:extLst>
                <a:ext uri="{FF2B5EF4-FFF2-40B4-BE49-F238E27FC236}">
                  <a16:creationId xmlns:a16="http://schemas.microsoft.com/office/drawing/2014/main" id="{7E392751-160B-4C1F-B74A-A30F7F3601F0}"/>
                </a:ext>
              </a:extLst>
            </p:cNvPr>
            <p:cNvCxnSpPr>
              <a:cxnSpLocks/>
              <a:endCxn id="68" idx="4"/>
            </p:cNvCxnSpPr>
            <p:nvPr/>
          </p:nvCxnSpPr>
          <p:spPr>
            <a:xfrm flipV="1">
              <a:off x="7410795" y="2570479"/>
              <a:ext cx="1" cy="24892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BAB89E46-7233-44B4-B965-2E9C8A4276A0}"/>
                </a:ext>
              </a:extLst>
            </p:cNvPr>
            <p:cNvSpPr/>
            <p:nvPr/>
          </p:nvSpPr>
          <p:spPr>
            <a:xfrm>
              <a:off x="7387936" y="25247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7FE121DF-822F-4178-BA64-4C9B3F45F365}"/>
              </a:ext>
            </a:extLst>
          </p:cNvPr>
          <p:cNvGrpSpPr/>
          <p:nvPr/>
        </p:nvGrpSpPr>
        <p:grpSpPr>
          <a:xfrm>
            <a:off x="7585132" y="2702560"/>
            <a:ext cx="45719" cy="116840"/>
            <a:chOff x="7585132" y="2702560"/>
            <a:chExt cx="45719" cy="116840"/>
          </a:xfrm>
        </p:grpSpPr>
        <p:cxnSp>
          <p:nvCxnSpPr>
            <p:cNvPr id="70" name="Straight Connector 69">
              <a:extLst>
                <a:ext uri="{FF2B5EF4-FFF2-40B4-BE49-F238E27FC236}">
                  <a16:creationId xmlns:a16="http://schemas.microsoft.com/office/drawing/2014/main" id="{60048336-1550-4BF1-B046-1DD2C426EACF}"/>
                </a:ext>
              </a:extLst>
            </p:cNvPr>
            <p:cNvCxnSpPr>
              <a:cxnSpLocks/>
              <a:endCxn id="71" idx="0"/>
            </p:cNvCxnSpPr>
            <p:nvPr/>
          </p:nvCxnSpPr>
          <p:spPr>
            <a:xfrm flipV="1">
              <a:off x="7607991" y="2702560"/>
              <a:ext cx="1" cy="11684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3BBE5B37-4DE4-4A7C-90A0-DC04C6BC5683}"/>
                </a:ext>
              </a:extLst>
            </p:cNvPr>
            <p:cNvSpPr/>
            <p:nvPr/>
          </p:nvSpPr>
          <p:spPr>
            <a:xfrm>
              <a:off x="7585132" y="27025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ECC5CD13-9247-4FE8-B283-FD79B3FC1674}"/>
              </a:ext>
            </a:extLst>
          </p:cNvPr>
          <p:cNvGrpSpPr/>
          <p:nvPr/>
        </p:nvGrpSpPr>
        <p:grpSpPr>
          <a:xfrm>
            <a:off x="7782328" y="2651760"/>
            <a:ext cx="45719" cy="167640"/>
            <a:chOff x="7782328" y="2651760"/>
            <a:chExt cx="45719" cy="167640"/>
          </a:xfrm>
        </p:grpSpPr>
        <p:cxnSp>
          <p:nvCxnSpPr>
            <p:cNvPr id="73" name="Straight Connector 72">
              <a:extLst>
                <a:ext uri="{FF2B5EF4-FFF2-40B4-BE49-F238E27FC236}">
                  <a16:creationId xmlns:a16="http://schemas.microsoft.com/office/drawing/2014/main" id="{00984483-89DF-43BC-8F9A-6F1DFE137F84}"/>
                </a:ext>
              </a:extLst>
            </p:cNvPr>
            <p:cNvCxnSpPr>
              <a:cxnSpLocks/>
            </p:cNvCxnSpPr>
            <p:nvPr/>
          </p:nvCxnSpPr>
          <p:spPr>
            <a:xfrm flipV="1">
              <a:off x="7805187" y="2679700"/>
              <a:ext cx="0" cy="1397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4" name="Oval 73">
              <a:extLst>
                <a:ext uri="{FF2B5EF4-FFF2-40B4-BE49-F238E27FC236}">
                  <a16:creationId xmlns:a16="http://schemas.microsoft.com/office/drawing/2014/main" id="{FAAB107C-A6BF-42B7-B9B0-BDFDB81E45FE}"/>
                </a:ext>
              </a:extLst>
            </p:cNvPr>
            <p:cNvSpPr/>
            <p:nvPr/>
          </p:nvSpPr>
          <p:spPr>
            <a:xfrm>
              <a:off x="7782328" y="26517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B8AC1147-65EE-4059-B57C-3A21196DC652}"/>
              </a:ext>
            </a:extLst>
          </p:cNvPr>
          <p:cNvGrpSpPr/>
          <p:nvPr/>
        </p:nvGrpSpPr>
        <p:grpSpPr>
          <a:xfrm>
            <a:off x="7979524" y="2633980"/>
            <a:ext cx="45719" cy="185420"/>
            <a:chOff x="7190740" y="2639060"/>
            <a:chExt cx="45719" cy="185420"/>
          </a:xfrm>
        </p:grpSpPr>
        <p:cxnSp>
          <p:nvCxnSpPr>
            <p:cNvPr id="76" name="Straight Connector 75">
              <a:extLst>
                <a:ext uri="{FF2B5EF4-FFF2-40B4-BE49-F238E27FC236}">
                  <a16:creationId xmlns:a16="http://schemas.microsoft.com/office/drawing/2014/main" id="{74FA346F-48C3-4000-834D-DAEA0668B203}"/>
                </a:ext>
              </a:extLst>
            </p:cNvPr>
            <p:cNvCxnSpPr>
              <a:cxnSpLocks/>
            </p:cNvCxnSpPr>
            <p:nvPr/>
          </p:nvCxnSpPr>
          <p:spPr>
            <a:xfrm flipV="1">
              <a:off x="7213599" y="2684780"/>
              <a:ext cx="0" cy="1397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77383283-40D8-4508-98D3-E1CEA967E3EF}"/>
                </a:ext>
              </a:extLst>
            </p:cNvPr>
            <p:cNvSpPr/>
            <p:nvPr/>
          </p:nvSpPr>
          <p:spPr>
            <a:xfrm>
              <a:off x="7190740" y="26390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E00D4B8D-00E6-4DFA-92FB-69CF314EAE27}"/>
              </a:ext>
            </a:extLst>
          </p:cNvPr>
          <p:cNvGrpSpPr/>
          <p:nvPr/>
        </p:nvGrpSpPr>
        <p:grpSpPr>
          <a:xfrm>
            <a:off x="8176720" y="2613660"/>
            <a:ext cx="45719" cy="205741"/>
            <a:chOff x="8176720" y="2613660"/>
            <a:chExt cx="45719" cy="205741"/>
          </a:xfrm>
        </p:grpSpPr>
        <p:cxnSp>
          <p:nvCxnSpPr>
            <p:cNvPr id="79" name="Straight Connector 78">
              <a:extLst>
                <a:ext uri="{FF2B5EF4-FFF2-40B4-BE49-F238E27FC236}">
                  <a16:creationId xmlns:a16="http://schemas.microsoft.com/office/drawing/2014/main" id="{33E930BC-94D8-4EB0-B9CE-97999433DB5B}"/>
                </a:ext>
              </a:extLst>
            </p:cNvPr>
            <p:cNvCxnSpPr>
              <a:cxnSpLocks/>
              <a:endCxn id="80" idx="4"/>
            </p:cNvCxnSpPr>
            <p:nvPr/>
          </p:nvCxnSpPr>
          <p:spPr>
            <a:xfrm flipV="1">
              <a:off x="8199579" y="2659379"/>
              <a:ext cx="1" cy="16002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C206E669-D8E8-4C40-B07F-793CD5690467}"/>
                </a:ext>
              </a:extLst>
            </p:cNvPr>
            <p:cNvSpPr/>
            <p:nvPr/>
          </p:nvSpPr>
          <p:spPr>
            <a:xfrm>
              <a:off x="8176720" y="26136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2" name="Straight Connector 81">
            <a:extLst>
              <a:ext uri="{FF2B5EF4-FFF2-40B4-BE49-F238E27FC236}">
                <a16:creationId xmlns:a16="http://schemas.microsoft.com/office/drawing/2014/main" id="{A751E9B7-BF12-4699-880E-6A2FEC569A74}"/>
              </a:ext>
            </a:extLst>
          </p:cNvPr>
          <p:cNvCxnSpPr>
            <a:cxnSpLocks/>
            <a:endCxn id="83" idx="4"/>
          </p:cNvCxnSpPr>
          <p:nvPr/>
        </p:nvCxnSpPr>
        <p:spPr>
          <a:xfrm flipV="1">
            <a:off x="8396775" y="2001519"/>
            <a:ext cx="1" cy="81788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83" name="Oval 82">
            <a:extLst>
              <a:ext uri="{FF2B5EF4-FFF2-40B4-BE49-F238E27FC236}">
                <a16:creationId xmlns:a16="http://schemas.microsoft.com/office/drawing/2014/main" id="{C3D8EA6B-B41A-4A02-B389-B915CEC6D108}"/>
              </a:ext>
            </a:extLst>
          </p:cNvPr>
          <p:cNvSpPr/>
          <p:nvPr/>
        </p:nvSpPr>
        <p:spPr>
          <a:xfrm>
            <a:off x="8373916" y="195580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oup 104">
            <a:extLst>
              <a:ext uri="{FF2B5EF4-FFF2-40B4-BE49-F238E27FC236}">
                <a16:creationId xmlns:a16="http://schemas.microsoft.com/office/drawing/2014/main" id="{E50028BF-20FB-4FA7-B254-A8E21215CCC5}"/>
              </a:ext>
            </a:extLst>
          </p:cNvPr>
          <p:cNvGrpSpPr/>
          <p:nvPr/>
        </p:nvGrpSpPr>
        <p:grpSpPr>
          <a:xfrm>
            <a:off x="9163510" y="2613660"/>
            <a:ext cx="45719" cy="205741"/>
            <a:chOff x="8176720" y="2613660"/>
            <a:chExt cx="45719" cy="205741"/>
          </a:xfrm>
        </p:grpSpPr>
        <p:cxnSp>
          <p:nvCxnSpPr>
            <p:cNvPr id="106" name="Straight Connector 105">
              <a:extLst>
                <a:ext uri="{FF2B5EF4-FFF2-40B4-BE49-F238E27FC236}">
                  <a16:creationId xmlns:a16="http://schemas.microsoft.com/office/drawing/2014/main" id="{72BBF2A7-37A4-4CC8-94A3-FE200D21FEEF}"/>
                </a:ext>
              </a:extLst>
            </p:cNvPr>
            <p:cNvCxnSpPr>
              <a:cxnSpLocks/>
              <a:endCxn id="107" idx="4"/>
            </p:cNvCxnSpPr>
            <p:nvPr/>
          </p:nvCxnSpPr>
          <p:spPr>
            <a:xfrm flipV="1">
              <a:off x="8199579" y="2659379"/>
              <a:ext cx="1" cy="16002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7" name="Oval 106">
              <a:extLst>
                <a:ext uri="{FF2B5EF4-FFF2-40B4-BE49-F238E27FC236}">
                  <a16:creationId xmlns:a16="http://schemas.microsoft.com/office/drawing/2014/main" id="{194A3259-45E2-4588-A907-6EF9786532F5}"/>
                </a:ext>
              </a:extLst>
            </p:cNvPr>
            <p:cNvSpPr/>
            <p:nvPr/>
          </p:nvSpPr>
          <p:spPr>
            <a:xfrm>
              <a:off x="8176720" y="26136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id="{EF1A9578-0D11-4EB1-B04B-D8EAC2F6528D}"/>
              </a:ext>
            </a:extLst>
          </p:cNvPr>
          <p:cNvGrpSpPr/>
          <p:nvPr/>
        </p:nvGrpSpPr>
        <p:grpSpPr>
          <a:xfrm>
            <a:off x="8569036" y="2522220"/>
            <a:ext cx="45719" cy="294641"/>
            <a:chOff x="7387936" y="2524760"/>
            <a:chExt cx="45719" cy="294641"/>
          </a:xfrm>
        </p:grpSpPr>
        <p:cxnSp>
          <p:nvCxnSpPr>
            <p:cNvPr id="97" name="Straight Connector 96">
              <a:extLst>
                <a:ext uri="{FF2B5EF4-FFF2-40B4-BE49-F238E27FC236}">
                  <a16:creationId xmlns:a16="http://schemas.microsoft.com/office/drawing/2014/main" id="{F6007A7F-5CF9-49B1-B3B0-7EE950040E33}"/>
                </a:ext>
              </a:extLst>
            </p:cNvPr>
            <p:cNvCxnSpPr>
              <a:cxnSpLocks/>
              <a:endCxn id="98" idx="4"/>
            </p:cNvCxnSpPr>
            <p:nvPr/>
          </p:nvCxnSpPr>
          <p:spPr>
            <a:xfrm flipV="1">
              <a:off x="7410795" y="2570479"/>
              <a:ext cx="1" cy="24892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2612CF12-94B4-429D-9846-CA6C06D09586}"/>
                </a:ext>
              </a:extLst>
            </p:cNvPr>
            <p:cNvSpPr/>
            <p:nvPr/>
          </p:nvSpPr>
          <p:spPr>
            <a:xfrm>
              <a:off x="7387936" y="25247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id="{79EC4E5E-F3BB-4FB2-BE9B-B567050FE820}"/>
              </a:ext>
            </a:extLst>
          </p:cNvPr>
          <p:cNvGrpSpPr/>
          <p:nvPr/>
        </p:nvGrpSpPr>
        <p:grpSpPr>
          <a:xfrm>
            <a:off x="8965504" y="2633980"/>
            <a:ext cx="45719" cy="185420"/>
            <a:chOff x="7190740" y="2639060"/>
            <a:chExt cx="45719" cy="185420"/>
          </a:xfrm>
        </p:grpSpPr>
        <p:cxnSp>
          <p:nvCxnSpPr>
            <p:cNvPr id="91" name="Straight Connector 90">
              <a:extLst>
                <a:ext uri="{FF2B5EF4-FFF2-40B4-BE49-F238E27FC236}">
                  <a16:creationId xmlns:a16="http://schemas.microsoft.com/office/drawing/2014/main" id="{394BA260-0949-403E-ACE7-18DD9AB68501}"/>
                </a:ext>
              </a:extLst>
            </p:cNvPr>
            <p:cNvCxnSpPr>
              <a:cxnSpLocks/>
            </p:cNvCxnSpPr>
            <p:nvPr/>
          </p:nvCxnSpPr>
          <p:spPr>
            <a:xfrm flipV="1">
              <a:off x="7213599" y="2684780"/>
              <a:ext cx="0" cy="1397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92" name="Oval 91">
              <a:extLst>
                <a:ext uri="{FF2B5EF4-FFF2-40B4-BE49-F238E27FC236}">
                  <a16:creationId xmlns:a16="http://schemas.microsoft.com/office/drawing/2014/main" id="{5CC91094-77F1-42E0-91FD-1BBE271E1FBF}"/>
                </a:ext>
              </a:extLst>
            </p:cNvPr>
            <p:cNvSpPr/>
            <p:nvPr/>
          </p:nvSpPr>
          <p:spPr>
            <a:xfrm>
              <a:off x="7190740" y="26390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id="{DA7A0860-9867-4718-9A8E-804009468983}"/>
              </a:ext>
            </a:extLst>
          </p:cNvPr>
          <p:cNvGrpSpPr/>
          <p:nvPr/>
        </p:nvGrpSpPr>
        <p:grpSpPr>
          <a:xfrm>
            <a:off x="8769118" y="2667000"/>
            <a:ext cx="45719" cy="167640"/>
            <a:chOff x="7782328" y="2651760"/>
            <a:chExt cx="45719" cy="167640"/>
          </a:xfrm>
        </p:grpSpPr>
        <p:cxnSp>
          <p:nvCxnSpPr>
            <p:cNvPr id="103" name="Straight Connector 102">
              <a:extLst>
                <a:ext uri="{FF2B5EF4-FFF2-40B4-BE49-F238E27FC236}">
                  <a16:creationId xmlns:a16="http://schemas.microsoft.com/office/drawing/2014/main" id="{9D3F2709-F39C-4C4F-BB4B-BA94BBB6A1F9}"/>
                </a:ext>
              </a:extLst>
            </p:cNvPr>
            <p:cNvCxnSpPr>
              <a:cxnSpLocks/>
            </p:cNvCxnSpPr>
            <p:nvPr/>
          </p:nvCxnSpPr>
          <p:spPr>
            <a:xfrm flipV="1">
              <a:off x="7805187" y="2679700"/>
              <a:ext cx="0" cy="1397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4" name="Oval 103">
              <a:extLst>
                <a:ext uri="{FF2B5EF4-FFF2-40B4-BE49-F238E27FC236}">
                  <a16:creationId xmlns:a16="http://schemas.microsoft.com/office/drawing/2014/main" id="{8D6636A6-A126-4CD5-8D3E-B5A5D3A4D069}"/>
                </a:ext>
              </a:extLst>
            </p:cNvPr>
            <p:cNvSpPr/>
            <p:nvPr/>
          </p:nvSpPr>
          <p:spPr>
            <a:xfrm>
              <a:off x="7782328" y="26517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0" name="!!x3">
            <a:extLst>
              <a:ext uri="{FF2B5EF4-FFF2-40B4-BE49-F238E27FC236}">
                <a16:creationId xmlns:a16="http://schemas.microsoft.com/office/drawing/2014/main" id="{783CF53D-9424-4897-9F8B-D7C5E7707851}"/>
              </a:ext>
            </a:extLst>
          </p:cNvPr>
          <p:cNvCxnSpPr>
            <a:cxnSpLocks/>
          </p:cNvCxnSpPr>
          <p:nvPr/>
        </p:nvCxnSpPr>
        <p:spPr>
          <a:xfrm>
            <a:off x="6696209" y="2824297"/>
            <a:ext cx="2862639"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AD618EF7-4FD0-425E-B31B-17F25359C87E}"/>
                  </a:ext>
                </a:extLst>
              </p:cNvPr>
              <p:cNvSpPr txBox="1"/>
              <p:nvPr/>
            </p:nvSpPr>
            <p:spPr>
              <a:xfrm>
                <a:off x="7886700" y="2883654"/>
                <a:ext cx="982980" cy="646331"/>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r>
                        <m:rPr>
                          <m:sty m:val="p"/>
                        </m:rPr>
                        <a:rPr lang="el-GR" sz="1800" i="0" dirty="0" smtClean="0">
                          <a:solidFill>
                            <a:schemeClr val="bg1"/>
                          </a:solidFill>
                          <a:latin typeface="Cambria Math" panose="02040503050406030204" pitchFamily="18" charset="0"/>
                          <a:ea typeface="Cambria Math" panose="02040503050406030204" pitchFamily="18" charset="0"/>
                        </a:rPr>
                        <m:t>Δ</m:t>
                      </m:r>
                      <m:r>
                        <a:rPr lang="en-US" sz="1800" i="1" dirty="0">
                          <a:solidFill>
                            <a:schemeClr val="bg1"/>
                          </a:solidFill>
                          <a:latin typeface="Cambria Math" panose="02040503050406030204" pitchFamily="18" charset="0"/>
                        </a:rPr>
                        <m:t>𝑓</m:t>
                      </m:r>
                    </m:oMath>
                  </m:oMathPara>
                </a14:m>
                <a:endParaRPr lang="en-US" sz="1800" dirty="0">
                  <a:solidFill>
                    <a:schemeClr val="bg1"/>
                  </a:solidFill>
                </a:endParaRPr>
              </a:p>
              <a:p>
                <a:pPr algn="ctr"/>
                <a14:m>
                  <m:oMathPara xmlns:m="http://schemas.openxmlformats.org/officeDocument/2006/math">
                    <m:oMathParaPr>
                      <m:jc m:val="centerGroup"/>
                    </m:oMathParaPr>
                    <m:oMath xmlns:m="http://schemas.openxmlformats.org/officeDocument/2006/math">
                      <m:r>
                        <a:rPr lang="en-US" sz="1800" i="1" dirty="0" smtClean="0">
                          <a:solidFill>
                            <a:schemeClr val="bg1"/>
                          </a:solidFill>
                          <a:latin typeface="Cambria Math" panose="02040503050406030204" pitchFamily="18" charset="0"/>
                        </a:rPr>
                        <m:t>𝑘</m:t>
                      </m:r>
                      <m:r>
                        <a:rPr lang="en-US" sz="1800" i="1" dirty="0" smtClean="0">
                          <a:solidFill>
                            <a:schemeClr val="bg1"/>
                          </a:solidFill>
                          <a:latin typeface="Cambria Math" panose="02040503050406030204" pitchFamily="18" charset="0"/>
                        </a:rPr>
                        <m:t> </m:t>
                      </m:r>
                      <m:r>
                        <a:rPr lang="el-GR" sz="1800" i="1" dirty="0">
                          <a:solidFill>
                            <a:schemeClr val="bg1"/>
                          </a:solidFill>
                          <a:latin typeface="Cambria Math" panose="02040503050406030204" pitchFamily="18" charset="0"/>
                          <a:ea typeface="Cambria Math" panose="02040503050406030204" pitchFamily="18" charset="0"/>
                        </a:rPr>
                        <m:t>𝜏</m:t>
                      </m:r>
                    </m:oMath>
                  </m:oMathPara>
                </a14:m>
                <a:endParaRPr lang="en-US" sz="1800" dirty="0">
                  <a:solidFill>
                    <a:schemeClr val="bg1"/>
                  </a:solidFill>
                  <a:latin typeface="Cambria Math" panose="02040503050406030204" pitchFamily="18" charset="0"/>
                  <a:ea typeface="Cambria Math" panose="02040503050406030204" pitchFamily="18" charset="0"/>
                </a:endParaRPr>
              </a:p>
            </p:txBody>
          </p:sp>
        </mc:Choice>
        <mc:Fallback xmlns="">
          <p:sp>
            <p:nvSpPr>
              <p:cNvPr id="108" name="TextBox 107">
                <a:extLst>
                  <a:ext uri="{FF2B5EF4-FFF2-40B4-BE49-F238E27FC236}">
                    <a16:creationId xmlns:a16="http://schemas.microsoft.com/office/drawing/2014/main" id="{AD618EF7-4FD0-425E-B31B-17F25359C87E}"/>
                  </a:ext>
                </a:extLst>
              </p:cNvPr>
              <p:cNvSpPr txBox="1">
                <a:spLocks noRot="1" noChangeAspect="1" noMove="1" noResize="1" noEditPoints="1" noAdjustHandles="1" noChangeArrowheads="1" noChangeShapeType="1" noTextEdit="1"/>
              </p:cNvSpPr>
              <p:nvPr/>
            </p:nvSpPr>
            <p:spPr>
              <a:xfrm>
                <a:off x="7886700" y="2883654"/>
                <a:ext cx="982980" cy="64633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9" name="Title 1">
                <a:extLst>
                  <a:ext uri="{FF2B5EF4-FFF2-40B4-BE49-F238E27FC236}">
                    <a16:creationId xmlns:a16="http://schemas.microsoft.com/office/drawing/2014/main" id="{94EBF44B-4F65-451C-BD93-FBAF3B8E7D76}"/>
                  </a:ext>
                </a:extLst>
              </p:cNvPr>
              <p:cNvSpPr txBox="1">
                <a:spLocks/>
              </p:cNvSpPr>
              <p:nvPr/>
            </p:nvSpPr>
            <p:spPr>
              <a:xfrm>
                <a:off x="6207760" y="4091054"/>
                <a:ext cx="3789680" cy="1038426"/>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pPr/>
                <a14:m>
                  <m:oMathPara xmlns:m="http://schemas.openxmlformats.org/officeDocument/2006/math">
                    <m:oMathParaPr>
                      <m:jc m:val="centerGroup"/>
                    </m:oMathParaPr>
                    <m:oMath xmlns:m="http://schemas.openxmlformats.org/officeDocument/2006/math">
                      <m:r>
                        <a:rPr lang="en-US" sz="2400" b="0" i="1" smtClean="0">
                          <a:solidFill>
                            <a:schemeClr val="bg1"/>
                          </a:solidFill>
                          <a:latin typeface="Cambria Math" panose="02040503050406030204" pitchFamily="18" charset="0"/>
                        </a:rPr>
                        <m:t>𝑃</m:t>
                      </m:r>
                      <m:d>
                        <m:dPr>
                          <m:ctrlPr>
                            <a:rPr lang="en-US" sz="2400" b="0" i="1" smtClean="0">
                              <a:solidFill>
                                <a:schemeClr val="bg1"/>
                              </a:solidFill>
                              <a:latin typeface="Cambria Math" panose="02040503050406030204" pitchFamily="18" charset="0"/>
                            </a:rPr>
                          </m:ctrlPr>
                        </m:dPr>
                        <m:e>
                          <m:r>
                            <a:rPr lang="en-US" sz="2400" b="0" i="1" smtClean="0">
                              <a:solidFill>
                                <a:schemeClr val="bg1"/>
                              </a:solidFill>
                              <a:latin typeface="Cambria Math" panose="02040503050406030204" pitchFamily="18" charset="0"/>
                            </a:rPr>
                            <m:t>𝑟</m:t>
                          </m:r>
                          <m:r>
                            <a:rPr lang="en-US" sz="2400" b="0" i="1" smtClean="0">
                              <a:solidFill>
                                <a:schemeClr val="bg1"/>
                              </a:solidFill>
                              <a:latin typeface="Cambria Math" panose="02040503050406030204" pitchFamily="18" charset="0"/>
                            </a:rPr>
                            <m:t>′</m:t>
                          </m:r>
                        </m:e>
                      </m:d>
                      <m:r>
                        <a:rPr lang="en-US" sz="2400" b="0" i="1" smtClean="0">
                          <a:solidFill>
                            <a:schemeClr val="bg1"/>
                          </a:solidFill>
                          <a:latin typeface="Cambria Math" panose="02040503050406030204" pitchFamily="18" charset="0"/>
                        </a:rPr>
                        <m:t>=</m:t>
                      </m:r>
                      <m:nary>
                        <m:naryPr>
                          <m:chr m:val="∑"/>
                          <m:ctrlPr>
                            <a:rPr lang="en-US" sz="2400" i="1" smtClean="0">
                              <a:solidFill>
                                <a:schemeClr val="bg1"/>
                              </a:solidFill>
                              <a:latin typeface="Cambria Math" panose="02040503050406030204" pitchFamily="18" charset="0"/>
                            </a:rPr>
                          </m:ctrlPr>
                        </m:naryPr>
                        <m:sub>
                          <m:r>
                            <m:rPr>
                              <m:brk m:alnAt="23"/>
                            </m:rPr>
                            <a:rPr lang="en-US" sz="2400" b="0" i="1" smtClean="0">
                              <a:solidFill>
                                <a:schemeClr val="bg1"/>
                              </a:solidFill>
                              <a:latin typeface="Cambria Math" panose="02040503050406030204" pitchFamily="18" charset="0"/>
                            </a:rPr>
                            <m:t>𝑡</m:t>
                          </m:r>
                          <m:r>
                            <a:rPr lang="en-US" sz="2400" b="0" i="1" smtClean="0">
                              <a:solidFill>
                                <a:schemeClr val="bg1"/>
                              </a:solidFill>
                              <a:latin typeface="Cambria Math" panose="02040503050406030204" pitchFamily="18" charset="0"/>
                            </a:rPr>
                            <m:t>=1</m:t>
                          </m:r>
                        </m:sub>
                        <m:sup>
                          <m:r>
                            <a:rPr lang="en-US" sz="2400" b="0" i="1" smtClean="0">
                              <a:solidFill>
                                <a:schemeClr val="bg1"/>
                              </a:solidFill>
                              <a:latin typeface="Cambria Math" panose="02040503050406030204" pitchFamily="18" charset="0"/>
                            </a:rPr>
                            <m:t>𝑇</m:t>
                          </m:r>
                        </m:sup>
                        <m:e>
                          <m:r>
                            <a:rPr lang="en-US" sz="2400" b="0" i="1" smtClean="0">
                              <a:solidFill>
                                <a:schemeClr val="bg1"/>
                              </a:solidFill>
                              <a:latin typeface="Cambria Math" panose="02040503050406030204" pitchFamily="18" charset="0"/>
                            </a:rPr>
                            <m:t>𝑠</m:t>
                          </m:r>
                          <m:d>
                            <m:dPr>
                              <m:ctrlPr>
                                <a:rPr lang="en-US" sz="2400" b="0" i="1" smtClean="0">
                                  <a:solidFill>
                                    <a:schemeClr val="bg1"/>
                                  </a:solidFill>
                                  <a:latin typeface="Cambria Math" panose="02040503050406030204" pitchFamily="18" charset="0"/>
                                </a:rPr>
                              </m:ctrlPr>
                            </m:dPr>
                            <m:e>
                              <m:r>
                                <a:rPr lang="en-US" sz="2400" b="0" i="1" smtClean="0">
                                  <a:solidFill>
                                    <a:schemeClr val="bg1"/>
                                  </a:solidFill>
                                  <a:latin typeface="Cambria Math" panose="02040503050406030204" pitchFamily="18" charset="0"/>
                                </a:rPr>
                                <m:t>𝑡</m:t>
                              </m:r>
                            </m:e>
                          </m:d>
                          <m:sSup>
                            <m:sSupPr>
                              <m:ctrlPr>
                                <a:rPr lang="en-US" sz="2400" b="0" i="1" smtClean="0">
                                  <a:solidFill>
                                    <a:schemeClr val="bg1"/>
                                  </a:solidFill>
                                  <a:latin typeface="Cambria Math" panose="02040503050406030204" pitchFamily="18" charset="0"/>
                                </a:rPr>
                              </m:ctrlPr>
                            </m:sSupPr>
                            <m:e>
                              <m:r>
                                <a:rPr lang="en-US" sz="2400" b="0" i="1" smtClean="0">
                                  <a:solidFill>
                                    <a:schemeClr val="bg1"/>
                                  </a:solidFill>
                                  <a:latin typeface="Cambria Math" panose="02040503050406030204" pitchFamily="18" charset="0"/>
                                </a:rPr>
                                <m:t>𝑒</m:t>
                              </m:r>
                            </m:e>
                            <m:sup>
                              <m:r>
                                <a:rPr lang="en-US" sz="2400" b="0" i="1" smtClean="0">
                                  <a:solidFill>
                                    <a:schemeClr val="bg1"/>
                                  </a:solidFill>
                                  <a:latin typeface="Cambria Math" panose="02040503050406030204" pitchFamily="18" charset="0"/>
                                </a:rPr>
                                <m:t>−</m:t>
                              </m:r>
                              <m:r>
                                <a:rPr lang="en-US" sz="2400" b="0" i="1" smtClean="0">
                                  <a:solidFill>
                                    <a:schemeClr val="bg1"/>
                                  </a:solidFill>
                                  <a:latin typeface="Cambria Math" panose="02040503050406030204" pitchFamily="18" charset="0"/>
                                </a:rPr>
                                <m:t>𝑗</m:t>
                              </m:r>
                              <m:r>
                                <a:rPr lang="en-US" sz="2400" b="0" i="1" smtClean="0">
                                  <a:solidFill>
                                    <a:schemeClr val="bg1"/>
                                  </a:solidFill>
                                  <a:latin typeface="Cambria Math" panose="02040503050406030204" pitchFamily="18" charset="0"/>
                                </a:rPr>
                                <m:t> 2</m:t>
                              </m:r>
                              <m:r>
                                <m:rPr>
                                  <m:nor/>
                                </m:rPr>
                                <a:rPr lang="el-GR" sz="2400" dirty="0" smtClean="0">
                                  <a:solidFill>
                                    <a:schemeClr val="bg1"/>
                                  </a:solidFill>
                                  <a:latin typeface="Cambria Math" panose="02040503050406030204" pitchFamily="18" charset="0"/>
                                  <a:ea typeface="Cambria Math" panose="02040503050406030204" pitchFamily="18" charset="0"/>
                                </a:rPr>
                                <m:t>π</m:t>
                              </m:r>
                              <m:r>
                                <a:rPr lang="en-US" sz="2400" b="0" i="1" dirty="0" smtClean="0">
                                  <a:solidFill>
                                    <a:schemeClr val="bg1"/>
                                  </a:solidFill>
                                  <a:latin typeface="Cambria Math" panose="02040503050406030204" pitchFamily="18" charset="0"/>
                                  <a:ea typeface="Cambria Math" panose="02040503050406030204" pitchFamily="18" charset="0"/>
                                </a:rPr>
                                <m:t> </m:t>
                              </m:r>
                              <m:r>
                                <a:rPr lang="en-US" sz="2400" b="0" i="1" dirty="0" smtClean="0">
                                  <a:solidFill>
                                    <a:schemeClr val="bg1"/>
                                  </a:solidFill>
                                  <a:latin typeface="Cambria Math" panose="02040503050406030204" pitchFamily="18" charset="0"/>
                                  <a:ea typeface="Cambria Math" panose="02040503050406030204" pitchFamily="18" charset="0"/>
                                </a:rPr>
                                <m:t>𝑘𝑡</m:t>
                              </m:r>
                              <m:sSup>
                                <m:sSupPr>
                                  <m:ctrlPr>
                                    <a:rPr lang="en-US" sz="2400" b="0" i="1" dirty="0" smtClean="0">
                                      <a:solidFill>
                                        <a:schemeClr val="bg1"/>
                                      </a:solidFill>
                                      <a:latin typeface="Cambria Math" panose="02040503050406030204" pitchFamily="18" charset="0"/>
                                      <a:ea typeface="Cambria Math" panose="02040503050406030204" pitchFamily="18" charset="0"/>
                                    </a:rPr>
                                  </m:ctrlPr>
                                </m:sSupPr>
                                <m:e>
                                  <m:r>
                                    <a:rPr lang="en-US" sz="2400" b="0" i="1" dirty="0" smtClean="0">
                                      <a:solidFill>
                                        <a:schemeClr val="bg1"/>
                                      </a:solidFill>
                                      <a:latin typeface="Cambria Math" panose="02040503050406030204" pitchFamily="18" charset="0"/>
                                      <a:ea typeface="Cambria Math" panose="02040503050406030204" pitchFamily="18" charset="0"/>
                                    </a:rPr>
                                    <m:t>𝑟</m:t>
                                  </m:r>
                                </m:e>
                                <m:sup>
                                  <m:r>
                                    <a:rPr lang="en-US" sz="2400" b="0" i="1" dirty="0" smtClean="0">
                                      <a:solidFill>
                                        <a:schemeClr val="bg1"/>
                                      </a:solidFill>
                                      <a:latin typeface="Cambria Math" panose="02040503050406030204" pitchFamily="18" charset="0"/>
                                      <a:ea typeface="Cambria Math" panose="02040503050406030204" pitchFamily="18" charset="0"/>
                                    </a:rPr>
                                    <m:t>′</m:t>
                                  </m:r>
                                </m:sup>
                              </m:sSup>
                              <m:r>
                                <a:rPr lang="en-US" sz="2400" b="0" i="1" dirty="0" smtClean="0">
                                  <a:solidFill>
                                    <a:schemeClr val="bg1"/>
                                  </a:solidFill>
                                  <a:latin typeface="Cambria Math" panose="02040503050406030204" pitchFamily="18" charset="0"/>
                                  <a:ea typeface="Cambria Math" panose="02040503050406030204" pitchFamily="18" charset="0"/>
                                </a:rPr>
                                <m:t>/</m:t>
                              </m:r>
                              <m:r>
                                <a:rPr lang="en-US" sz="2400" b="0" i="1" dirty="0" smtClean="0">
                                  <a:solidFill>
                                    <a:schemeClr val="bg1"/>
                                  </a:solidFill>
                                  <a:latin typeface="Cambria Math" panose="02040503050406030204" pitchFamily="18" charset="0"/>
                                  <a:ea typeface="Cambria Math" panose="02040503050406030204" pitchFamily="18" charset="0"/>
                                </a:rPr>
                                <m:t>𝑐</m:t>
                              </m:r>
                            </m:sup>
                          </m:sSup>
                        </m:e>
                      </m:nary>
                    </m:oMath>
                  </m:oMathPara>
                </a14:m>
                <a:endParaRPr lang="en-US" sz="2400" baseline="30000" dirty="0">
                  <a:solidFill>
                    <a:schemeClr val="bg1"/>
                  </a:solidFill>
                </a:endParaRPr>
              </a:p>
            </p:txBody>
          </p:sp>
        </mc:Choice>
        <mc:Fallback xmlns="">
          <p:sp>
            <p:nvSpPr>
              <p:cNvPr id="109" name="Title 1">
                <a:extLst>
                  <a:ext uri="{FF2B5EF4-FFF2-40B4-BE49-F238E27FC236}">
                    <a16:creationId xmlns:a16="http://schemas.microsoft.com/office/drawing/2014/main" id="{94EBF44B-4F65-451C-BD93-FBAF3B8E7D76}"/>
                  </a:ext>
                </a:extLst>
              </p:cNvPr>
              <p:cNvSpPr txBox="1">
                <a:spLocks noRot="1" noChangeAspect="1" noMove="1" noResize="1" noEditPoints="1" noAdjustHandles="1" noChangeArrowheads="1" noChangeShapeType="1" noTextEdit="1"/>
              </p:cNvSpPr>
              <p:nvPr/>
            </p:nvSpPr>
            <p:spPr>
              <a:xfrm>
                <a:off x="6207760" y="4091054"/>
                <a:ext cx="3789680" cy="1038426"/>
              </a:xfrm>
              <a:prstGeom prst="rect">
                <a:avLst/>
              </a:prstGeom>
              <a:blipFill>
                <a:blip r:embed="rId4"/>
                <a:stretch>
                  <a:fillRect t="-10588"/>
                </a:stretch>
              </a:blipFill>
              <a:ln>
                <a:noFill/>
              </a:ln>
            </p:spPr>
            <p:txBody>
              <a:bodyPr/>
              <a:lstStyle/>
              <a:p>
                <a:r>
                  <a:rPr lang="en-US">
                    <a:noFill/>
                  </a:rPr>
                  <a:t> </a:t>
                </a:r>
              </a:p>
            </p:txBody>
          </p:sp>
        </mc:Fallback>
      </mc:AlternateContent>
      <p:sp>
        <p:nvSpPr>
          <p:cNvPr id="110" name="Title 1">
            <a:extLst>
              <a:ext uri="{FF2B5EF4-FFF2-40B4-BE49-F238E27FC236}">
                <a16:creationId xmlns:a16="http://schemas.microsoft.com/office/drawing/2014/main" id="{54E821CA-163C-4FCD-B3E9-FBA0A6BDA43B}"/>
              </a:ext>
            </a:extLst>
          </p:cNvPr>
          <p:cNvSpPr txBox="1">
            <a:spLocks/>
          </p:cNvSpPr>
          <p:nvPr/>
        </p:nvSpPr>
        <p:spPr>
          <a:xfrm>
            <a:off x="-3610864" y="4268567"/>
            <a:ext cx="3610864" cy="276999"/>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800" dirty="0"/>
              <a:t>s(t) = cos(2 </a:t>
            </a:r>
            <a:r>
              <a:rPr lang="el-GR" sz="1800" dirty="0">
                <a:latin typeface="Cambria Math" panose="02040503050406030204" pitchFamily="18" charset="0"/>
                <a:ea typeface="Cambria Math" panose="02040503050406030204" pitchFamily="18" charset="0"/>
              </a:rPr>
              <a:t>π </a:t>
            </a:r>
            <a:r>
              <a:rPr lang="en-US" sz="1800" dirty="0"/>
              <a:t>k r</a:t>
            </a:r>
            <a:r>
              <a:rPr lang="el-GR" sz="1800" dirty="0">
                <a:latin typeface="Cambria Math" panose="02040503050406030204" pitchFamily="18" charset="0"/>
                <a:ea typeface="Cambria Math" panose="02040503050406030204" pitchFamily="18" charset="0"/>
              </a:rPr>
              <a:t> </a:t>
            </a:r>
            <a:r>
              <a:rPr lang="en-US" sz="1800" dirty="0"/>
              <a:t>t / c + 2 </a:t>
            </a:r>
            <a:r>
              <a:rPr lang="el-GR" sz="1800" dirty="0">
                <a:latin typeface="Cambria Math" panose="02040503050406030204" pitchFamily="18" charset="0"/>
                <a:ea typeface="Cambria Math" panose="02040503050406030204" pitchFamily="18" charset="0"/>
              </a:rPr>
              <a:t>π</a:t>
            </a:r>
            <a:r>
              <a:rPr lang="en-US" sz="1800" dirty="0">
                <a:latin typeface="Cambria Math" panose="02040503050406030204" pitchFamily="18" charset="0"/>
                <a:ea typeface="Cambria Math" panose="02040503050406030204" pitchFamily="18" charset="0"/>
              </a:rPr>
              <a:t> </a:t>
            </a:r>
            <a:r>
              <a:rPr lang="en-US" sz="1800" dirty="0"/>
              <a:t>f</a:t>
            </a:r>
            <a:r>
              <a:rPr lang="en-US" sz="1800" baseline="-25000" dirty="0"/>
              <a:t>0 r</a:t>
            </a:r>
            <a:r>
              <a:rPr lang="en-US" sz="1800" dirty="0"/>
              <a:t> / c)</a:t>
            </a:r>
          </a:p>
        </p:txBody>
      </p:sp>
      <mc:AlternateContent xmlns:mc="http://schemas.openxmlformats.org/markup-compatibility/2006" xmlns:a14="http://schemas.microsoft.com/office/drawing/2010/main">
        <mc:Choice Requires="a14">
          <p:sp>
            <p:nvSpPr>
              <p:cNvPr id="66" name="Title 1">
                <a:extLst>
                  <a:ext uri="{FF2B5EF4-FFF2-40B4-BE49-F238E27FC236}">
                    <a16:creationId xmlns:a16="http://schemas.microsoft.com/office/drawing/2014/main" id="{372F3735-839C-4E99-A5FA-75A159F3C5B9}"/>
                  </a:ext>
                </a:extLst>
              </p:cNvPr>
              <p:cNvSpPr txBox="1">
                <a:spLocks/>
              </p:cNvSpPr>
              <p:nvPr/>
            </p:nvSpPr>
            <p:spPr>
              <a:xfrm>
                <a:off x="1020240" y="4763559"/>
                <a:ext cx="3789680" cy="4655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pPr/>
                <a14:m>
                  <m:oMathPara xmlns:m="http://schemas.openxmlformats.org/officeDocument/2006/math">
                    <m:oMathParaPr>
                      <m:jc m:val="centerGroup"/>
                    </m:oMathParaPr>
                    <m:oMath xmlns:m="http://schemas.openxmlformats.org/officeDocument/2006/math">
                      <m:r>
                        <a:rPr lang="en-US" sz="2200" i="1" smtClean="0">
                          <a:solidFill>
                            <a:schemeClr val="bg1"/>
                          </a:solidFill>
                          <a:latin typeface="Cambria Math" panose="02040503050406030204" pitchFamily="18" charset="0"/>
                        </a:rPr>
                        <m:t>𝑠</m:t>
                      </m:r>
                      <m:d>
                        <m:dPr>
                          <m:ctrlPr>
                            <a:rPr lang="en-US" sz="2200" i="1">
                              <a:solidFill>
                                <a:schemeClr val="bg1"/>
                              </a:solidFill>
                              <a:latin typeface="Cambria Math" panose="02040503050406030204" pitchFamily="18" charset="0"/>
                            </a:rPr>
                          </m:ctrlPr>
                        </m:dPr>
                        <m:e>
                          <m:r>
                            <a:rPr lang="en-US" sz="2200" i="1">
                              <a:solidFill>
                                <a:schemeClr val="bg1"/>
                              </a:solidFill>
                              <a:latin typeface="Cambria Math" panose="02040503050406030204" pitchFamily="18" charset="0"/>
                            </a:rPr>
                            <m:t>𝑡</m:t>
                          </m:r>
                        </m:e>
                      </m:d>
                      <m:r>
                        <a:rPr lang="en-US" sz="2200" b="0" i="1" smtClean="0">
                          <a:solidFill>
                            <a:schemeClr val="bg1"/>
                          </a:solidFill>
                          <a:latin typeface="Cambria Math" panose="02040503050406030204" pitchFamily="18" charset="0"/>
                        </a:rPr>
                        <m:t>= </m:t>
                      </m:r>
                      <m:sSup>
                        <m:sSupPr>
                          <m:ctrlPr>
                            <a:rPr lang="en-US" sz="2200" i="1">
                              <a:solidFill>
                                <a:schemeClr val="bg1"/>
                              </a:solidFill>
                              <a:latin typeface="Cambria Math" panose="02040503050406030204" pitchFamily="18" charset="0"/>
                            </a:rPr>
                          </m:ctrlPr>
                        </m:sSupPr>
                        <m:e>
                          <m:r>
                            <a:rPr lang="en-US" sz="2200" i="1">
                              <a:solidFill>
                                <a:schemeClr val="bg1"/>
                              </a:solidFill>
                              <a:latin typeface="Cambria Math" panose="02040503050406030204" pitchFamily="18" charset="0"/>
                            </a:rPr>
                            <m:t>𝑒</m:t>
                          </m:r>
                        </m:e>
                        <m:sup>
                          <m:r>
                            <a:rPr lang="en-US" sz="2200" i="1">
                              <a:solidFill>
                                <a:schemeClr val="bg1"/>
                              </a:solidFill>
                              <a:latin typeface="Cambria Math" panose="02040503050406030204" pitchFamily="18" charset="0"/>
                            </a:rPr>
                            <m:t>𝑗</m:t>
                          </m:r>
                          <m:r>
                            <a:rPr lang="en-US" sz="2200" i="1">
                              <a:solidFill>
                                <a:schemeClr val="bg1"/>
                              </a:solidFill>
                              <a:latin typeface="Cambria Math" panose="02040503050406030204" pitchFamily="18" charset="0"/>
                            </a:rPr>
                            <m:t> (2</m:t>
                          </m:r>
                          <m:r>
                            <m:rPr>
                              <m:nor/>
                            </m:rPr>
                            <a:rPr lang="en-US" sz="2200" b="0" i="0" smtClean="0">
                              <a:solidFill>
                                <a:schemeClr val="bg1"/>
                              </a:solidFill>
                              <a:latin typeface="Cambria Math" panose="02040503050406030204" pitchFamily="18" charset="0"/>
                            </a:rPr>
                            <m:t> </m:t>
                          </m:r>
                          <m:r>
                            <m:rPr>
                              <m:nor/>
                            </m:rPr>
                            <a:rPr lang="el-GR" sz="2200" dirty="0">
                              <a:solidFill>
                                <a:schemeClr val="bg1"/>
                              </a:solidFill>
                              <a:latin typeface="Cambria Math" panose="02040503050406030204" pitchFamily="18" charset="0"/>
                              <a:ea typeface="Cambria Math" panose="02040503050406030204" pitchFamily="18" charset="0"/>
                            </a:rPr>
                            <m:t>π</m:t>
                          </m:r>
                          <m:r>
                            <a:rPr lang="en-US" sz="2200" i="1" dirty="0">
                              <a:solidFill>
                                <a:schemeClr val="bg1"/>
                              </a:solidFill>
                              <a:latin typeface="Cambria Math" panose="02040503050406030204" pitchFamily="18" charset="0"/>
                              <a:ea typeface="Cambria Math" panose="02040503050406030204" pitchFamily="18" charset="0"/>
                            </a:rPr>
                            <m:t> </m:t>
                          </m:r>
                          <m:r>
                            <a:rPr lang="en-US" sz="2200" b="0" i="1" dirty="0" smtClean="0">
                              <a:solidFill>
                                <a:schemeClr val="bg1"/>
                              </a:solidFill>
                              <a:latin typeface="Cambria Math" panose="02040503050406030204" pitchFamily="18" charset="0"/>
                              <a:ea typeface="Cambria Math" panose="02040503050406030204" pitchFamily="18" charset="0"/>
                            </a:rPr>
                            <m:t> </m:t>
                          </m:r>
                          <m:r>
                            <a:rPr lang="en-US" sz="2200" i="1" dirty="0">
                              <a:solidFill>
                                <a:schemeClr val="bg1"/>
                              </a:solidFill>
                              <a:latin typeface="Cambria Math" panose="02040503050406030204" pitchFamily="18" charset="0"/>
                              <a:ea typeface="Cambria Math" panose="02040503050406030204" pitchFamily="18" charset="0"/>
                            </a:rPr>
                            <m:t>𝑘</m:t>
                          </m:r>
                          <m:r>
                            <a:rPr lang="en-US" sz="2200" i="1" dirty="0">
                              <a:solidFill>
                                <a:schemeClr val="bg1"/>
                              </a:solidFill>
                              <a:latin typeface="Cambria Math" panose="02040503050406030204" pitchFamily="18" charset="0"/>
                              <a:ea typeface="Cambria Math" panose="02040503050406030204" pitchFamily="18" charset="0"/>
                            </a:rPr>
                            <m:t> </m:t>
                          </m:r>
                          <m:f>
                            <m:fPr>
                              <m:ctrlPr>
                                <a:rPr lang="en-US" sz="2200" i="1" dirty="0">
                                  <a:solidFill>
                                    <a:schemeClr val="bg1"/>
                                  </a:solidFill>
                                  <a:latin typeface="Cambria Math" panose="02040503050406030204" pitchFamily="18" charset="0"/>
                                  <a:ea typeface="Cambria Math" panose="02040503050406030204" pitchFamily="18" charset="0"/>
                                </a:rPr>
                              </m:ctrlPr>
                            </m:fPr>
                            <m:num>
                              <m:r>
                                <a:rPr lang="en-US" sz="2200" i="1" dirty="0">
                                  <a:solidFill>
                                    <a:schemeClr val="bg1"/>
                                  </a:solidFill>
                                  <a:latin typeface="Cambria Math" panose="02040503050406030204" pitchFamily="18" charset="0"/>
                                  <a:ea typeface="Cambria Math" panose="02040503050406030204" pitchFamily="18" charset="0"/>
                                </a:rPr>
                                <m:t>𝑟</m:t>
                              </m:r>
                            </m:num>
                            <m:den>
                              <m:r>
                                <a:rPr lang="en-US" sz="2200" i="1" dirty="0">
                                  <a:solidFill>
                                    <a:schemeClr val="bg1"/>
                                  </a:solidFill>
                                  <a:latin typeface="Cambria Math" panose="02040503050406030204" pitchFamily="18" charset="0"/>
                                  <a:ea typeface="Cambria Math" panose="02040503050406030204" pitchFamily="18" charset="0"/>
                                </a:rPr>
                                <m:t>𝑐</m:t>
                              </m:r>
                            </m:den>
                          </m:f>
                          <m:r>
                            <a:rPr lang="en-US" sz="2200" b="0" i="1" dirty="0" smtClean="0">
                              <a:solidFill>
                                <a:schemeClr val="bg1"/>
                              </a:solidFill>
                              <a:latin typeface="Cambria Math" panose="02040503050406030204" pitchFamily="18" charset="0"/>
                              <a:ea typeface="Cambria Math" panose="02040503050406030204" pitchFamily="18" charset="0"/>
                            </a:rPr>
                            <m:t> </m:t>
                          </m:r>
                          <m:r>
                            <a:rPr lang="en-US" sz="2200" b="0" i="1" dirty="0" smtClean="0">
                              <a:solidFill>
                                <a:schemeClr val="bg1"/>
                              </a:solidFill>
                              <a:latin typeface="Cambria Math" panose="02040503050406030204" pitchFamily="18" charset="0"/>
                              <a:ea typeface="Cambria Math" panose="02040503050406030204" pitchFamily="18" charset="0"/>
                            </a:rPr>
                            <m:t>𝑡</m:t>
                          </m:r>
                          <m:r>
                            <a:rPr lang="en-US" sz="2200" i="1" dirty="0">
                              <a:solidFill>
                                <a:schemeClr val="bg1"/>
                              </a:solidFill>
                              <a:latin typeface="Cambria Math" panose="02040503050406030204" pitchFamily="18" charset="0"/>
                              <a:ea typeface="Cambria Math" panose="02040503050406030204" pitchFamily="18" charset="0"/>
                            </a:rPr>
                            <m:t>+ 2</m:t>
                          </m:r>
                          <m:r>
                            <m:rPr>
                              <m:nor/>
                            </m:rPr>
                            <a:rPr lang="en-US" sz="2200" b="0" i="0" dirty="0" smtClean="0">
                              <a:solidFill>
                                <a:schemeClr val="bg1"/>
                              </a:solidFill>
                              <a:latin typeface="Cambria Math" panose="02040503050406030204" pitchFamily="18" charset="0"/>
                              <a:ea typeface="Cambria Math" panose="02040503050406030204" pitchFamily="18" charset="0"/>
                            </a:rPr>
                            <m:t> </m:t>
                          </m:r>
                          <m:r>
                            <m:rPr>
                              <m:nor/>
                            </m:rPr>
                            <a:rPr lang="el-GR" sz="2200" dirty="0">
                              <a:solidFill>
                                <a:schemeClr val="bg1"/>
                              </a:solidFill>
                              <a:latin typeface="Cambria Math" panose="02040503050406030204" pitchFamily="18" charset="0"/>
                              <a:ea typeface="Cambria Math" panose="02040503050406030204" pitchFamily="18" charset="0"/>
                            </a:rPr>
                            <m:t>π</m:t>
                          </m:r>
                          <m:r>
                            <a:rPr lang="en-US" sz="2200" b="0" i="1" dirty="0" smtClean="0">
                              <a:solidFill>
                                <a:schemeClr val="bg1"/>
                              </a:solidFill>
                              <a:latin typeface="Cambria Math" panose="02040503050406030204" pitchFamily="18" charset="0"/>
                              <a:ea typeface="Cambria Math" panose="02040503050406030204" pitchFamily="18" charset="0"/>
                            </a:rPr>
                            <m:t>  </m:t>
                          </m:r>
                          <m:sSub>
                            <m:sSubPr>
                              <m:ctrlPr>
                                <a:rPr lang="el-GR" sz="2200" i="1" dirty="0">
                                  <a:solidFill>
                                    <a:schemeClr val="bg1"/>
                                  </a:solidFill>
                                  <a:latin typeface="Cambria Math" panose="02040503050406030204" pitchFamily="18" charset="0"/>
                                  <a:ea typeface="Cambria Math" panose="02040503050406030204" pitchFamily="18" charset="0"/>
                                </a:rPr>
                              </m:ctrlPr>
                            </m:sSubPr>
                            <m:e>
                              <m:r>
                                <a:rPr lang="en-US" sz="2200" i="1" dirty="0">
                                  <a:solidFill>
                                    <a:schemeClr val="bg1"/>
                                  </a:solidFill>
                                  <a:latin typeface="Cambria Math" panose="02040503050406030204" pitchFamily="18" charset="0"/>
                                  <a:ea typeface="Cambria Math" panose="02040503050406030204" pitchFamily="18" charset="0"/>
                                </a:rPr>
                                <m:t>𝑓</m:t>
                              </m:r>
                            </m:e>
                            <m:sub>
                              <m:r>
                                <a:rPr lang="en-US" sz="2200" i="1" dirty="0">
                                  <a:solidFill>
                                    <a:schemeClr val="bg1"/>
                                  </a:solidFill>
                                  <a:latin typeface="Cambria Math" panose="02040503050406030204" pitchFamily="18" charset="0"/>
                                  <a:ea typeface="Cambria Math" panose="02040503050406030204" pitchFamily="18" charset="0"/>
                                </a:rPr>
                                <m:t>0</m:t>
                              </m:r>
                              <m:r>
                                <a:rPr lang="en-US" sz="2200" b="0" i="1" dirty="0" smtClean="0">
                                  <a:solidFill>
                                    <a:schemeClr val="bg1"/>
                                  </a:solidFill>
                                  <a:latin typeface="Cambria Math" panose="02040503050406030204" pitchFamily="18" charset="0"/>
                                  <a:ea typeface="Cambria Math" panose="02040503050406030204" pitchFamily="18" charset="0"/>
                                </a:rPr>
                                <m:t> </m:t>
                              </m:r>
                            </m:sub>
                          </m:sSub>
                          <m:f>
                            <m:fPr>
                              <m:ctrlPr>
                                <a:rPr lang="el-GR" sz="2200" i="1" dirty="0">
                                  <a:solidFill>
                                    <a:schemeClr val="bg1"/>
                                  </a:solidFill>
                                  <a:latin typeface="Cambria Math" panose="02040503050406030204" pitchFamily="18" charset="0"/>
                                  <a:ea typeface="Cambria Math" panose="02040503050406030204" pitchFamily="18" charset="0"/>
                                </a:rPr>
                              </m:ctrlPr>
                            </m:fPr>
                            <m:num>
                              <m:r>
                                <a:rPr lang="en-US" sz="2200" i="1" dirty="0">
                                  <a:solidFill>
                                    <a:schemeClr val="bg1"/>
                                  </a:solidFill>
                                  <a:latin typeface="Cambria Math" panose="02040503050406030204" pitchFamily="18" charset="0"/>
                                  <a:ea typeface="Cambria Math" panose="02040503050406030204" pitchFamily="18" charset="0"/>
                                </a:rPr>
                                <m:t>𝑟</m:t>
                              </m:r>
                            </m:num>
                            <m:den>
                              <m:r>
                                <a:rPr lang="en-US" sz="2200" i="1" dirty="0">
                                  <a:solidFill>
                                    <a:schemeClr val="bg1"/>
                                  </a:solidFill>
                                  <a:latin typeface="Cambria Math" panose="02040503050406030204" pitchFamily="18" charset="0"/>
                                  <a:ea typeface="Cambria Math" panose="02040503050406030204" pitchFamily="18" charset="0"/>
                                </a:rPr>
                                <m:t>𝑐</m:t>
                              </m:r>
                            </m:den>
                          </m:f>
                          <m:r>
                            <a:rPr lang="en-US" sz="2200" b="0" i="1" dirty="0" smtClean="0">
                              <a:solidFill>
                                <a:schemeClr val="bg1"/>
                              </a:solidFill>
                              <a:latin typeface="Cambria Math" panose="02040503050406030204" pitchFamily="18" charset="0"/>
                              <a:ea typeface="Cambria Math" panose="02040503050406030204" pitchFamily="18" charset="0"/>
                            </a:rPr>
                            <m:t>)</m:t>
                          </m:r>
                        </m:sup>
                      </m:sSup>
                    </m:oMath>
                  </m:oMathPara>
                </a14:m>
                <a:endParaRPr lang="en-US" sz="2200" baseline="30000" dirty="0">
                  <a:solidFill>
                    <a:schemeClr val="bg1"/>
                  </a:solidFill>
                </a:endParaRPr>
              </a:p>
            </p:txBody>
          </p:sp>
        </mc:Choice>
        <mc:Fallback xmlns="">
          <p:sp>
            <p:nvSpPr>
              <p:cNvPr id="66" name="Title 1">
                <a:extLst>
                  <a:ext uri="{FF2B5EF4-FFF2-40B4-BE49-F238E27FC236}">
                    <a16:creationId xmlns:a16="http://schemas.microsoft.com/office/drawing/2014/main" id="{372F3735-839C-4E99-A5FA-75A159F3C5B9}"/>
                  </a:ext>
                </a:extLst>
              </p:cNvPr>
              <p:cNvSpPr txBox="1">
                <a:spLocks noRot="1" noChangeAspect="1" noMove="1" noResize="1" noEditPoints="1" noAdjustHandles="1" noChangeArrowheads="1" noChangeShapeType="1" noTextEdit="1"/>
              </p:cNvSpPr>
              <p:nvPr/>
            </p:nvSpPr>
            <p:spPr>
              <a:xfrm>
                <a:off x="1020240" y="4763559"/>
                <a:ext cx="3789680" cy="465577"/>
              </a:xfrm>
              <a:prstGeom prst="rect">
                <a:avLst/>
              </a:prstGeom>
              <a:blipFill>
                <a:blip r:embed="rId5"/>
                <a:stretch>
                  <a:fillRect t="-2857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itle 1">
                <a:extLst>
                  <a:ext uri="{FF2B5EF4-FFF2-40B4-BE49-F238E27FC236}">
                    <a16:creationId xmlns:a16="http://schemas.microsoft.com/office/drawing/2014/main" id="{1F9143E0-3993-4383-B604-8C4FBE51EA30}"/>
                  </a:ext>
                </a:extLst>
              </p:cNvPr>
              <p:cNvSpPr txBox="1">
                <a:spLocks/>
              </p:cNvSpPr>
              <p:nvPr/>
            </p:nvSpPr>
            <p:spPr>
              <a:xfrm>
                <a:off x="998640" y="4435475"/>
                <a:ext cx="3789680" cy="349583"/>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pPr/>
                <a14:m>
                  <m:oMathPara xmlns:m="http://schemas.openxmlformats.org/officeDocument/2006/math">
                    <m:oMathParaPr>
                      <m:jc m:val="centerGroup"/>
                    </m:oMathParaPr>
                    <m:oMath xmlns:m="http://schemas.openxmlformats.org/officeDocument/2006/math">
                      <m:r>
                        <a:rPr lang="en-US" sz="2200" i="1" smtClean="0">
                          <a:solidFill>
                            <a:schemeClr val="bg1"/>
                          </a:solidFill>
                          <a:latin typeface="Cambria Math" panose="02040503050406030204" pitchFamily="18" charset="0"/>
                        </a:rPr>
                        <m:t>𝑠</m:t>
                      </m:r>
                      <m:d>
                        <m:dPr>
                          <m:ctrlPr>
                            <a:rPr lang="en-US" sz="2200" i="1">
                              <a:solidFill>
                                <a:schemeClr val="bg1"/>
                              </a:solidFill>
                              <a:latin typeface="Cambria Math" panose="02040503050406030204" pitchFamily="18" charset="0"/>
                            </a:rPr>
                          </m:ctrlPr>
                        </m:dPr>
                        <m:e>
                          <m:r>
                            <a:rPr lang="en-US" sz="2200" i="1">
                              <a:solidFill>
                                <a:schemeClr val="bg1"/>
                              </a:solidFill>
                              <a:latin typeface="Cambria Math" panose="02040503050406030204" pitchFamily="18" charset="0"/>
                            </a:rPr>
                            <m:t>𝑡</m:t>
                          </m:r>
                        </m:e>
                      </m:d>
                      <m:r>
                        <a:rPr lang="en-US" sz="2200" b="0" i="1" smtClean="0">
                          <a:solidFill>
                            <a:schemeClr val="bg1"/>
                          </a:solidFill>
                          <a:latin typeface="Cambria Math" panose="02040503050406030204" pitchFamily="18" charset="0"/>
                        </a:rPr>
                        <m:t>= </m:t>
                      </m:r>
                      <m:sSup>
                        <m:sSupPr>
                          <m:ctrlPr>
                            <a:rPr lang="en-US" sz="2200" i="1">
                              <a:solidFill>
                                <a:schemeClr val="bg1"/>
                              </a:solidFill>
                              <a:latin typeface="Cambria Math" panose="02040503050406030204" pitchFamily="18" charset="0"/>
                            </a:rPr>
                          </m:ctrlPr>
                        </m:sSupPr>
                        <m:e>
                          <m:r>
                            <a:rPr lang="en-US" sz="2200" i="1">
                              <a:solidFill>
                                <a:schemeClr val="bg1"/>
                              </a:solidFill>
                              <a:latin typeface="Cambria Math" panose="02040503050406030204" pitchFamily="18" charset="0"/>
                            </a:rPr>
                            <m:t>𝑒</m:t>
                          </m:r>
                        </m:e>
                        <m:sup>
                          <m:r>
                            <a:rPr lang="en-US" sz="2200" i="1">
                              <a:solidFill>
                                <a:schemeClr val="bg1"/>
                              </a:solidFill>
                              <a:latin typeface="Cambria Math" panose="02040503050406030204" pitchFamily="18" charset="0"/>
                            </a:rPr>
                            <m:t>𝑗</m:t>
                          </m:r>
                          <m:r>
                            <a:rPr lang="en-US" sz="2200" i="1">
                              <a:solidFill>
                                <a:schemeClr val="bg1"/>
                              </a:solidFill>
                              <a:latin typeface="Cambria Math" panose="02040503050406030204" pitchFamily="18" charset="0"/>
                            </a:rPr>
                            <m:t> (2</m:t>
                          </m:r>
                          <m:r>
                            <m:rPr>
                              <m:nor/>
                            </m:rPr>
                            <a:rPr lang="en-US" sz="2200" b="0" i="0" smtClean="0">
                              <a:solidFill>
                                <a:schemeClr val="bg1"/>
                              </a:solidFill>
                              <a:latin typeface="Cambria Math" panose="02040503050406030204" pitchFamily="18" charset="0"/>
                            </a:rPr>
                            <m:t> </m:t>
                          </m:r>
                          <m:r>
                            <m:rPr>
                              <m:nor/>
                            </m:rPr>
                            <a:rPr lang="el-GR" sz="2200" dirty="0">
                              <a:solidFill>
                                <a:schemeClr val="bg1"/>
                              </a:solidFill>
                              <a:latin typeface="Cambria Math" panose="02040503050406030204" pitchFamily="18" charset="0"/>
                              <a:ea typeface="Cambria Math" panose="02040503050406030204" pitchFamily="18" charset="0"/>
                            </a:rPr>
                            <m:t>π</m:t>
                          </m:r>
                          <m:r>
                            <a:rPr lang="en-US" sz="2200" i="1" dirty="0">
                              <a:solidFill>
                                <a:schemeClr val="bg1"/>
                              </a:solidFill>
                              <a:latin typeface="Cambria Math" panose="02040503050406030204" pitchFamily="18" charset="0"/>
                              <a:ea typeface="Cambria Math" panose="02040503050406030204" pitchFamily="18" charset="0"/>
                            </a:rPr>
                            <m:t> </m:t>
                          </m:r>
                          <m:r>
                            <a:rPr lang="en-US" sz="2200" b="0" i="1" dirty="0" smtClean="0">
                              <a:solidFill>
                                <a:schemeClr val="bg1"/>
                              </a:solidFill>
                              <a:latin typeface="Cambria Math" panose="02040503050406030204" pitchFamily="18" charset="0"/>
                              <a:ea typeface="Cambria Math" panose="02040503050406030204" pitchFamily="18" charset="0"/>
                            </a:rPr>
                            <m:t> </m:t>
                          </m:r>
                          <m:r>
                            <a:rPr lang="en-US" sz="2200" i="1" dirty="0">
                              <a:solidFill>
                                <a:schemeClr val="bg1"/>
                              </a:solidFill>
                              <a:latin typeface="Cambria Math" panose="02040503050406030204" pitchFamily="18" charset="0"/>
                              <a:ea typeface="Cambria Math" panose="02040503050406030204" pitchFamily="18" charset="0"/>
                            </a:rPr>
                            <m:t>𝑘</m:t>
                          </m:r>
                          <m:r>
                            <a:rPr lang="en-US" sz="2200" i="1" dirty="0">
                              <a:solidFill>
                                <a:schemeClr val="bg1"/>
                              </a:solidFill>
                              <a:latin typeface="Cambria Math" panose="02040503050406030204" pitchFamily="18" charset="0"/>
                              <a:ea typeface="Cambria Math" panose="02040503050406030204" pitchFamily="18" charset="0"/>
                            </a:rPr>
                            <m:t> </m:t>
                          </m:r>
                          <m:r>
                            <a:rPr lang="en-US" sz="2200" i="1" dirty="0" smtClean="0">
                              <a:solidFill>
                                <a:schemeClr val="bg1"/>
                              </a:solidFill>
                              <a:latin typeface="Cambria Math" panose="02040503050406030204" pitchFamily="18" charset="0"/>
                              <a:ea typeface="Cambria Math" panose="02040503050406030204" pitchFamily="18" charset="0"/>
                            </a:rPr>
                            <m:t>𝜏</m:t>
                          </m:r>
                          <m:r>
                            <a:rPr lang="en-US" sz="2200" b="0" i="1" dirty="0" smtClean="0">
                              <a:solidFill>
                                <a:schemeClr val="bg1"/>
                              </a:solidFill>
                              <a:latin typeface="Cambria Math" panose="02040503050406030204" pitchFamily="18" charset="0"/>
                              <a:ea typeface="Cambria Math" panose="02040503050406030204" pitchFamily="18" charset="0"/>
                            </a:rPr>
                            <m:t> </m:t>
                          </m:r>
                          <m:r>
                            <a:rPr lang="en-US" sz="2200" i="1" dirty="0">
                              <a:solidFill>
                                <a:schemeClr val="bg1"/>
                              </a:solidFill>
                              <a:latin typeface="Cambria Math" panose="02040503050406030204" pitchFamily="18" charset="0"/>
                              <a:ea typeface="Cambria Math" panose="02040503050406030204" pitchFamily="18" charset="0"/>
                            </a:rPr>
                            <m:t>𝑡</m:t>
                          </m:r>
                          <m:r>
                            <a:rPr lang="en-US" sz="2200" i="1" dirty="0">
                              <a:solidFill>
                                <a:schemeClr val="bg1"/>
                              </a:solidFill>
                              <a:latin typeface="Cambria Math" panose="02040503050406030204" pitchFamily="18" charset="0"/>
                              <a:ea typeface="Cambria Math" panose="02040503050406030204" pitchFamily="18" charset="0"/>
                            </a:rPr>
                            <m:t>+2</m:t>
                          </m:r>
                          <m:r>
                            <m:rPr>
                              <m:nor/>
                            </m:rPr>
                            <a:rPr lang="en-US" sz="2200" b="0" i="0" dirty="0" smtClean="0">
                              <a:solidFill>
                                <a:schemeClr val="bg1"/>
                              </a:solidFill>
                              <a:latin typeface="Cambria Math" panose="02040503050406030204" pitchFamily="18" charset="0"/>
                              <a:ea typeface="Cambria Math" panose="02040503050406030204" pitchFamily="18" charset="0"/>
                            </a:rPr>
                            <m:t> </m:t>
                          </m:r>
                          <m:r>
                            <m:rPr>
                              <m:nor/>
                            </m:rPr>
                            <a:rPr lang="el-GR" sz="2200" dirty="0">
                              <a:solidFill>
                                <a:schemeClr val="bg1"/>
                              </a:solidFill>
                              <a:latin typeface="Cambria Math" panose="02040503050406030204" pitchFamily="18" charset="0"/>
                              <a:ea typeface="Cambria Math" panose="02040503050406030204" pitchFamily="18" charset="0"/>
                            </a:rPr>
                            <m:t>π</m:t>
                          </m:r>
                          <m:r>
                            <a:rPr lang="en-US" sz="2200" b="0" i="1" dirty="0" smtClean="0">
                              <a:solidFill>
                                <a:schemeClr val="bg1"/>
                              </a:solidFill>
                              <a:latin typeface="Cambria Math" panose="02040503050406030204" pitchFamily="18" charset="0"/>
                              <a:ea typeface="Cambria Math" panose="02040503050406030204" pitchFamily="18" charset="0"/>
                            </a:rPr>
                            <m:t>  </m:t>
                          </m:r>
                          <m:sSub>
                            <m:sSubPr>
                              <m:ctrlPr>
                                <a:rPr lang="el-GR" sz="2200" i="1" dirty="0">
                                  <a:solidFill>
                                    <a:schemeClr val="bg1"/>
                                  </a:solidFill>
                                  <a:latin typeface="Cambria Math" panose="02040503050406030204" pitchFamily="18" charset="0"/>
                                  <a:ea typeface="Cambria Math" panose="02040503050406030204" pitchFamily="18" charset="0"/>
                                </a:rPr>
                              </m:ctrlPr>
                            </m:sSubPr>
                            <m:e>
                              <m:r>
                                <a:rPr lang="en-US" sz="2200" i="1" dirty="0">
                                  <a:solidFill>
                                    <a:schemeClr val="bg1"/>
                                  </a:solidFill>
                                  <a:latin typeface="Cambria Math" panose="02040503050406030204" pitchFamily="18" charset="0"/>
                                  <a:ea typeface="Cambria Math" panose="02040503050406030204" pitchFamily="18" charset="0"/>
                                </a:rPr>
                                <m:t>𝑓</m:t>
                              </m:r>
                            </m:e>
                            <m:sub>
                              <m:r>
                                <a:rPr lang="en-US" sz="2200" i="1" dirty="0">
                                  <a:solidFill>
                                    <a:schemeClr val="bg1"/>
                                  </a:solidFill>
                                  <a:latin typeface="Cambria Math" panose="02040503050406030204" pitchFamily="18" charset="0"/>
                                  <a:ea typeface="Cambria Math" panose="02040503050406030204" pitchFamily="18" charset="0"/>
                                </a:rPr>
                                <m:t>0</m:t>
                              </m:r>
                            </m:sub>
                          </m:sSub>
                          <m:r>
                            <a:rPr lang="en-US" sz="2200" b="0" i="1" dirty="0" smtClean="0">
                              <a:solidFill>
                                <a:schemeClr val="bg1"/>
                              </a:solidFill>
                              <a:latin typeface="Cambria Math" panose="02040503050406030204" pitchFamily="18" charset="0"/>
                              <a:ea typeface="Cambria Math" panose="02040503050406030204" pitchFamily="18" charset="0"/>
                            </a:rPr>
                            <m:t> </m:t>
                          </m:r>
                          <m:r>
                            <a:rPr lang="en-US" sz="2200" i="1" dirty="0" smtClean="0">
                              <a:solidFill>
                                <a:schemeClr val="bg1"/>
                              </a:solidFill>
                              <a:latin typeface="Cambria Math" panose="02040503050406030204" pitchFamily="18" charset="0"/>
                              <a:ea typeface="Cambria Math" panose="02040503050406030204" pitchFamily="18" charset="0"/>
                            </a:rPr>
                            <m:t>𝜏</m:t>
                          </m:r>
                          <m:r>
                            <a:rPr lang="en-US" sz="2200" b="0" i="1" dirty="0" smtClean="0">
                              <a:solidFill>
                                <a:schemeClr val="bg1"/>
                              </a:solidFill>
                              <a:latin typeface="Cambria Math" panose="02040503050406030204" pitchFamily="18" charset="0"/>
                              <a:ea typeface="Cambria Math" panose="02040503050406030204" pitchFamily="18" charset="0"/>
                            </a:rPr>
                            <m:t>)</m:t>
                          </m:r>
                        </m:sup>
                      </m:sSup>
                    </m:oMath>
                  </m:oMathPara>
                </a14:m>
                <a:endParaRPr lang="en-US" sz="2200" baseline="30000" dirty="0">
                  <a:solidFill>
                    <a:schemeClr val="bg1"/>
                  </a:solidFill>
                </a:endParaRPr>
              </a:p>
            </p:txBody>
          </p:sp>
        </mc:Choice>
        <mc:Fallback xmlns="">
          <p:sp>
            <p:nvSpPr>
              <p:cNvPr id="69" name="Title 1">
                <a:extLst>
                  <a:ext uri="{FF2B5EF4-FFF2-40B4-BE49-F238E27FC236}">
                    <a16:creationId xmlns:a16="http://schemas.microsoft.com/office/drawing/2014/main" id="{1F9143E0-3993-4383-B604-8C4FBE51EA30}"/>
                  </a:ext>
                </a:extLst>
              </p:cNvPr>
              <p:cNvSpPr txBox="1">
                <a:spLocks noRot="1" noChangeAspect="1" noMove="1" noResize="1" noEditPoints="1" noAdjustHandles="1" noChangeArrowheads="1" noChangeShapeType="1" noTextEdit="1"/>
              </p:cNvSpPr>
              <p:nvPr/>
            </p:nvSpPr>
            <p:spPr>
              <a:xfrm>
                <a:off x="998640" y="4435475"/>
                <a:ext cx="3789680" cy="349583"/>
              </a:xfrm>
              <a:prstGeom prst="rect">
                <a:avLst/>
              </a:prstGeom>
              <a:blipFill>
                <a:blip r:embed="rId6"/>
                <a:stretch>
                  <a:fillRect t="-31579" b="-701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Title 1">
                <a:extLst>
                  <a:ext uri="{FF2B5EF4-FFF2-40B4-BE49-F238E27FC236}">
                    <a16:creationId xmlns:a16="http://schemas.microsoft.com/office/drawing/2014/main" id="{68356D20-E0FA-42CA-BA5B-69C9EFD7C9B0}"/>
                  </a:ext>
                </a:extLst>
              </p:cNvPr>
              <p:cNvSpPr txBox="1">
                <a:spLocks/>
              </p:cNvSpPr>
              <p:nvPr/>
            </p:nvSpPr>
            <p:spPr>
              <a:xfrm>
                <a:off x="792480" y="4028341"/>
                <a:ext cx="4846320" cy="330732"/>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pPr/>
                <a14:m>
                  <m:oMathPara xmlns:m="http://schemas.openxmlformats.org/officeDocument/2006/math">
                    <m:oMathParaPr>
                      <m:jc m:val="centerGroup"/>
                    </m:oMathParaPr>
                    <m:oMath xmlns:m="http://schemas.openxmlformats.org/officeDocument/2006/math">
                      <m:r>
                        <a:rPr lang="en-US" sz="2200" i="1" smtClean="0">
                          <a:solidFill>
                            <a:schemeClr val="bg1"/>
                          </a:solidFill>
                          <a:latin typeface="Cambria Math" panose="02040503050406030204" pitchFamily="18" charset="0"/>
                        </a:rPr>
                        <m:t>𝑠</m:t>
                      </m:r>
                      <m:d>
                        <m:dPr>
                          <m:ctrlPr>
                            <a:rPr lang="en-US" sz="2200" i="1">
                              <a:solidFill>
                                <a:schemeClr val="bg1"/>
                              </a:solidFill>
                              <a:latin typeface="Cambria Math" panose="02040503050406030204" pitchFamily="18" charset="0"/>
                            </a:rPr>
                          </m:ctrlPr>
                        </m:dPr>
                        <m:e>
                          <m:r>
                            <a:rPr lang="en-US" sz="2200" i="1">
                              <a:solidFill>
                                <a:schemeClr val="bg1"/>
                              </a:solidFill>
                              <a:latin typeface="Cambria Math" panose="02040503050406030204" pitchFamily="18" charset="0"/>
                            </a:rPr>
                            <m:t>𝑡</m:t>
                          </m:r>
                        </m:e>
                      </m:d>
                      <m:r>
                        <a:rPr lang="en-US" sz="2200" b="0" i="1" smtClean="0">
                          <a:solidFill>
                            <a:schemeClr val="bg1"/>
                          </a:solidFill>
                          <a:latin typeface="Cambria Math" panose="02040503050406030204" pitchFamily="18" charset="0"/>
                        </a:rPr>
                        <m:t>=</m:t>
                      </m:r>
                      <m:r>
                        <m:rPr>
                          <m:sty m:val="p"/>
                        </m:rPr>
                        <a:rPr lang="en-US" sz="2200" b="0" i="0" smtClean="0">
                          <a:solidFill>
                            <a:schemeClr val="bg1"/>
                          </a:solidFill>
                          <a:latin typeface="Cambria Math" panose="02040503050406030204" pitchFamily="18" charset="0"/>
                        </a:rPr>
                        <m:t>cos</m:t>
                      </m:r>
                      <m:r>
                        <a:rPr lang="en-US" sz="2200" b="0" i="1" smtClean="0">
                          <a:solidFill>
                            <a:schemeClr val="bg1"/>
                          </a:solidFill>
                          <a:latin typeface="Cambria Math" panose="02040503050406030204" pitchFamily="18" charset="0"/>
                        </a:rPr>
                        <m:t>⁡(</m:t>
                      </m:r>
                      <m:r>
                        <a:rPr lang="en-US" sz="2200" i="1">
                          <a:solidFill>
                            <a:schemeClr val="bg1"/>
                          </a:solidFill>
                          <a:latin typeface="Cambria Math" panose="02040503050406030204" pitchFamily="18" charset="0"/>
                        </a:rPr>
                        <m:t>2</m:t>
                      </m:r>
                      <m:r>
                        <m:rPr>
                          <m:nor/>
                        </m:rPr>
                        <a:rPr lang="en-US" sz="2200">
                          <a:solidFill>
                            <a:schemeClr val="bg1"/>
                          </a:solidFill>
                          <a:latin typeface="Cambria Math" panose="02040503050406030204" pitchFamily="18" charset="0"/>
                        </a:rPr>
                        <m:t> </m:t>
                      </m:r>
                      <m:r>
                        <m:rPr>
                          <m:nor/>
                        </m:rPr>
                        <a:rPr lang="el-GR" sz="2200" dirty="0">
                          <a:solidFill>
                            <a:schemeClr val="bg1"/>
                          </a:solidFill>
                          <a:latin typeface="Cambria Math" panose="02040503050406030204" pitchFamily="18" charset="0"/>
                          <a:ea typeface="Cambria Math" panose="02040503050406030204" pitchFamily="18" charset="0"/>
                        </a:rPr>
                        <m:t>π</m:t>
                      </m:r>
                      <m:r>
                        <a:rPr lang="en-US" sz="2200" i="1" dirty="0">
                          <a:solidFill>
                            <a:schemeClr val="bg1"/>
                          </a:solidFill>
                          <a:latin typeface="Cambria Math" panose="02040503050406030204" pitchFamily="18" charset="0"/>
                          <a:ea typeface="Cambria Math" panose="02040503050406030204" pitchFamily="18" charset="0"/>
                        </a:rPr>
                        <m:t>  </m:t>
                      </m:r>
                      <m:r>
                        <a:rPr lang="en-US" sz="2200" i="1" dirty="0">
                          <a:solidFill>
                            <a:schemeClr val="bg1"/>
                          </a:solidFill>
                          <a:latin typeface="Cambria Math" panose="02040503050406030204" pitchFamily="18" charset="0"/>
                          <a:ea typeface="Cambria Math" panose="02040503050406030204" pitchFamily="18" charset="0"/>
                        </a:rPr>
                        <m:t>𝑘</m:t>
                      </m:r>
                      <m:r>
                        <a:rPr lang="en-US" sz="2200" i="1" dirty="0">
                          <a:solidFill>
                            <a:schemeClr val="bg1"/>
                          </a:solidFill>
                          <a:latin typeface="Cambria Math" panose="02040503050406030204" pitchFamily="18" charset="0"/>
                          <a:ea typeface="Cambria Math" panose="02040503050406030204" pitchFamily="18" charset="0"/>
                        </a:rPr>
                        <m:t> </m:t>
                      </m:r>
                      <m:r>
                        <a:rPr lang="en-US" sz="2200" i="1" dirty="0">
                          <a:solidFill>
                            <a:schemeClr val="bg1"/>
                          </a:solidFill>
                          <a:latin typeface="Cambria Math" panose="02040503050406030204" pitchFamily="18" charset="0"/>
                          <a:ea typeface="Cambria Math" panose="02040503050406030204" pitchFamily="18" charset="0"/>
                        </a:rPr>
                        <m:t>𝜏</m:t>
                      </m:r>
                      <m:r>
                        <a:rPr lang="en-US" sz="2200" i="1" dirty="0">
                          <a:solidFill>
                            <a:schemeClr val="bg1"/>
                          </a:solidFill>
                          <a:latin typeface="Cambria Math" panose="02040503050406030204" pitchFamily="18" charset="0"/>
                          <a:ea typeface="Cambria Math" panose="02040503050406030204" pitchFamily="18" charset="0"/>
                        </a:rPr>
                        <m:t> </m:t>
                      </m:r>
                      <m:r>
                        <a:rPr lang="en-US" sz="2200" i="1" dirty="0">
                          <a:solidFill>
                            <a:schemeClr val="bg1"/>
                          </a:solidFill>
                          <a:latin typeface="Cambria Math" panose="02040503050406030204" pitchFamily="18" charset="0"/>
                          <a:ea typeface="Cambria Math" panose="02040503050406030204" pitchFamily="18" charset="0"/>
                        </a:rPr>
                        <m:t>𝑡</m:t>
                      </m:r>
                      <m:r>
                        <a:rPr lang="en-US" sz="2200" i="1" dirty="0">
                          <a:solidFill>
                            <a:schemeClr val="bg1"/>
                          </a:solidFill>
                          <a:latin typeface="Cambria Math" panose="02040503050406030204" pitchFamily="18" charset="0"/>
                          <a:ea typeface="Cambria Math" panose="02040503050406030204" pitchFamily="18" charset="0"/>
                        </a:rPr>
                        <m:t>+2</m:t>
                      </m:r>
                      <m:r>
                        <m:rPr>
                          <m:nor/>
                        </m:rPr>
                        <a:rPr lang="en-US" sz="2200" dirty="0">
                          <a:solidFill>
                            <a:schemeClr val="bg1"/>
                          </a:solidFill>
                          <a:latin typeface="Cambria Math" panose="02040503050406030204" pitchFamily="18" charset="0"/>
                          <a:ea typeface="Cambria Math" panose="02040503050406030204" pitchFamily="18" charset="0"/>
                        </a:rPr>
                        <m:t> </m:t>
                      </m:r>
                      <m:r>
                        <m:rPr>
                          <m:nor/>
                        </m:rPr>
                        <a:rPr lang="el-GR" sz="2200" dirty="0">
                          <a:solidFill>
                            <a:schemeClr val="bg1"/>
                          </a:solidFill>
                          <a:latin typeface="Cambria Math" panose="02040503050406030204" pitchFamily="18" charset="0"/>
                          <a:ea typeface="Cambria Math" panose="02040503050406030204" pitchFamily="18" charset="0"/>
                        </a:rPr>
                        <m:t>π</m:t>
                      </m:r>
                      <m:r>
                        <a:rPr lang="en-US" sz="2200" i="1" dirty="0">
                          <a:solidFill>
                            <a:schemeClr val="bg1"/>
                          </a:solidFill>
                          <a:latin typeface="Cambria Math" panose="02040503050406030204" pitchFamily="18" charset="0"/>
                          <a:ea typeface="Cambria Math" panose="02040503050406030204" pitchFamily="18" charset="0"/>
                        </a:rPr>
                        <m:t> </m:t>
                      </m:r>
                      <m:sSub>
                        <m:sSubPr>
                          <m:ctrlPr>
                            <a:rPr lang="el-GR" sz="2200" i="1" dirty="0">
                              <a:solidFill>
                                <a:schemeClr val="bg1"/>
                              </a:solidFill>
                              <a:latin typeface="Cambria Math" panose="02040503050406030204" pitchFamily="18" charset="0"/>
                              <a:ea typeface="Cambria Math" panose="02040503050406030204" pitchFamily="18" charset="0"/>
                            </a:rPr>
                          </m:ctrlPr>
                        </m:sSubPr>
                        <m:e>
                          <m:r>
                            <a:rPr lang="en-US" sz="2200" i="1" dirty="0">
                              <a:solidFill>
                                <a:schemeClr val="bg1"/>
                              </a:solidFill>
                              <a:latin typeface="Cambria Math" panose="02040503050406030204" pitchFamily="18" charset="0"/>
                              <a:ea typeface="Cambria Math" panose="02040503050406030204" pitchFamily="18" charset="0"/>
                            </a:rPr>
                            <m:t>𝑓</m:t>
                          </m:r>
                        </m:e>
                        <m:sub>
                          <m:r>
                            <a:rPr lang="en-US" sz="2200" i="1" dirty="0">
                              <a:solidFill>
                                <a:schemeClr val="bg1"/>
                              </a:solidFill>
                              <a:latin typeface="Cambria Math" panose="02040503050406030204" pitchFamily="18" charset="0"/>
                              <a:ea typeface="Cambria Math" panose="02040503050406030204" pitchFamily="18" charset="0"/>
                            </a:rPr>
                            <m:t>0</m:t>
                          </m:r>
                          <m:r>
                            <a:rPr lang="en-US" sz="2200" b="0" i="1" dirty="0" smtClean="0">
                              <a:solidFill>
                                <a:schemeClr val="bg1"/>
                              </a:solidFill>
                              <a:latin typeface="Cambria Math" panose="02040503050406030204" pitchFamily="18" charset="0"/>
                              <a:ea typeface="Cambria Math" panose="02040503050406030204" pitchFamily="18" charset="0"/>
                            </a:rPr>
                            <m:t> </m:t>
                          </m:r>
                        </m:sub>
                      </m:sSub>
                      <m:r>
                        <a:rPr lang="en-US" sz="2200" i="1" dirty="0">
                          <a:solidFill>
                            <a:schemeClr val="bg1"/>
                          </a:solidFill>
                          <a:latin typeface="Cambria Math" panose="02040503050406030204" pitchFamily="18" charset="0"/>
                          <a:ea typeface="Cambria Math" panose="02040503050406030204" pitchFamily="18" charset="0"/>
                        </a:rPr>
                        <m:t>𝜏</m:t>
                      </m:r>
                      <m:r>
                        <a:rPr lang="en-US" sz="2200" b="0" i="0" dirty="0" smtClean="0">
                          <a:solidFill>
                            <a:schemeClr val="bg1"/>
                          </a:solidFill>
                          <a:latin typeface="Cambria Math" panose="02040503050406030204" pitchFamily="18" charset="0"/>
                          <a:ea typeface="Cambria Math" panose="02040503050406030204" pitchFamily="18" charset="0"/>
                        </a:rPr>
                        <m:t>)</m:t>
                      </m:r>
                    </m:oMath>
                  </m:oMathPara>
                </a14:m>
                <a:endParaRPr lang="en-US" sz="2200" baseline="30000" dirty="0">
                  <a:solidFill>
                    <a:schemeClr val="bg1"/>
                  </a:solidFill>
                </a:endParaRPr>
              </a:p>
            </p:txBody>
          </p:sp>
        </mc:Choice>
        <mc:Fallback xmlns="">
          <p:sp>
            <p:nvSpPr>
              <p:cNvPr id="72" name="Title 1">
                <a:extLst>
                  <a:ext uri="{FF2B5EF4-FFF2-40B4-BE49-F238E27FC236}">
                    <a16:creationId xmlns:a16="http://schemas.microsoft.com/office/drawing/2014/main" id="{68356D20-E0FA-42CA-BA5B-69C9EFD7C9B0}"/>
                  </a:ext>
                </a:extLst>
              </p:cNvPr>
              <p:cNvSpPr txBox="1">
                <a:spLocks noRot="1" noChangeAspect="1" noMove="1" noResize="1" noEditPoints="1" noAdjustHandles="1" noChangeArrowheads="1" noChangeShapeType="1" noTextEdit="1"/>
              </p:cNvSpPr>
              <p:nvPr/>
            </p:nvSpPr>
            <p:spPr>
              <a:xfrm>
                <a:off x="792480" y="4028341"/>
                <a:ext cx="4846320" cy="330732"/>
              </a:xfrm>
              <a:prstGeom prst="rect">
                <a:avLst/>
              </a:prstGeom>
              <a:blipFill>
                <a:blip r:embed="rId7"/>
                <a:stretch>
                  <a:fillRect b="-4074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itle 1">
                <a:extLst>
                  <a:ext uri="{FF2B5EF4-FFF2-40B4-BE49-F238E27FC236}">
                    <a16:creationId xmlns:a16="http://schemas.microsoft.com/office/drawing/2014/main" id="{1A9FC13C-3774-4D69-8205-119D8DF6A98B}"/>
                  </a:ext>
                </a:extLst>
              </p:cNvPr>
              <p:cNvSpPr txBox="1">
                <a:spLocks/>
              </p:cNvSpPr>
              <p:nvPr/>
            </p:nvSpPr>
            <p:spPr>
              <a:xfrm>
                <a:off x="772960" y="3621941"/>
                <a:ext cx="4846320" cy="330732"/>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pPr/>
                <a14:m>
                  <m:oMathPara xmlns:m="http://schemas.openxmlformats.org/officeDocument/2006/math">
                    <m:oMathParaPr>
                      <m:jc m:val="centerGroup"/>
                    </m:oMathParaPr>
                    <m:oMath xmlns:m="http://schemas.openxmlformats.org/officeDocument/2006/math">
                      <m:r>
                        <a:rPr lang="en-US" sz="2200" i="1" smtClean="0">
                          <a:solidFill>
                            <a:schemeClr val="bg1"/>
                          </a:solidFill>
                          <a:latin typeface="Cambria Math" panose="02040503050406030204" pitchFamily="18" charset="0"/>
                        </a:rPr>
                        <m:t>𝑠</m:t>
                      </m:r>
                      <m:d>
                        <m:dPr>
                          <m:ctrlPr>
                            <a:rPr lang="en-US" sz="2200" i="1">
                              <a:solidFill>
                                <a:schemeClr val="bg1"/>
                              </a:solidFill>
                              <a:latin typeface="Cambria Math" panose="02040503050406030204" pitchFamily="18" charset="0"/>
                            </a:rPr>
                          </m:ctrlPr>
                        </m:dPr>
                        <m:e>
                          <m:r>
                            <a:rPr lang="en-US" sz="2200" i="1">
                              <a:solidFill>
                                <a:schemeClr val="bg1"/>
                              </a:solidFill>
                              <a:latin typeface="Cambria Math" panose="02040503050406030204" pitchFamily="18" charset="0"/>
                            </a:rPr>
                            <m:t>𝑡</m:t>
                          </m:r>
                        </m:e>
                      </m:d>
                      <m:r>
                        <a:rPr lang="en-US" sz="2200" b="0" i="1" smtClean="0">
                          <a:solidFill>
                            <a:schemeClr val="bg1"/>
                          </a:solidFill>
                          <a:latin typeface="Cambria Math" panose="02040503050406030204" pitchFamily="18" charset="0"/>
                        </a:rPr>
                        <m:t>=</m:t>
                      </m:r>
                      <m:r>
                        <m:rPr>
                          <m:sty m:val="p"/>
                        </m:rPr>
                        <a:rPr lang="en-US" sz="2200" b="0" i="0" smtClean="0">
                          <a:solidFill>
                            <a:schemeClr val="bg1"/>
                          </a:solidFill>
                          <a:latin typeface="Cambria Math" panose="02040503050406030204" pitchFamily="18" charset="0"/>
                        </a:rPr>
                        <m:t>cos</m:t>
                      </m:r>
                      <m:r>
                        <a:rPr lang="en-US" sz="2200" b="0" i="1" smtClean="0">
                          <a:solidFill>
                            <a:schemeClr val="bg1"/>
                          </a:solidFill>
                          <a:latin typeface="Cambria Math" panose="02040503050406030204" pitchFamily="18" charset="0"/>
                        </a:rPr>
                        <m:t>⁡(</m:t>
                      </m:r>
                      <m:r>
                        <a:rPr lang="en-US" sz="2200" i="1">
                          <a:solidFill>
                            <a:schemeClr val="bg1"/>
                          </a:solidFill>
                          <a:latin typeface="Cambria Math" panose="02040503050406030204" pitchFamily="18" charset="0"/>
                        </a:rPr>
                        <m:t>2</m:t>
                      </m:r>
                      <m:r>
                        <m:rPr>
                          <m:nor/>
                        </m:rPr>
                        <a:rPr lang="en-US" sz="2200">
                          <a:solidFill>
                            <a:schemeClr val="bg1"/>
                          </a:solidFill>
                          <a:latin typeface="Cambria Math" panose="02040503050406030204" pitchFamily="18" charset="0"/>
                        </a:rPr>
                        <m:t> </m:t>
                      </m:r>
                      <m:r>
                        <m:rPr>
                          <m:nor/>
                        </m:rPr>
                        <a:rPr lang="el-GR" sz="2200" dirty="0">
                          <a:solidFill>
                            <a:schemeClr val="bg1"/>
                          </a:solidFill>
                          <a:latin typeface="Cambria Math" panose="02040503050406030204" pitchFamily="18" charset="0"/>
                          <a:ea typeface="Cambria Math" panose="02040503050406030204" pitchFamily="18" charset="0"/>
                        </a:rPr>
                        <m:t>π</m:t>
                      </m:r>
                      <m:r>
                        <a:rPr lang="en-US" sz="2200" i="1" dirty="0">
                          <a:solidFill>
                            <a:schemeClr val="bg1"/>
                          </a:solidFill>
                          <a:latin typeface="Cambria Math" panose="02040503050406030204" pitchFamily="18" charset="0"/>
                          <a:ea typeface="Cambria Math" panose="02040503050406030204" pitchFamily="18" charset="0"/>
                        </a:rPr>
                        <m:t>  </m:t>
                      </m:r>
                      <m:r>
                        <m:rPr>
                          <m:sty m:val="p"/>
                        </m:rPr>
                        <a:rPr lang="el-GR" sz="2200" i="1" dirty="0" smtClean="0">
                          <a:solidFill>
                            <a:schemeClr val="bg1"/>
                          </a:solidFill>
                          <a:latin typeface="Cambria Math" panose="02040503050406030204" pitchFamily="18" charset="0"/>
                          <a:ea typeface="Cambria Math" panose="02040503050406030204" pitchFamily="18" charset="0"/>
                        </a:rPr>
                        <m:t>Δ</m:t>
                      </m:r>
                      <m:r>
                        <a:rPr lang="en-US" sz="2200" b="0" i="1" dirty="0" smtClean="0">
                          <a:solidFill>
                            <a:schemeClr val="bg1"/>
                          </a:solidFill>
                          <a:latin typeface="Cambria Math" panose="02040503050406030204" pitchFamily="18" charset="0"/>
                          <a:ea typeface="Cambria Math" panose="02040503050406030204" pitchFamily="18" charset="0"/>
                        </a:rPr>
                        <m:t>𝑓</m:t>
                      </m:r>
                      <m:r>
                        <a:rPr lang="en-US" sz="2200" i="1" dirty="0">
                          <a:solidFill>
                            <a:schemeClr val="bg1"/>
                          </a:solidFill>
                          <a:latin typeface="Cambria Math" panose="02040503050406030204" pitchFamily="18" charset="0"/>
                          <a:ea typeface="Cambria Math" panose="02040503050406030204" pitchFamily="18" charset="0"/>
                        </a:rPr>
                        <m:t> </m:t>
                      </m:r>
                      <m:r>
                        <a:rPr lang="en-US" sz="2200" i="1" dirty="0">
                          <a:solidFill>
                            <a:schemeClr val="bg1"/>
                          </a:solidFill>
                          <a:latin typeface="Cambria Math" panose="02040503050406030204" pitchFamily="18" charset="0"/>
                          <a:ea typeface="Cambria Math" panose="02040503050406030204" pitchFamily="18" charset="0"/>
                        </a:rPr>
                        <m:t>𝑡</m:t>
                      </m:r>
                      <m:r>
                        <a:rPr lang="en-US" sz="2200" i="1" dirty="0">
                          <a:solidFill>
                            <a:schemeClr val="bg1"/>
                          </a:solidFill>
                          <a:latin typeface="Cambria Math" panose="02040503050406030204" pitchFamily="18" charset="0"/>
                          <a:ea typeface="Cambria Math" panose="02040503050406030204" pitchFamily="18" charset="0"/>
                        </a:rPr>
                        <m:t>+2</m:t>
                      </m:r>
                      <m:r>
                        <m:rPr>
                          <m:nor/>
                        </m:rPr>
                        <a:rPr lang="en-US" sz="2200" dirty="0">
                          <a:solidFill>
                            <a:schemeClr val="bg1"/>
                          </a:solidFill>
                          <a:latin typeface="Cambria Math" panose="02040503050406030204" pitchFamily="18" charset="0"/>
                          <a:ea typeface="Cambria Math" panose="02040503050406030204" pitchFamily="18" charset="0"/>
                        </a:rPr>
                        <m:t> </m:t>
                      </m:r>
                      <m:r>
                        <m:rPr>
                          <m:nor/>
                        </m:rPr>
                        <a:rPr lang="el-GR" sz="2200" dirty="0">
                          <a:solidFill>
                            <a:schemeClr val="bg1"/>
                          </a:solidFill>
                          <a:latin typeface="Cambria Math" panose="02040503050406030204" pitchFamily="18" charset="0"/>
                          <a:ea typeface="Cambria Math" panose="02040503050406030204" pitchFamily="18" charset="0"/>
                        </a:rPr>
                        <m:t>π</m:t>
                      </m:r>
                      <m:r>
                        <a:rPr lang="en-US" sz="2200" i="1" dirty="0">
                          <a:solidFill>
                            <a:schemeClr val="bg1"/>
                          </a:solidFill>
                          <a:latin typeface="Cambria Math" panose="02040503050406030204" pitchFamily="18" charset="0"/>
                          <a:ea typeface="Cambria Math" panose="02040503050406030204" pitchFamily="18" charset="0"/>
                        </a:rPr>
                        <m:t> </m:t>
                      </m:r>
                      <m:sSub>
                        <m:sSubPr>
                          <m:ctrlPr>
                            <a:rPr lang="el-GR" sz="2200" i="1" dirty="0">
                              <a:solidFill>
                                <a:schemeClr val="bg1"/>
                              </a:solidFill>
                              <a:latin typeface="Cambria Math" panose="02040503050406030204" pitchFamily="18" charset="0"/>
                              <a:ea typeface="Cambria Math" panose="02040503050406030204" pitchFamily="18" charset="0"/>
                            </a:rPr>
                          </m:ctrlPr>
                        </m:sSubPr>
                        <m:e>
                          <m:r>
                            <a:rPr lang="en-US" sz="2200" i="1" dirty="0">
                              <a:solidFill>
                                <a:schemeClr val="bg1"/>
                              </a:solidFill>
                              <a:latin typeface="Cambria Math" panose="02040503050406030204" pitchFamily="18" charset="0"/>
                              <a:ea typeface="Cambria Math" panose="02040503050406030204" pitchFamily="18" charset="0"/>
                            </a:rPr>
                            <m:t>𝑓</m:t>
                          </m:r>
                        </m:e>
                        <m:sub>
                          <m:r>
                            <a:rPr lang="en-US" sz="2200" i="1" dirty="0">
                              <a:solidFill>
                                <a:schemeClr val="bg1"/>
                              </a:solidFill>
                              <a:latin typeface="Cambria Math" panose="02040503050406030204" pitchFamily="18" charset="0"/>
                              <a:ea typeface="Cambria Math" panose="02040503050406030204" pitchFamily="18" charset="0"/>
                            </a:rPr>
                            <m:t>0</m:t>
                          </m:r>
                          <m:r>
                            <a:rPr lang="en-US" sz="2200" b="0" i="1" dirty="0" smtClean="0">
                              <a:solidFill>
                                <a:schemeClr val="bg1"/>
                              </a:solidFill>
                              <a:latin typeface="Cambria Math" panose="02040503050406030204" pitchFamily="18" charset="0"/>
                              <a:ea typeface="Cambria Math" panose="02040503050406030204" pitchFamily="18" charset="0"/>
                            </a:rPr>
                            <m:t> </m:t>
                          </m:r>
                        </m:sub>
                      </m:sSub>
                      <m:r>
                        <a:rPr lang="en-US" sz="2200" i="1" dirty="0">
                          <a:solidFill>
                            <a:schemeClr val="bg1"/>
                          </a:solidFill>
                          <a:latin typeface="Cambria Math" panose="02040503050406030204" pitchFamily="18" charset="0"/>
                          <a:ea typeface="Cambria Math" panose="02040503050406030204" pitchFamily="18" charset="0"/>
                        </a:rPr>
                        <m:t>𝜏</m:t>
                      </m:r>
                      <m:r>
                        <a:rPr lang="en-US" sz="2200" b="0" i="0" dirty="0" smtClean="0">
                          <a:solidFill>
                            <a:schemeClr val="bg1"/>
                          </a:solidFill>
                          <a:latin typeface="Cambria Math" panose="02040503050406030204" pitchFamily="18" charset="0"/>
                          <a:ea typeface="Cambria Math" panose="02040503050406030204" pitchFamily="18" charset="0"/>
                        </a:rPr>
                        <m:t>)</m:t>
                      </m:r>
                    </m:oMath>
                  </m:oMathPara>
                </a14:m>
                <a:endParaRPr lang="en-US" sz="2200" baseline="30000" dirty="0">
                  <a:solidFill>
                    <a:schemeClr val="bg1"/>
                  </a:solidFill>
                </a:endParaRPr>
              </a:p>
            </p:txBody>
          </p:sp>
        </mc:Choice>
        <mc:Fallback xmlns="">
          <p:sp>
            <p:nvSpPr>
              <p:cNvPr id="78" name="Title 1">
                <a:extLst>
                  <a:ext uri="{FF2B5EF4-FFF2-40B4-BE49-F238E27FC236}">
                    <a16:creationId xmlns:a16="http://schemas.microsoft.com/office/drawing/2014/main" id="{1A9FC13C-3774-4D69-8205-119D8DF6A98B}"/>
                  </a:ext>
                </a:extLst>
              </p:cNvPr>
              <p:cNvSpPr txBox="1">
                <a:spLocks noRot="1" noChangeAspect="1" noMove="1" noResize="1" noEditPoints="1" noAdjustHandles="1" noChangeArrowheads="1" noChangeShapeType="1" noTextEdit="1"/>
              </p:cNvSpPr>
              <p:nvPr/>
            </p:nvSpPr>
            <p:spPr>
              <a:xfrm>
                <a:off x="772960" y="3621941"/>
                <a:ext cx="4846320" cy="330732"/>
              </a:xfrm>
              <a:prstGeom prst="rect">
                <a:avLst/>
              </a:prstGeom>
              <a:blipFill>
                <a:blip r:embed="rId8"/>
                <a:stretch>
                  <a:fillRect b="-4074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7EFF92D4-D6A7-476D-87A8-D4DAF61C69DF}"/>
                  </a:ext>
                </a:extLst>
              </p:cNvPr>
              <p:cNvSpPr txBox="1"/>
              <p:nvPr/>
            </p:nvSpPr>
            <p:spPr>
              <a:xfrm>
                <a:off x="6898640" y="1740654"/>
                <a:ext cx="1097280" cy="4308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bg1"/>
                          </a:solidFill>
                          <a:latin typeface="Cambria Math" panose="02040503050406030204" pitchFamily="18" charset="0"/>
                        </a:rPr>
                        <m:t>𝑃</m:t>
                      </m:r>
                      <m:d>
                        <m:dPr>
                          <m:ctrlPr>
                            <a:rPr lang="en-US" sz="2200" b="0" i="1" smtClean="0">
                              <a:solidFill>
                                <a:schemeClr val="bg1"/>
                              </a:solidFill>
                              <a:latin typeface="Cambria Math" panose="02040503050406030204" pitchFamily="18" charset="0"/>
                            </a:rPr>
                          </m:ctrlPr>
                        </m:dPr>
                        <m:e>
                          <m:r>
                            <a:rPr lang="en-US" sz="2200" b="0" i="1" smtClean="0">
                              <a:solidFill>
                                <a:schemeClr val="bg1"/>
                              </a:solidFill>
                              <a:latin typeface="Cambria Math" panose="02040503050406030204" pitchFamily="18" charset="0"/>
                            </a:rPr>
                            <m:t>𝑟</m:t>
                          </m:r>
                          <m:r>
                            <a:rPr lang="en-US" sz="2200" b="0" i="1" smtClean="0">
                              <a:solidFill>
                                <a:schemeClr val="bg1"/>
                              </a:solidFill>
                              <a:latin typeface="Cambria Math" panose="02040503050406030204" pitchFamily="18" charset="0"/>
                            </a:rPr>
                            <m:t>′</m:t>
                          </m:r>
                        </m:e>
                      </m:d>
                    </m:oMath>
                  </m:oMathPara>
                </a14:m>
                <a:endParaRPr lang="en-US" sz="2200" dirty="0"/>
              </a:p>
            </p:txBody>
          </p:sp>
        </mc:Choice>
        <mc:Fallback xmlns="">
          <p:sp>
            <p:nvSpPr>
              <p:cNvPr id="81" name="TextBox 80">
                <a:extLst>
                  <a:ext uri="{FF2B5EF4-FFF2-40B4-BE49-F238E27FC236}">
                    <a16:creationId xmlns:a16="http://schemas.microsoft.com/office/drawing/2014/main" id="{7EFF92D4-D6A7-476D-87A8-D4DAF61C69DF}"/>
                  </a:ext>
                </a:extLst>
              </p:cNvPr>
              <p:cNvSpPr txBox="1">
                <a:spLocks noRot="1" noChangeAspect="1" noMove="1" noResize="1" noEditPoints="1" noAdjustHandles="1" noChangeArrowheads="1" noChangeShapeType="1" noTextEdit="1"/>
              </p:cNvSpPr>
              <p:nvPr/>
            </p:nvSpPr>
            <p:spPr>
              <a:xfrm>
                <a:off x="6898640" y="1740654"/>
                <a:ext cx="1097280" cy="430887"/>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81592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nodeType="afterEffect">
                                  <p:stCondLst>
                                    <p:cond delay="100"/>
                                  </p:stCondLst>
                                  <p:childTnLst>
                                    <p:set>
                                      <p:cBhvr>
                                        <p:cTn id="35" dur="1" fill="hold">
                                          <p:stCondLst>
                                            <p:cond delay="0"/>
                                          </p:stCondLst>
                                        </p:cTn>
                                        <p:tgtEl>
                                          <p:spTgt spid="20"/>
                                        </p:tgtEl>
                                        <p:attrNameLst>
                                          <p:attrName>style.visibility</p:attrName>
                                        </p:attrNameLst>
                                      </p:cBhvr>
                                      <p:to>
                                        <p:strVal val="visible"/>
                                      </p:to>
                                    </p:set>
                                  </p:childTnLst>
                                </p:cTn>
                              </p:par>
                            </p:childTnLst>
                          </p:cTn>
                        </p:par>
                        <p:par>
                          <p:cTn id="36" fill="hold">
                            <p:stCondLst>
                              <p:cond delay="100"/>
                            </p:stCondLst>
                            <p:childTnLst>
                              <p:par>
                                <p:cTn id="37" presetID="1" presetClass="entr" presetSubtype="0" fill="hold" nodeType="afterEffect">
                                  <p:stCondLst>
                                    <p:cond delay="100"/>
                                  </p:stCondLst>
                                  <p:childTnLst>
                                    <p:set>
                                      <p:cBhvr>
                                        <p:cTn id="38" dur="1" fill="hold">
                                          <p:stCondLst>
                                            <p:cond delay="0"/>
                                          </p:stCondLst>
                                        </p:cTn>
                                        <p:tgtEl>
                                          <p:spTgt spid="75"/>
                                        </p:tgtEl>
                                        <p:attrNameLst>
                                          <p:attrName>style.visibility</p:attrName>
                                        </p:attrNameLst>
                                      </p:cBhvr>
                                      <p:to>
                                        <p:strVal val="visible"/>
                                      </p:to>
                                    </p:set>
                                  </p:childTnLst>
                                </p:cTn>
                              </p:par>
                            </p:childTnLst>
                          </p:cTn>
                        </p:par>
                        <p:par>
                          <p:cTn id="39" fill="hold">
                            <p:stCondLst>
                              <p:cond delay="200"/>
                            </p:stCondLst>
                            <p:childTnLst>
                              <p:par>
                                <p:cTn id="40" presetID="1" presetClass="entr" presetSubtype="0" fill="hold" nodeType="afterEffect">
                                  <p:stCondLst>
                                    <p:cond delay="100"/>
                                  </p:stCondLst>
                                  <p:childTnLst>
                                    <p:set>
                                      <p:cBhvr>
                                        <p:cTn id="41" dur="1" fill="hold">
                                          <p:stCondLst>
                                            <p:cond delay="0"/>
                                          </p:stCondLst>
                                        </p:cTn>
                                        <p:tgtEl>
                                          <p:spTgt spid="1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08">
                                            <p:txEl>
                                              <p:pRg st="0" end="0"/>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82"/>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8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96"/>
                                        </p:tgtEl>
                                        <p:attrNameLst>
                                          <p:attrName>style.visibility</p:attrName>
                                        </p:attrNameLst>
                                      </p:cBhvr>
                                      <p:to>
                                        <p:strVal val="visible"/>
                                      </p:to>
                                    </p:set>
                                  </p:childTnLst>
                                </p:cTn>
                              </p:par>
                            </p:childTnLst>
                          </p:cTn>
                        </p:par>
                        <p:par>
                          <p:cTn id="56" fill="hold">
                            <p:stCondLst>
                              <p:cond delay="0"/>
                            </p:stCondLst>
                            <p:childTnLst>
                              <p:par>
                                <p:cTn id="57" presetID="1" presetClass="entr" presetSubtype="0" fill="hold" nodeType="afterEffect">
                                  <p:stCondLst>
                                    <p:cond delay="100"/>
                                  </p:stCondLst>
                                  <p:childTnLst>
                                    <p:set>
                                      <p:cBhvr>
                                        <p:cTn id="58" dur="1" fill="hold">
                                          <p:stCondLst>
                                            <p:cond delay="0"/>
                                          </p:stCondLst>
                                        </p:cTn>
                                        <p:tgtEl>
                                          <p:spTgt spid="102"/>
                                        </p:tgtEl>
                                        <p:attrNameLst>
                                          <p:attrName>style.visibility</p:attrName>
                                        </p:attrNameLst>
                                      </p:cBhvr>
                                      <p:to>
                                        <p:strVal val="visible"/>
                                      </p:to>
                                    </p:set>
                                  </p:childTnLst>
                                </p:cTn>
                              </p:par>
                            </p:childTnLst>
                          </p:cTn>
                        </p:par>
                        <p:par>
                          <p:cTn id="59" fill="hold">
                            <p:stCondLst>
                              <p:cond delay="100"/>
                            </p:stCondLst>
                            <p:childTnLst>
                              <p:par>
                                <p:cTn id="60" presetID="1" presetClass="entr" presetSubtype="0" fill="hold" nodeType="afterEffect">
                                  <p:stCondLst>
                                    <p:cond delay="100"/>
                                  </p:stCondLst>
                                  <p:childTnLst>
                                    <p:set>
                                      <p:cBhvr>
                                        <p:cTn id="61" dur="1" fill="hold">
                                          <p:stCondLst>
                                            <p:cond delay="0"/>
                                          </p:stCondLst>
                                        </p:cTn>
                                        <p:tgtEl>
                                          <p:spTgt spid="90"/>
                                        </p:tgtEl>
                                        <p:attrNameLst>
                                          <p:attrName>style.visibility</p:attrName>
                                        </p:attrNameLst>
                                      </p:cBhvr>
                                      <p:to>
                                        <p:strVal val="visible"/>
                                      </p:to>
                                    </p:set>
                                  </p:childTnLst>
                                </p:cTn>
                              </p:par>
                            </p:childTnLst>
                          </p:cTn>
                        </p:par>
                        <p:par>
                          <p:cTn id="62" fill="hold">
                            <p:stCondLst>
                              <p:cond delay="200"/>
                            </p:stCondLst>
                            <p:childTnLst>
                              <p:par>
                                <p:cTn id="63" presetID="1" presetClass="entr" presetSubtype="0" fill="hold" nodeType="afterEffect">
                                  <p:stCondLst>
                                    <p:cond delay="100"/>
                                  </p:stCondLst>
                                  <p:childTnLst>
                                    <p:set>
                                      <p:cBhvr>
                                        <p:cTn id="64" dur="1" fill="hold">
                                          <p:stCondLst>
                                            <p:cond delay="0"/>
                                          </p:stCondLst>
                                        </p:cTn>
                                        <p:tgtEl>
                                          <p:spTgt spid="105"/>
                                        </p:tgtEl>
                                        <p:attrNameLst>
                                          <p:attrName>style.visibility</p:attrName>
                                        </p:attrNameLst>
                                      </p:cBhvr>
                                      <p:to>
                                        <p:strVal val="visible"/>
                                      </p:to>
                                    </p:set>
                                  </p:childTnLst>
                                </p:cTn>
                              </p:par>
                            </p:childTnLst>
                          </p:cTn>
                        </p:par>
                        <p:par>
                          <p:cTn id="65" fill="hold">
                            <p:stCondLst>
                              <p:cond delay="300"/>
                            </p:stCondLst>
                            <p:childTnLst>
                              <p:par>
                                <p:cTn id="66" presetID="1" presetClass="entr" presetSubtype="0" fill="hold" nodeType="afterEffect">
                                  <p:stCondLst>
                                    <p:cond delay="100"/>
                                  </p:stCondLst>
                                  <p:childTnLst>
                                    <p:set>
                                      <p:cBhvr>
                                        <p:cTn id="67" dur="1" fill="hold">
                                          <p:stCondLst>
                                            <p:cond delay="0"/>
                                          </p:stCondLst>
                                        </p:cTn>
                                        <p:tgtEl>
                                          <p:spTgt spid="63"/>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108">
                                            <p:txEl>
                                              <p:pRg st="1" end="1"/>
                                            </p:txEl>
                                          </p:spTgt>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7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72"/>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9"/>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66"/>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109"/>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1" grpId="0"/>
      <p:bldP spid="62" grpId="0"/>
      <p:bldP spid="83" grpId="0" animBg="1"/>
      <p:bldP spid="109" grpId="0"/>
      <p:bldP spid="66" grpId="0"/>
      <p:bldP spid="69" grpId="0"/>
      <p:bldP spid="72" grpId="0"/>
      <p:bldP spid="78" grpId="0"/>
      <p:bldP spid="8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9F037-936A-4347-9B6F-70928D8A247A}"/>
              </a:ext>
            </a:extLst>
          </p:cNvPr>
          <p:cNvSpPr txBox="1">
            <a:spLocks/>
          </p:cNvSpPr>
          <p:nvPr/>
        </p:nvSpPr>
        <p:spPr>
          <a:xfrm>
            <a:off x="0" y="265725"/>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do we estimate range with </a:t>
            </a:r>
            <a:r>
              <a:rPr lang="en-US" sz="2800" dirty="0" err="1">
                <a:solidFill>
                  <a:schemeClr val="bg1"/>
                </a:solidFill>
              </a:rPr>
              <a:t>mmWave</a:t>
            </a:r>
            <a:r>
              <a:rPr lang="en-US" sz="2800" dirty="0">
                <a:solidFill>
                  <a:schemeClr val="bg1"/>
                </a:solidFill>
              </a:rPr>
              <a:t> signals?</a:t>
            </a:r>
            <a:endParaRPr lang="en-US" sz="2200" dirty="0">
              <a:solidFill>
                <a:schemeClr val="bg1"/>
              </a:solidFill>
            </a:endParaRPr>
          </a:p>
        </p:txBody>
      </p:sp>
      <p:sp>
        <p:nvSpPr>
          <p:cNvPr id="55" name="Freeform: Shape 54">
            <a:extLst>
              <a:ext uri="{FF2B5EF4-FFF2-40B4-BE49-F238E27FC236}">
                <a16:creationId xmlns:a16="http://schemas.microsoft.com/office/drawing/2014/main" id="{5DB77330-F40B-4D19-8E32-5575BD6B5F9A}"/>
              </a:ext>
            </a:extLst>
          </p:cNvPr>
          <p:cNvSpPr/>
          <p:nvPr/>
        </p:nvSpPr>
        <p:spPr>
          <a:xfrm>
            <a:off x="5335414" y="2467058"/>
            <a:ext cx="3225231" cy="574266"/>
          </a:xfrm>
          <a:custGeom>
            <a:avLst/>
            <a:gdLst>
              <a:gd name="connsiteX0" fmla="*/ 0 w 9151620"/>
              <a:gd name="connsiteY0" fmla="*/ 914401 h 922022"/>
              <a:gd name="connsiteX1" fmla="*/ 434340 w 9151620"/>
              <a:gd name="connsiteY1" fmla="*/ 7621 h 922022"/>
              <a:gd name="connsiteX2" fmla="*/ 914400 w 9151620"/>
              <a:gd name="connsiteY2" fmla="*/ 922021 h 922022"/>
              <a:gd name="connsiteX3" fmla="*/ 1363980 w 9151620"/>
              <a:gd name="connsiteY3" fmla="*/ 1 h 922022"/>
              <a:gd name="connsiteX4" fmla="*/ 1836420 w 9151620"/>
              <a:gd name="connsiteY4" fmla="*/ 914401 h 922022"/>
              <a:gd name="connsiteX5" fmla="*/ 2293620 w 9151620"/>
              <a:gd name="connsiteY5" fmla="*/ 7621 h 922022"/>
              <a:gd name="connsiteX6" fmla="*/ 2750820 w 9151620"/>
              <a:gd name="connsiteY6" fmla="*/ 922021 h 922022"/>
              <a:gd name="connsiteX7" fmla="*/ 3192780 w 9151620"/>
              <a:gd name="connsiteY7" fmla="*/ 7621 h 922022"/>
              <a:gd name="connsiteX8" fmla="*/ 3657600 w 9151620"/>
              <a:gd name="connsiteY8" fmla="*/ 922021 h 922022"/>
              <a:gd name="connsiteX9" fmla="*/ 4107180 w 9151620"/>
              <a:gd name="connsiteY9" fmla="*/ 7621 h 922022"/>
              <a:gd name="connsiteX10" fmla="*/ 4572000 w 9151620"/>
              <a:gd name="connsiteY10" fmla="*/ 914401 h 922022"/>
              <a:gd name="connsiteX11" fmla="*/ 5029200 w 9151620"/>
              <a:gd name="connsiteY11" fmla="*/ 1 h 922022"/>
              <a:gd name="connsiteX12" fmla="*/ 5494020 w 9151620"/>
              <a:gd name="connsiteY12" fmla="*/ 922021 h 922022"/>
              <a:gd name="connsiteX13" fmla="*/ 5920740 w 9151620"/>
              <a:gd name="connsiteY13" fmla="*/ 7621 h 922022"/>
              <a:gd name="connsiteX14" fmla="*/ 6408420 w 9151620"/>
              <a:gd name="connsiteY14" fmla="*/ 922021 h 922022"/>
              <a:gd name="connsiteX15" fmla="*/ 6842760 w 9151620"/>
              <a:gd name="connsiteY15" fmla="*/ 1 h 922022"/>
              <a:gd name="connsiteX16" fmla="*/ 7322820 w 9151620"/>
              <a:gd name="connsiteY16" fmla="*/ 914401 h 922022"/>
              <a:gd name="connsiteX17" fmla="*/ 7780020 w 9151620"/>
              <a:gd name="connsiteY17" fmla="*/ 7621 h 922022"/>
              <a:gd name="connsiteX18" fmla="*/ 8237220 w 9151620"/>
              <a:gd name="connsiteY18" fmla="*/ 922021 h 922022"/>
              <a:gd name="connsiteX19" fmla="*/ 8679180 w 9151620"/>
              <a:gd name="connsiteY19" fmla="*/ 7621 h 922022"/>
              <a:gd name="connsiteX20" fmla="*/ 9151620 w 9151620"/>
              <a:gd name="connsiteY20" fmla="*/ 922021 h 92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51620" h="922022">
                <a:moveTo>
                  <a:pt x="0" y="914401"/>
                </a:moveTo>
                <a:cubicBezTo>
                  <a:pt x="140970" y="460376"/>
                  <a:pt x="281940" y="6351"/>
                  <a:pt x="434340" y="7621"/>
                </a:cubicBezTo>
                <a:cubicBezTo>
                  <a:pt x="586740" y="8891"/>
                  <a:pt x="759460" y="923291"/>
                  <a:pt x="914400" y="922021"/>
                </a:cubicBezTo>
                <a:cubicBezTo>
                  <a:pt x="1069340" y="920751"/>
                  <a:pt x="1210310" y="1271"/>
                  <a:pt x="1363980" y="1"/>
                </a:cubicBezTo>
                <a:cubicBezTo>
                  <a:pt x="1517650" y="-1269"/>
                  <a:pt x="1681480" y="913131"/>
                  <a:pt x="1836420" y="914401"/>
                </a:cubicBezTo>
                <a:cubicBezTo>
                  <a:pt x="1991360" y="915671"/>
                  <a:pt x="2141220" y="6351"/>
                  <a:pt x="2293620" y="7621"/>
                </a:cubicBezTo>
                <a:cubicBezTo>
                  <a:pt x="2446020" y="8891"/>
                  <a:pt x="2600960" y="922021"/>
                  <a:pt x="2750820" y="922021"/>
                </a:cubicBezTo>
                <a:cubicBezTo>
                  <a:pt x="2900680" y="922021"/>
                  <a:pt x="3041650" y="7621"/>
                  <a:pt x="3192780" y="7621"/>
                </a:cubicBezTo>
                <a:cubicBezTo>
                  <a:pt x="3343910" y="7621"/>
                  <a:pt x="3505200" y="922021"/>
                  <a:pt x="3657600" y="922021"/>
                </a:cubicBezTo>
                <a:cubicBezTo>
                  <a:pt x="3810000" y="922021"/>
                  <a:pt x="3954780" y="8891"/>
                  <a:pt x="4107180" y="7621"/>
                </a:cubicBezTo>
                <a:cubicBezTo>
                  <a:pt x="4259580" y="6351"/>
                  <a:pt x="4418330" y="915671"/>
                  <a:pt x="4572000" y="914401"/>
                </a:cubicBezTo>
                <a:cubicBezTo>
                  <a:pt x="4725670" y="913131"/>
                  <a:pt x="4875530" y="-1269"/>
                  <a:pt x="5029200" y="1"/>
                </a:cubicBezTo>
                <a:cubicBezTo>
                  <a:pt x="5182870" y="1271"/>
                  <a:pt x="5345430" y="920751"/>
                  <a:pt x="5494020" y="922021"/>
                </a:cubicBezTo>
                <a:cubicBezTo>
                  <a:pt x="5642610" y="923291"/>
                  <a:pt x="5768340" y="7621"/>
                  <a:pt x="5920740" y="7621"/>
                </a:cubicBezTo>
                <a:cubicBezTo>
                  <a:pt x="6073140" y="7621"/>
                  <a:pt x="6254750" y="923291"/>
                  <a:pt x="6408420" y="922021"/>
                </a:cubicBezTo>
                <a:cubicBezTo>
                  <a:pt x="6562090" y="920751"/>
                  <a:pt x="6690360" y="1271"/>
                  <a:pt x="6842760" y="1"/>
                </a:cubicBezTo>
                <a:cubicBezTo>
                  <a:pt x="6995160" y="-1269"/>
                  <a:pt x="7166610" y="913131"/>
                  <a:pt x="7322820" y="914401"/>
                </a:cubicBezTo>
                <a:cubicBezTo>
                  <a:pt x="7479030" y="915671"/>
                  <a:pt x="7627620" y="6351"/>
                  <a:pt x="7780020" y="7621"/>
                </a:cubicBezTo>
                <a:cubicBezTo>
                  <a:pt x="7932420" y="8891"/>
                  <a:pt x="8087360" y="922021"/>
                  <a:pt x="8237220" y="922021"/>
                </a:cubicBezTo>
                <a:cubicBezTo>
                  <a:pt x="8387080" y="922021"/>
                  <a:pt x="8526780" y="7621"/>
                  <a:pt x="8679180" y="7621"/>
                </a:cubicBezTo>
                <a:cubicBezTo>
                  <a:pt x="8831580" y="7621"/>
                  <a:pt x="8991600" y="464821"/>
                  <a:pt x="9151620" y="922021"/>
                </a:cubicBezTo>
              </a:path>
            </a:pathLst>
          </a:cu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B315B592-848A-42B2-8847-0091F4720E7D}"/>
              </a:ext>
            </a:extLst>
          </p:cNvPr>
          <p:cNvSpPr/>
          <p:nvPr/>
        </p:nvSpPr>
        <p:spPr>
          <a:xfrm>
            <a:off x="5265420" y="2385060"/>
            <a:ext cx="389563" cy="822372"/>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7F618C71-1557-4AEC-8562-618B2339B5B4}"/>
              </a:ext>
            </a:extLst>
          </p:cNvPr>
          <p:cNvSpPr/>
          <p:nvPr/>
        </p:nvSpPr>
        <p:spPr>
          <a:xfrm>
            <a:off x="6924924" y="2405360"/>
            <a:ext cx="1775533" cy="740374"/>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y2">
            <a:extLst>
              <a:ext uri="{FF2B5EF4-FFF2-40B4-BE49-F238E27FC236}">
                <a16:creationId xmlns:a16="http://schemas.microsoft.com/office/drawing/2014/main" id="{1CCD26B5-620A-4211-9847-B0C476C0DFCA}"/>
              </a:ext>
            </a:extLst>
          </p:cNvPr>
          <p:cNvCxnSpPr>
            <a:cxnSpLocks/>
          </p:cNvCxnSpPr>
          <p:nvPr/>
        </p:nvCxnSpPr>
        <p:spPr>
          <a:xfrm>
            <a:off x="5664109" y="2103330"/>
            <a:ext cx="0" cy="130027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x2">
            <a:extLst>
              <a:ext uri="{FF2B5EF4-FFF2-40B4-BE49-F238E27FC236}">
                <a16:creationId xmlns:a16="http://schemas.microsoft.com/office/drawing/2014/main" id="{5D8740DC-859E-4C8A-9A68-0D3479432297}"/>
              </a:ext>
            </a:extLst>
          </p:cNvPr>
          <p:cNvCxnSpPr>
            <a:cxnSpLocks/>
          </p:cNvCxnSpPr>
          <p:nvPr/>
        </p:nvCxnSpPr>
        <p:spPr>
          <a:xfrm>
            <a:off x="5457248" y="2748540"/>
            <a:ext cx="1782946"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ime2">
            <a:extLst>
              <a:ext uri="{FF2B5EF4-FFF2-40B4-BE49-F238E27FC236}">
                <a16:creationId xmlns:a16="http://schemas.microsoft.com/office/drawing/2014/main" id="{0A41603C-2948-4ECF-B567-31D8CD9E63A4}"/>
              </a:ext>
            </a:extLst>
          </p:cNvPr>
          <p:cNvSpPr txBox="1">
            <a:spLocks/>
          </p:cNvSpPr>
          <p:nvPr/>
        </p:nvSpPr>
        <p:spPr>
          <a:xfrm>
            <a:off x="6984080" y="2828931"/>
            <a:ext cx="605807" cy="184666"/>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200" dirty="0">
                <a:solidFill>
                  <a:schemeClr val="bg1"/>
                </a:solidFill>
              </a:rPr>
              <a:t>Time</a:t>
            </a:r>
          </a:p>
        </p:txBody>
      </p:sp>
      <p:sp>
        <p:nvSpPr>
          <p:cNvPr id="43" name="!!amp2">
            <a:extLst>
              <a:ext uri="{FF2B5EF4-FFF2-40B4-BE49-F238E27FC236}">
                <a16:creationId xmlns:a16="http://schemas.microsoft.com/office/drawing/2014/main" id="{D716AE85-6B42-439C-AC9C-13C59CC9DC27}"/>
              </a:ext>
            </a:extLst>
          </p:cNvPr>
          <p:cNvSpPr txBox="1">
            <a:spLocks/>
          </p:cNvSpPr>
          <p:nvPr/>
        </p:nvSpPr>
        <p:spPr>
          <a:xfrm>
            <a:off x="5711171" y="2117034"/>
            <a:ext cx="997554" cy="184666"/>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200" dirty="0">
                <a:solidFill>
                  <a:schemeClr val="bg1"/>
                </a:solidFill>
              </a:rPr>
              <a:t>Amplitude</a:t>
            </a:r>
          </a:p>
        </p:txBody>
      </p:sp>
      <p:cxnSp>
        <p:nvCxnSpPr>
          <p:cNvPr id="49" name="!!fta">
            <a:extLst>
              <a:ext uri="{FF2B5EF4-FFF2-40B4-BE49-F238E27FC236}">
                <a16:creationId xmlns:a16="http://schemas.microsoft.com/office/drawing/2014/main" id="{28D1A825-CB54-40A2-B7E2-2B05982D217F}"/>
              </a:ext>
            </a:extLst>
          </p:cNvPr>
          <p:cNvCxnSpPr>
            <a:cxnSpLocks/>
          </p:cNvCxnSpPr>
          <p:nvPr/>
        </p:nvCxnSpPr>
        <p:spPr>
          <a:xfrm>
            <a:off x="7466157" y="2739878"/>
            <a:ext cx="577111"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4" name="!!ft">
            <a:extLst>
              <a:ext uri="{FF2B5EF4-FFF2-40B4-BE49-F238E27FC236}">
                <a16:creationId xmlns:a16="http://schemas.microsoft.com/office/drawing/2014/main" id="{C2670E02-2EE2-4F6D-B4FF-D2710899152C}"/>
              </a:ext>
            </a:extLst>
          </p:cNvPr>
          <p:cNvSpPr txBox="1">
            <a:spLocks/>
          </p:cNvSpPr>
          <p:nvPr/>
        </p:nvSpPr>
        <p:spPr>
          <a:xfrm>
            <a:off x="6356195" y="2281425"/>
            <a:ext cx="2778534" cy="369332"/>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200" dirty="0">
                <a:solidFill>
                  <a:schemeClr val="bg1"/>
                </a:solidFill>
              </a:rPr>
              <a:t>Fourier </a:t>
            </a:r>
          </a:p>
          <a:p>
            <a:r>
              <a:rPr lang="en-US" sz="1200" dirty="0">
                <a:solidFill>
                  <a:schemeClr val="bg1"/>
                </a:solidFill>
              </a:rPr>
              <a:t>Transform</a:t>
            </a:r>
          </a:p>
        </p:txBody>
      </p:sp>
      <p:sp>
        <p:nvSpPr>
          <p:cNvPr id="61" name="!!time2">
            <a:extLst>
              <a:ext uri="{FF2B5EF4-FFF2-40B4-BE49-F238E27FC236}">
                <a16:creationId xmlns:a16="http://schemas.microsoft.com/office/drawing/2014/main" id="{9A093A0D-8F99-434E-9137-08AA4DC6D4B3}"/>
              </a:ext>
            </a:extLst>
          </p:cNvPr>
          <p:cNvSpPr txBox="1">
            <a:spLocks/>
          </p:cNvSpPr>
          <p:nvPr/>
        </p:nvSpPr>
        <p:spPr>
          <a:xfrm>
            <a:off x="8936765" y="2320582"/>
            <a:ext cx="1472154" cy="184666"/>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200" dirty="0">
                <a:solidFill>
                  <a:schemeClr val="bg1"/>
                </a:solidFill>
              </a:rPr>
              <a:t>Frequency</a:t>
            </a:r>
          </a:p>
        </p:txBody>
      </p:sp>
      <p:cxnSp>
        <p:nvCxnSpPr>
          <p:cNvPr id="59" name="!!y3">
            <a:extLst>
              <a:ext uri="{FF2B5EF4-FFF2-40B4-BE49-F238E27FC236}">
                <a16:creationId xmlns:a16="http://schemas.microsoft.com/office/drawing/2014/main" id="{61F1A7CC-E5EE-4D90-A850-F649CCA3755B}"/>
              </a:ext>
            </a:extLst>
          </p:cNvPr>
          <p:cNvCxnSpPr>
            <a:cxnSpLocks/>
          </p:cNvCxnSpPr>
          <p:nvPr/>
        </p:nvCxnSpPr>
        <p:spPr>
          <a:xfrm>
            <a:off x="8379353" y="2102982"/>
            <a:ext cx="0" cy="130027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2" name="!!time2">
            <a:extLst>
              <a:ext uri="{FF2B5EF4-FFF2-40B4-BE49-F238E27FC236}">
                <a16:creationId xmlns:a16="http://schemas.microsoft.com/office/drawing/2014/main" id="{A2092CDB-DF4D-4782-90F5-C2776F6AFF4E}"/>
              </a:ext>
            </a:extLst>
          </p:cNvPr>
          <p:cNvSpPr txBox="1">
            <a:spLocks/>
          </p:cNvSpPr>
          <p:nvPr/>
        </p:nvSpPr>
        <p:spPr>
          <a:xfrm>
            <a:off x="7971784" y="1885713"/>
            <a:ext cx="1472153" cy="184666"/>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200" dirty="0">
                <a:solidFill>
                  <a:schemeClr val="bg1"/>
                </a:solidFill>
              </a:rPr>
              <a:t>Amplitude</a:t>
            </a:r>
          </a:p>
        </p:txBody>
      </p:sp>
      <p:grpSp>
        <p:nvGrpSpPr>
          <p:cNvPr id="12" name="Group 11">
            <a:extLst>
              <a:ext uri="{FF2B5EF4-FFF2-40B4-BE49-F238E27FC236}">
                <a16:creationId xmlns:a16="http://schemas.microsoft.com/office/drawing/2014/main" id="{B32DEBB9-B2EB-4527-B6AB-865A6ADCEF83}"/>
              </a:ext>
            </a:extLst>
          </p:cNvPr>
          <p:cNvGrpSpPr/>
          <p:nvPr/>
        </p:nvGrpSpPr>
        <p:grpSpPr>
          <a:xfrm>
            <a:off x="8480502" y="2629656"/>
            <a:ext cx="28475" cy="115486"/>
            <a:chOff x="7190740" y="2639060"/>
            <a:chExt cx="45719" cy="185420"/>
          </a:xfrm>
        </p:grpSpPr>
        <p:cxnSp>
          <p:nvCxnSpPr>
            <p:cNvPr id="6" name="Straight Connector 5">
              <a:extLst>
                <a:ext uri="{FF2B5EF4-FFF2-40B4-BE49-F238E27FC236}">
                  <a16:creationId xmlns:a16="http://schemas.microsoft.com/office/drawing/2014/main" id="{3D42F498-3543-48FF-B422-61D7304D231F}"/>
                </a:ext>
              </a:extLst>
            </p:cNvPr>
            <p:cNvCxnSpPr>
              <a:cxnSpLocks/>
            </p:cNvCxnSpPr>
            <p:nvPr/>
          </p:nvCxnSpPr>
          <p:spPr>
            <a:xfrm flipV="1">
              <a:off x="7213599" y="2684780"/>
              <a:ext cx="0" cy="1397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7B67A93A-E260-4986-8875-FED6365B9A53}"/>
                </a:ext>
              </a:extLst>
            </p:cNvPr>
            <p:cNvSpPr/>
            <p:nvPr/>
          </p:nvSpPr>
          <p:spPr>
            <a:xfrm>
              <a:off x="7190740" y="26390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BCF16EC1-8120-4508-B51A-C88071A3A040}"/>
              </a:ext>
            </a:extLst>
          </p:cNvPr>
          <p:cNvGrpSpPr/>
          <p:nvPr/>
        </p:nvGrpSpPr>
        <p:grpSpPr>
          <a:xfrm>
            <a:off x="9831527" y="2629656"/>
            <a:ext cx="28475" cy="115486"/>
            <a:chOff x="7190740" y="2639060"/>
            <a:chExt cx="45719" cy="185420"/>
          </a:xfrm>
        </p:grpSpPr>
        <p:cxnSp>
          <p:nvCxnSpPr>
            <p:cNvPr id="64" name="Straight Connector 63">
              <a:extLst>
                <a:ext uri="{FF2B5EF4-FFF2-40B4-BE49-F238E27FC236}">
                  <a16:creationId xmlns:a16="http://schemas.microsoft.com/office/drawing/2014/main" id="{A3DFAC1A-EB07-4B90-9BAC-638532AEC34F}"/>
                </a:ext>
              </a:extLst>
            </p:cNvPr>
            <p:cNvCxnSpPr>
              <a:cxnSpLocks/>
            </p:cNvCxnSpPr>
            <p:nvPr/>
          </p:nvCxnSpPr>
          <p:spPr>
            <a:xfrm flipV="1">
              <a:off x="7213599" y="2684780"/>
              <a:ext cx="0" cy="1397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3B1EF2BA-2044-4E4B-ABDB-F9E985867E78}"/>
                </a:ext>
              </a:extLst>
            </p:cNvPr>
            <p:cNvSpPr/>
            <p:nvPr/>
          </p:nvSpPr>
          <p:spPr>
            <a:xfrm>
              <a:off x="7190740" y="26390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EFAD9841-0630-42C9-9BD7-001A4DFF8B63}"/>
              </a:ext>
            </a:extLst>
          </p:cNvPr>
          <p:cNvGrpSpPr/>
          <p:nvPr/>
        </p:nvGrpSpPr>
        <p:grpSpPr>
          <a:xfrm>
            <a:off x="8603322" y="2561630"/>
            <a:ext cx="28475" cy="183512"/>
            <a:chOff x="7387936" y="2524760"/>
            <a:chExt cx="45719" cy="294641"/>
          </a:xfrm>
        </p:grpSpPr>
        <p:cxnSp>
          <p:nvCxnSpPr>
            <p:cNvPr id="67" name="Straight Connector 66">
              <a:extLst>
                <a:ext uri="{FF2B5EF4-FFF2-40B4-BE49-F238E27FC236}">
                  <a16:creationId xmlns:a16="http://schemas.microsoft.com/office/drawing/2014/main" id="{7E392751-160B-4C1F-B74A-A30F7F3601F0}"/>
                </a:ext>
              </a:extLst>
            </p:cNvPr>
            <p:cNvCxnSpPr>
              <a:cxnSpLocks/>
              <a:endCxn id="68" idx="4"/>
            </p:cNvCxnSpPr>
            <p:nvPr/>
          </p:nvCxnSpPr>
          <p:spPr>
            <a:xfrm flipV="1">
              <a:off x="7410795" y="2570479"/>
              <a:ext cx="1" cy="24892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BAB89E46-7233-44B4-B965-2E9C8A4276A0}"/>
                </a:ext>
              </a:extLst>
            </p:cNvPr>
            <p:cNvSpPr/>
            <p:nvPr/>
          </p:nvSpPr>
          <p:spPr>
            <a:xfrm>
              <a:off x="7387936" y="25247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7FE121DF-822F-4178-BA64-4C9B3F45F365}"/>
              </a:ext>
            </a:extLst>
          </p:cNvPr>
          <p:cNvGrpSpPr/>
          <p:nvPr/>
        </p:nvGrpSpPr>
        <p:grpSpPr>
          <a:xfrm>
            <a:off x="8726142" y="2672369"/>
            <a:ext cx="28475" cy="72772"/>
            <a:chOff x="7585132" y="2702560"/>
            <a:chExt cx="45719" cy="116840"/>
          </a:xfrm>
        </p:grpSpPr>
        <p:cxnSp>
          <p:nvCxnSpPr>
            <p:cNvPr id="70" name="Straight Connector 69">
              <a:extLst>
                <a:ext uri="{FF2B5EF4-FFF2-40B4-BE49-F238E27FC236}">
                  <a16:creationId xmlns:a16="http://schemas.microsoft.com/office/drawing/2014/main" id="{60048336-1550-4BF1-B046-1DD2C426EACF}"/>
                </a:ext>
              </a:extLst>
            </p:cNvPr>
            <p:cNvCxnSpPr>
              <a:cxnSpLocks/>
              <a:endCxn id="71" idx="0"/>
            </p:cNvCxnSpPr>
            <p:nvPr/>
          </p:nvCxnSpPr>
          <p:spPr>
            <a:xfrm flipV="1">
              <a:off x="7607991" y="2702560"/>
              <a:ext cx="1" cy="11684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3BBE5B37-4DE4-4A7C-90A0-DC04C6BC5683}"/>
                </a:ext>
              </a:extLst>
            </p:cNvPr>
            <p:cNvSpPr/>
            <p:nvPr/>
          </p:nvSpPr>
          <p:spPr>
            <a:xfrm>
              <a:off x="7585132" y="27025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ECC5CD13-9247-4FE8-B283-FD79B3FC1674}"/>
              </a:ext>
            </a:extLst>
          </p:cNvPr>
          <p:cNvGrpSpPr/>
          <p:nvPr/>
        </p:nvGrpSpPr>
        <p:grpSpPr>
          <a:xfrm>
            <a:off x="8848962" y="2640730"/>
            <a:ext cx="28475" cy="104412"/>
            <a:chOff x="7782328" y="2651760"/>
            <a:chExt cx="45719" cy="167640"/>
          </a:xfrm>
        </p:grpSpPr>
        <p:cxnSp>
          <p:nvCxnSpPr>
            <p:cNvPr id="73" name="Straight Connector 72">
              <a:extLst>
                <a:ext uri="{FF2B5EF4-FFF2-40B4-BE49-F238E27FC236}">
                  <a16:creationId xmlns:a16="http://schemas.microsoft.com/office/drawing/2014/main" id="{00984483-89DF-43BC-8F9A-6F1DFE137F84}"/>
                </a:ext>
              </a:extLst>
            </p:cNvPr>
            <p:cNvCxnSpPr>
              <a:cxnSpLocks/>
            </p:cNvCxnSpPr>
            <p:nvPr/>
          </p:nvCxnSpPr>
          <p:spPr>
            <a:xfrm flipV="1">
              <a:off x="7805187" y="2679700"/>
              <a:ext cx="0" cy="1397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4" name="Oval 73">
              <a:extLst>
                <a:ext uri="{FF2B5EF4-FFF2-40B4-BE49-F238E27FC236}">
                  <a16:creationId xmlns:a16="http://schemas.microsoft.com/office/drawing/2014/main" id="{FAAB107C-A6BF-42B7-B9B0-BDFDB81E45FE}"/>
                </a:ext>
              </a:extLst>
            </p:cNvPr>
            <p:cNvSpPr/>
            <p:nvPr/>
          </p:nvSpPr>
          <p:spPr>
            <a:xfrm>
              <a:off x="7782328" y="26517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B8AC1147-65EE-4059-B57C-3A21196DC652}"/>
              </a:ext>
            </a:extLst>
          </p:cNvPr>
          <p:cNvGrpSpPr/>
          <p:nvPr/>
        </p:nvGrpSpPr>
        <p:grpSpPr>
          <a:xfrm>
            <a:off x="8971783" y="2629656"/>
            <a:ext cx="28475" cy="115486"/>
            <a:chOff x="7190740" y="2639060"/>
            <a:chExt cx="45719" cy="185420"/>
          </a:xfrm>
        </p:grpSpPr>
        <p:cxnSp>
          <p:nvCxnSpPr>
            <p:cNvPr id="76" name="Straight Connector 75">
              <a:extLst>
                <a:ext uri="{FF2B5EF4-FFF2-40B4-BE49-F238E27FC236}">
                  <a16:creationId xmlns:a16="http://schemas.microsoft.com/office/drawing/2014/main" id="{74FA346F-48C3-4000-834D-DAEA0668B203}"/>
                </a:ext>
              </a:extLst>
            </p:cNvPr>
            <p:cNvCxnSpPr>
              <a:cxnSpLocks/>
            </p:cNvCxnSpPr>
            <p:nvPr/>
          </p:nvCxnSpPr>
          <p:spPr>
            <a:xfrm flipV="1">
              <a:off x="7213599" y="2684780"/>
              <a:ext cx="0" cy="1397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77383283-40D8-4508-98D3-E1CEA967E3EF}"/>
                </a:ext>
              </a:extLst>
            </p:cNvPr>
            <p:cNvSpPr/>
            <p:nvPr/>
          </p:nvSpPr>
          <p:spPr>
            <a:xfrm>
              <a:off x="7190740" y="26390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E00D4B8D-00E6-4DFA-92FB-69CF314EAE27}"/>
              </a:ext>
            </a:extLst>
          </p:cNvPr>
          <p:cNvGrpSpPr/>
          <p:nvPr/>
        </p:nvGrpSpPr>
        <p:grpSpPr>
          <a:xfrm>
            <a:off x="9094603" y="2617000"/>
            <a:ext cx="28475" cy="128142"/>
            <a:chOff x="8176720" y="2613660"/>
            <a:chExt cx="45719" cy="205741"/>
          </a:xfrm>
        </p:grpSpPr>
        <p:cxnSp>
          <p:nvCxnSpPr>
            <p:cNvPr id="79" name="Straight Connector 78">
              <a:extLst>
                <a:ext uri="{FF2B5EF4-FFF2-40B4-BE49-F238E27FC236}">
                  <a16:creationId xmlns:a16="http://schemas.microsoft.com/office/drawing/2014/main" id="{33E930BC-94D8-4EB0-B9CE-97999433DB5B}"/>
                </a:ext>
              </a:extLst>
            </p:cNvPr>
            <p:cNvCxnSpPr>
              <a:cxnSpLocks/>
              <a:endCxn id="80" idx="4"/>
            </p:cNvCxnSpPr>
            <p:nvPr/>
          </p:nvCxnSpPr>
          <p:spPr>
            <a:xfrm flipV="1">
              <a:off x="8199579" y="2659379"/>
              <a:ext cx="1" cy="16002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C206E669-D8E8-4C40-B07F-793CD5690467}"/>
                </a:ext>
              </a:extLst>
            </p:cNvPr>
            <p:cNvSpPr/>
            <p:nvPr/>
          </p:nvSpPr>
          <p:spPr>
            <a:xfrm>
              <a:off x="8176720" y="26136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2" name="Straight Connector 81">
            <a:extLst>
              <a:ext uri="{FF2B5EF4-FFF2-40B4-BE49-F238E27FC236}">
                <a16:creationId xmlns:a16="http://schemas.microsoft.com/office/drawing/2014/main" id="{A751E9B7-BF12-4699-880E-6A2FEC569A74}"/>
              </a:ext>
            </a:extLst>
          </p:cNvPr>
          <p:cNvCxnSpPr>
            <a:cxnSpLocks/>
            <a:endCxn id="83" idx="4"/>
          </p:cNvCxnSpPr>
          <p:nvPr/>
        </p:nvCxnSpPr>
        <p:spPr>
          <a:xfrm flipV="1">
            <a:off x="9231660" y="2235738"/>
            <a:ext cx="1" cy="50940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83" name="Oval 82">
            <a:extLst>
              <a:ext uri="{FF2B5EF4-FFF2-40B4-BE49-F238E27FC236}">
                <a16:creationId xmlns:a16="http://schemas.microsoft.com/office/drawing/2014/main" id="{C3D8EA6B-B41A-4A02-B389-B915CEC6D108}"/>
              </a:ext>
            </a:extLst>
          </p:cNvPr>
          <p:cNvSpPr/>
          <p:nvPr/>
        </p:nvSpPr>
        <p:spPr>
          <a:xfrm>
            <a:off x="9217423" y="2207262"/>
            <a:ext cx="28475" cy="28475"/>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oup 104">
            <a:extLst>
              <a:ext uri="{FF2B5EF4-FFF2-40B4-BE49-F238E27FC236}">
                <a16:creationId xmlns:a16="http://schemas.microsoft.com/office/drawing/2014/main" id="{E50028BF-20FB-4FA7-B254-A8E21215CCC5}"/>
              </a:ext>
            </a:extLst>
          </p:cNvPr>
          <p:cNvGrpSpPr/>
          <p:nvPr/>
        </p:nvGrpSpPr>
        <p:grpSpPr>
          <a:xfrm>
            <a:off x="9709208" y="2617000"/>
            <a:ext cx="28475" cy="128142"/>
            <a:chOff x="8176720" y="2613660"/>
            <a:chExt cx="45719" cy="205741"/>
          </a:xfrm>
        </p:grpSpPr>
        <p:cxnSp>
          <p:nvCxnSpPr>
            <p:cNvPr id="106" name="Straight Connector 105">
              <a:extLst>
                <a:ext uri="{FF2B5EF4-FFF2-40B4-BE49-F238E27FC236}">
                  <a16:creationId xmlns:a16="http://schemas.microsoft.com/office/drawing/2014/main" id="{72BBF2A7-37A4-4CC8-94A3-FE200D21FEEF}"/>
                </a:ext>
              </a:extLst>
            </p:cNvPr>
            <p:cNvCxnSpPr>
              <a:cxnSpLocks/>
              <a:endCxn id="107" idx="4"/>
            </p:cNvCxnSpPr>
            <p:nvPr/>
          </p:nvCxnSpPr>
          <p:spPr>
            <a:xfrm flipV="1">
              <a:off x="8199579" y="2659379"/>
              <a:ext cx="1" cy="16002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7" name="Oval 106">
              <a:extLst>
                <a:ext uri="{FF2B5EF4-FFF2-40B4-BE49-F238E27FC236}">
                  <a16:creationId xmlns:a16="http://schemas.microsoft.com/office/drawing/2014/main" id="{194A3259-45E2-4588-A907-6EF9786532F5}"/>
                </a:ext>
              </a:extLst>
            </p:cNvPr>
            <p:cNvSpPr/>
            <p:nvPr/>
          </p:nvSpPr>
          <p:spPr>
            <a:xfrm>
              <a:off x="8176720" y="26136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id="{EF1A9578-0D11-4EB1-B04B-D8EAC2F6528D}"/>
              </a:ext>
            </a:extLst>
          </p:cNvPr>
          <p:cNvGrpSpPr/>
          <p:nvPr/>
        </p:nvGrpSpPr>
        <p:grpSpPr>
          <a:xfrm>
            <a:off x="9338950" y="2560048"/>
            <a:ext cx="28475" cy="183512"/>
            <a:chOff x="7387936" y="2524760"/>
            <a:chExt cx="45719" cy="294641"/>
          </a:xfrm>
        </p:grpSpPr>
        <p:cxnSp>
          <p:nvCxnSpPr>
            <p:cNvPr id="97" name="Straight Connector 96">
              <a:extLst>
                <a:ext uri="{FF2B5EF4-FFF2-40B4-BE49-F238E27FC236}">
                  <a16:creationId xmlns:a16="http://schemas.microsoft.com/office/drawing/2014/main" id="{F6007A7F-5CF9-49B1-B3B0-7EE950040E33}"/>
                </a:ext>
              </a:extLst>
            </p:cNvPr>
            <p:cNvCxnSpPr>
              <a:cxnSpLocks/>
              <a:endCxn id="98" idx="4"/>
            </p:cNvCxnSpPr>
            <p:nvPr/>
          </p:nvCxnSpPr>
          <p:spPr>
            <a:xfrm flipV="1">
              <a:off x="7410795" y="2570479"/>
              <a:ext cx="1" cy="24892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2612CF12-94B4-429D-9846-CA6C06D09586}"/>
                </a:ext>
              </a:extLst>
            </p:cNvPr>
            <p:cNvSpPr/>
            <p:nvPr/>
          </p:nvSpPr>
          <p:spPr>
            <a:xfrm>
              <a:off x="7387936" y="25247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id="{79EC4E5E-F3BB-4FB2-BE9B-B567050FE820}"/>
              </a:ext>
            </a:extLst>
          </p:cNvPr>
          <p:cNvGrpSpPr/>
          <p:nvPr/>
        </p:nvGrpSpPr>
        <p:grpSpPr>
          <a:xfrm>
            <a:off x="9585884" y="2629656"/>
            <a:ext cx="28475" cy="115486"/>
            <a:chOff x="7190740" y="2639060"/>
            <a:chExt cx="45719" cy="185420"/>
          </a:xfrm>
        </p:grpSpPr>
        <p:cxnSp>
          <p:nvCxnSpPr>
            <p:cNvPr id="91" name="Straight Connector 90">
              <a:extLst>
                <a:ext uri="{FF2B5EF4-FFF2-40B4-BE49-F238E27FC236}">
                  <a16:creationId xmlns:a16="http://schemas.microsoft.com/office/drawing/2014/main" id="{394BA260-0949-403E-ACE7-18DD9AB68501}"/>
                </a:ext>
              </a:extLst>
            </p:cNvPr>
            <p:cNvCxnSpPr>
              <a:cxnSpLocks/>
            </p:cNvCxnSpPr>
            <p:nvPr/>
          </p:nvCxnSpPr>
          <p:spPr>
            <a:xfrm flipV="1">
              <a:off x="7213599" y="2684780"/>
              <a:ext cx="0" cy="1397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92" name="Oval 91">
              <a:extLst>
                <a:ext uri="{FF2B5EF4-FFF2-40B4-BE49-F238E27FC236}">
                  <a16:creationId xmlns:a16="http://schemas.microsoft.com/office/drawing/2014/main" id="{5CC91094-77F1-42E0-91FD-1BBE271E1FBF}"/>
                </a:ext>
              </a:extLst>
            </p:cNvPr>
            <p:cNvSpPr/>
            <p:nvPr/>
          </p:nvSpPr>
          <p:spPr>
            <a:xfrm>
              <a:off x="7190740" y="26390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id="{DA7A0860-9867-4718-9A8E-804009468983}"/>
              </a:ext>
            </a:extLst>
          </p:cNvPr>
          <p:cNvGrpSpPr/>
          <p:nvPr/>
        </p:nvGrpSpPr>
        <p:grpSpPr>
          <a:xfrm>
            <a:off x="9463568" y="2650221"/>
            <a:ext cx="28475" cy="104412"/>
            <a:chOff x="7782328" y="2651760"/>
            <a:chExt cx="45719" cy="167640"/>
          </a:xfrm>
        </p:grpSpPr>
        <p:cxnSp>
          <p:nvCxnSpPr>
            <p:cNvPr id="103" name="Straight Connector 102">
              <a:extLst>
                <a:ext uri="{FF2B5EF4-FFF2-40B4-BE49-F238E27FC236}">
                  <a16:creationId xmlns:a16="http://schemas.microsoft.com/office/drawing/2014/main" id="{9D3F2709-F39C-4C4F-BB4B-BA94BBB6A1F9}"/>
                </a:ext>
              </a:extLst>
            </p:cNvPr>
            <p:cNvCxnSpPr>
              <a:cxnSpLocks/>
            </p:cNvCxnSpPr>
            <p:nvPr/>
          </p:nvCxnSpPr>
          <p:spPr>
            <a:xfrm flipV="1">
              <a:off x="7805187" y="2679700"/>
              <a:ext cx="0" cy="1397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4" name="Oval 103">
              <a:extLst>
                <a:ext uri="{FF2B5EF4-FFF2-40B4-BE49-F238E27FC236}">
                  <a16:creationId xmlns:a16="http://schemas.microsoft.com/office/drawing/2014/main" id="{8D6636A6-A126-4CD5-8D3E-B5A5D3A4D069}"/>
                </a:ext>
              </a:extLst>
            </p:cNvPr>
            <p:cNvSpPr/>
            <p:nvPr/>
          </p:nvSpPr>
          <p:spPr>
            <a:xfrm>
              <a:off x="7782328" y="26517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0" name="!!x3">
            <a:extLst>
              <a:ext uri="{FF2B5EF4-FFF2-40B4-BE49-F238E27FC236}">
                <a16:creationId xmlns:a16="http://schemas.microsoft.com/office/drawing/2014/main" id="{783CF53D-9424-4897-9F8B-D7C5E7707851}"/>
              </a:ext>
            </a:extLst>
          </p:cNvPr>
          <p:cNvCxnSpPr>
            <a:cxnSpLocks/>
          </p:cNvCxnSpPr>
          <p:nvPr/>
        </p:nvCxnSpPr>
        <p:spPr>
          <a:xfrm>
            <a:off x="8172491" y="2748191"/>
            <a:ext cx="1782947"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AD618EF7-4FD0-425E-B31B-17F25359C87E}"/>
              </a:ext>
            </a:extLst>
          </p:cNvPr>
          <p:cNvSpPr txBox="1"/>
          <p:nvPr/>
        </p:nvSpPr>
        <p:spPr>
          <a:xfrm>
            <a:off x="8741249" y="2775001"/>
            <a:ext cx="956471" cy="646331"/>
          </a:xfrm>
          <a:prstGeom prst="rect">
            <a:avLst/>
          </a:prstGeom>
          <a:noFill/>
        </p:spPr>
        <p:txBody>
          <a:bodyPr wrap="square">
            <a:spAutoFit/>
          </a:bodyPr>
          <a:lstStyle/>
          <a:p>
            <a:pPr algn="ctr"/>
            <a:r>
              <a:rPr lang="el-GR" sz="1200" dirty="0">
                <a:solidFill>
                  <a:schemeClr val="bg1"/>
                </a:solidFill>
                <a:latin typeface="Cambria Math" panose="02040503050406030204" pitchFamily="18" charset="0"/>
                <a:ea typeface="Cambria Math" panose="02040503050406030204" pitchFamily="18" charset="0"/>
              </a:rPr>
              <a:t>Δ</a:t>
            </a:r>
            <a:r>
              <a:rPr lang="en-US" sz="1200" dirty="0">
                <a:solidFill>
                  <a:schemeClr val="bg1"/>
                </a:solidFill>
              </a:rPr>
              <a:t>f</a:t>
            </a:r>
          </a:p>
          <a:p>
            <a:pPr algn="ctr"/>
            <a:r>
              <a:rPr lang="en-US" sz="1200" dirty="0">
                <a:solidFill>
                  <a:schemeClr val="bg1"/>
                </a:solidFill>
              </a:rPr>
              <a:t>k </a:t>
            </a:r>
            <a:r>
              <a:rPr lang="el-GR" sz="1200" dirty="0">
                <a:solidFill>
                  <a:schemeClr val="bg1"/>
                </a:solidFill>
                <a:latin typeface="Cambria Math" panose="02040503050406030204" pitchFamily="18" charset="0"/>
                <a:ea typeface="Cambria Math" panose="02040503050406030204" pitchFamily="18" charset="0"/>
              </a:rPr>
              <a:t>τ</a:t>
            </a:r>
            <a:endParaRPr lang="en-US" sz="1200" dirty="0">
              <a:solidFill>
                <a:schemeClr val="bg1"/>
              </a:solidFill>
              <a:latin typeface="Cambria Math" panose="02040503050406030204" pitchFamily="18" charset="0"/>
              <a:ea typeface="Cambria Math" panose="02040503050406030204" pitchFamily="18" charset="0"/>
            </a:endParaRPr>
          </a:p>
          <a:p>
            <a:pPr algn="ctr"/>
            <a:r>
              <a:rPr lang="en-US" sz="1200" dirty="0">
                <a:solidFill>
                  <a:schemeClr val="bg1"/>
                </a:solidFill>
              </a:rPr>
              <a:t> k r / c</a:t>
            </a:r>
            <a:endParaRPr lang="en-US" sz="1200" dirty="0"/>
          </a:p>
        </p:txBody>
      </p:sp>
      <mc:AlternateContent xmlns:mc="http://schemas.openxmlformats.org/markup-compatibility/2006" xmlns:a14="http://schemas.microsoft.com/office/drawing/2010/main">
        <mc:Choice Requires="a14">
          <p:sp>
            <p:nvSpPr>
              <p:cNvPr id="109" name="Title 1">
                <a:extLst>
                  <a:ext uri="{FF2B5EF4-FFF2-40B4-BE49-F238E27FC236}">
                    <a16:creationId xmlns:a16="http://schemas.microsoft.com/office/drawing/2014/main" id="{94EBF44B-4F65-451C-BD93-FBAF3B8E7D76}"/>
                  </a:ext>
                </a:extLst>
              </p:cNvPr>
              <p:cNvSpPr txBox="1">
                <a:spLocks/>
              </p:cNvSpPr>
              <p:nvPr/>
            </p:nvSpPr>
            <p:spPr>
              <a:xfrm>
                <a:off x="7345680" y="3628898"/>
                <a:ext cx="2641600" cy="692369"/>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pPr/>
                <a14:m>
                  <m:oMathPara xmlns:m="http://schemas.openxmlformats.org/officeDocument/2006/math">
                    <m:oMathParaPr>
                      <m:jc m:val="centerGroup"/>
                    </m:oMathParaPr>
                    <m:oMath xmlns:m="http://schemas.openxmlformats.org/officeDocument/2006/math">
                      <m:r>
                        <a:rPr lang="en-US" sz="1600" b="0" i="1" smtClean="0">
                          <a:solidFill>
                            <a:schemeClr val="bg1"/>
                          </a:solidFill>
                          <a:latin typeface="Cambria Math" panose="02040503050406030204" pitchFamily="18" charset="0"/>
                        </a:rPr>
                        <m:t>𝑃</m:t>
                      </m:r>
                      <m:d>
                        <m:dPr>
                          <m:ctrlPr>
                            <a:rPr lang="en-US" sz="1600" b="0" i="1" smtClean="0">
                              <a:solidFill>
                                <a:schemeClr val="bg1"/>
                              </a:solidFill>
                              <a:latin typeface="Cambria Math" panose="02040503050406030204" pitchFamily="18" charset="0"/>
                            </a:rPr>
                          </m:ctrlPr>
                        </m:dPr>
                        <m:e>
                          <m:r>
                            <a:rPr lang="en-US" sz="1600" b="0" i="1" smtClean="0">
                              <a:solidFill>
                                <a:schemeClr val="bg1"/>
                              </a:solidFill>
                              <a:latin typeface="Cambria Math" panose="02040503050406030204" pitchFamily="18" charset="0"/>
                            </a:rPr>
                            <m:t>𝑟</m:t>
                          </m:r>
                          <m:r>
                            <a:rPr lang="en-US" sz="1600" b="0" i="1" smtClean="0">
                              <a:solidFill>
                                <a:schemeClr val="bg1"/>
                              </a:solidFill>
                              <a:latin typeface="Cambria Math" panose="02040503050406030204" pitchFamily="18" charset="0"/>
                            </a:rPr>
                            <m:t>′</m:t>
                          </m:r>
                        </m:e>
                      </m:d>
                      <m:r>
                        <a:rPr lang="en-US" sz="1600" b="0" i="1" smtClean="0">
                          <a:solidFill>
                            <a:schemeClr val="bg1"/>
                          </a:solidFill>
                          <a:latin typeface="Cambria Math" panose="02040503050406030204" pitchFamily="18" charset="0"/>
                        </a:rPr>
                        <m:t>=</m:t>
                      </m:r>
                      <m:nary>
                        <m:naryPr>
                          <m:chr m:val="∑"/>
                          <m:ctrlPr>
                            <a:rPr lang="en-US" sz="1600" i="1" smtClean="0">
                              <a:solidFill>
                                <a:schemeClr val="bg1"/>
                              </a:solidFill>
                              <a:latin typeface="Cambria Math" panose="02040503050406030204" pitchFamily="18" charset="0"/>
                            </a:rPr>
                          </m:ctrlPr>
                        </m:naryPr>
                        <m:sub>
                          <m:r>
                            <m:rPr>
                              <m:brk m:alnAt="23"/>
                            </m:rPr>
                            <a:rPr lang="en-US" sz="1600" b="0" i="1" smtClean="0">
                              <a:solidFill>
                                <a:schemeClr val="bg1"/>
                              </a:solidFill>
                              <a:latin typeface="Cambria Math" panose="02040503050406030204" pitchFamily="18" charset="0"/>
                            </a:rPr>
                            <m:t>𝑡</m:t>
                          </m:r>
                          <m:r>
                            <a:rPr lang="en-US" sz="1600" b="0" i="1" smtClean="0">
                              <a:solidFill>
                                <a:schemeClr val="bg1"/>
                              </a:solidFill>
                              <a:latin typeface="Cambria Math" panose="02040503050406030204" pitchFamily="18" charset="0"/>
                            </a:rPr>
                            <m:t>=1</m:t>
                          </m:r>
                        </m:sub>
                        <m:sup>
                          <m:r>
                            <a:rPr lang="en-US" sz="1600" b="0" i="1" smtClean="0">
                              <a:solidFill>
                                <a:schemeClr val="bg1"/>
                              </a:solidFill>
                              <a:latin typeface="Cambria Math" panose="02040503050406030204" pitchFamily="18" charset="0"/>
                            </a:rPr>
                            <m:t>𝑇</m:t>
                          </m:r>
                        </m:sup>
                        <m:e>
                          <m:r>
                            <a:rPr lang="en-US" sz="1600" b="0" i="1" smtClean="0">
                              <a:solidFill>
                                <a:schemeClr val="bg1"/>
                              </a:solidFill>
                              <a:latin typeface="Cambria Math" panose="02040503050406030204" pitchFamily="18" charset="0"/>
                            </a:rPr>
                            <m:t>𝑠</m:t>
                          </m:r>
                          <m:d>
                            <m:dPr>
                              <m:ctrlPr>
                                <a:rPr lang="en-US" sz="1600" b="0" i="1" smtClean="0">
                                  <a:solidFill>
                                    <a:schemeClr val="bg1"/>
                                  </a:solidFill>
                                  <a:latin typeface="Cambria Math" panose="02040503050406030204" pitchFamily="18" charset="0"/>
                                </a:rPr>
                              </m:ctrlPr>
                            </m:dPr>
                            <m:e>
                              <m:r>
                                <a:rPr lang="en-US" sz="1600" b="0" i="1" smtClean="0">
                                  <a:solidFill>
                                    <a:schemeClr val="bg1"/>
                                  </a:solidFill>
                                  <a:latin typeface="Cambria Math" panose="02040503050406030204" pitchFamily="18" charset="0"/>
                                </a:rPr>
                                <m:t>𝑡</m:t>
                              </m:r>
                            </m:e>
                          </m:d>
                          <m:sSup>
                            <m:sSupPr>
                              <m:ctrlPr>
                                <a:rPr lang="en-US" sz="1600" b="0" i="1" smtClean="0">
                                  <a:solidFill>
                                    <a:schemeClr val="bg1"/>
                                  </a:solidFill>
                                  <a:latin typeface="Cambria Math" panose="02040503050406030204" pitchFamily="18" charset="0"/>
                                </a:rPr>
                              </m:ctrlPr>
                            </m:sSupPr>
                            <m:e>
                              <m:r>
                                <a:rPr lang="en-US" sz="1600" b="0" i="1" smtClean="0">
                                  <a:solidFill>
                                    <a:schemeClr val="bg1"/>
                                  </a:solidFill>
                                  <a:latin typeface="Cambria Math" panose="02040503050406030204" pitchFamily="18" charset="0"/>
                                </a:rPr>
                                <m:t>𝑒</m:t>
                              </m:r>
                            </m:e>
                            <m:sup>
                              <m:r>
                                <a:rPr lang="en-US" sz="1600" b="0" i="1" smtClean="0">
                                  <a:solidFill>
                                    <a:schemeClr val="bg1"/>
                                  </a:solidFill>
                                  <a:latin typeface="Cambria Math" panose="02040503050406030204" pitchFamily="18" charset="0"/>
                                </a:rPr>
                                <m:t>−</m:t>
                              </m:r>
                              <m:r>
                                <a:rPr lang="en-US" sz="1600" b="0" i="1" smtClean="0">
                                  <a:solidFill>
                                    <a:schemeClr val="bg1"/>
                                  </a:solidFill>
                                  <a:latin typeface="Cambria Math" panose="02040503050406030204" pitchFamily="18" charset="0"/>
                                </a:rPr>
                                <m:t>𝑗</m:t>
                              </m:r>
                              <m:r>
                                <a:rPr lang="en-US" sz="1600" b="0" i="1" smtClean="0">
                                  <a:solidFill>
                                    <a:schemeClr val="bg1"/>
                                  </a:solidFill>
                                  <a:latin typeface="Cambria Math" panose="02040503050406030204" pitchFamily="18" charset="0"/>
                                </a:rPr>
                                <m:t> 2</m:t>
                              </m:r>
                              <m:r>
                                <m:rPr>
                                  <m:nor/>
                                </m:rPr>
                                <a:rPr lang="el-GR" sz="1600" dirty="0" smtClean="0">
                                  <a:solidFill>
                                    <a:schemeClr val="bg1"/>
                                  </a:solidFill>
                                  <a:latin typeface="Cambria Math" panose="02040503050406030204" pitchFamily="18" charset="0"/>
                                  <a:ea typeface="Cambria Math" panose="02040503050406030204" pitchFamily="18" charset="0"/>
                                </a:rPr>
                                <m:t>π</m:t>
                              </m:r>
                              <m:r>
                                <a:rPr lang="en-US" sz="1600" b="0" i="1" dirty="0" smtClean="0">
                                  <a:solidFill>
                                    <a:schemeClr val="bg1"/>
                                  </a:solidFill>
                                  <a:latin typeface="Cambria Math" panose="02040503050406030204" pitchFamily="18" charset="0"/>
                                  <a:ea typeface="Cambria Math" panose="02040503050406030204" pitchFamily="18" charset="0"/>
                                </a:rPr>
                                <m:t> </m:t>
                              </m:r>
                              <m:r>
                                <a:rPr lang="en-US" sz="1600" b="0" i="1" dirty="0" smtClean="0">
                                  <a:solidFill>
                                    <a:schemeClr val="bg1"/>
                                  </a:solidFill>
                                  <a:latin typeface="Cambria Math" panose="02040503050406030204" pitchFamily="18" charset="0"/>
                                  <a:ea typeface="Cambria Math" panose="02040503050406030204" pitchFamily="18" charset="0"/>
                                </a:rPr>
                                <m:t>𝑘𝑡</m:t>
                              </m:r>
                              <m:sSup>
                                <m:sSupPr>
                                  <m:ctrlPr>
                                    <a:rPr lang="en-US" sz="1600" b="0" i="1" dirty="0" smtClean="0">
                                      <a:solidFill>
                                        <a:schemeClr val="bg1"/>
                                      </a:solidFill>
                                      <a:latin typeface="Cambria Math" panose="02040503050406030204" pitchFamily="18" charset="0"/>
                                      <a:ea typeface="Cambria Math" panose="02040503050406030204" pitchFamily="18" charset="0"/>
                                    </a:rPr>
                                  </m:ctrlPr>
                                </m:sSupPr>
                                <m:e>
                                  <m:r>
                                    <a:rPr lang="en-US" sz="1600" b="0" i="1" dirty="0" smtClean="0">
                                      <a:solidFill>
                                        <a:schemeClr val="bg1"/>
                                      </a:solidFill>
                                      <a:latin typeface="Cambria Math" panose="02040503050406030204" pitchFamily="18" charset="0"/>
                                      <a:ea typeface="Cambria Math" panose="02040503050406030204" pitchFamily="18" charset="0"/>
                                    </a:rPr>
                                    <m:t>𝑟</m:t>
                                  </m:r>
                                </m:e>
                                <m:sup>
                                  <m:r>
                                    <a:rPr lang="en-US" sz="1600" b="0" i="1" dirty="0" smtClean="0">
                                      <a:solidFill>
                                        <a:schemeClr val="bg1"/>
                                      </a:solidFill>
                                      <a:latin typeface="Cambria Math" panose="02040503050406030204" pitchFamily="18" charset="0"/>
                                      <a:ea typeface="Cambria Math" panose="02040503050406030204" pitchFamily="18" charset="0"/>
                                    </a:rPr>
                                    <m:t>′</m:t>
                                  </m:r>
                                </m:sup>
                              </m:sSup>
                              <m:r>
                                <a:rPr lang="en-US" sz="1600" b="0" i="1" dirty="0" smtClean="0">
                                  <a:solidFill>
                                    <a:schemeClr val="bg1"/>
                                  </a:solidFill>
                                  <a:latin typeface="Cambria Math" panose="02040503050406030204" pitchFamily="18" charset="0"/>
                                  <a:ea typeface="Cambria Math" panose="02040503050406030204" pitchFamily="18" charset="0"/>
                                </a:rPr>
                                <m:t>/</m:t>
                              </m:r>
                              <m:r>
                                <a:rPr lang="en-US" sz="1600" b="0" i="1" dirty="0" smtClean="0">
                                  <a:solidFill>
                                    <a:schemeClr val="bg1"/>
                                  </a:solidFill>
                                  <a:latin typeface="Cambria Math" panose="02040503050406030204" pitchFamily="18" charset="0"/>
                                  <a:ea typeface="Cambria Math" panose="02040503050406030204" pitchFamily="18" charset="0"/>
                                </a:rPr>
                                <m:t>𝑐</m:t>
                              </m:r>
                            </m:sup>
                          </m:sSup>
                        </m:e>
                      </m:nary>
                    </m:oMath>
                  </m:oMathPara>
                </a14:m>
                <a:endParaRPr lang="en-US" sz="1600" baseline="30000" dirty="0">
                  <a:solidFill>
                    <a:schemeClr val="bg1"/>
                  </a:solidFill>
                </a:endParaRPr>
              </a:p>
            </p:txBody>
          </p:sp>
        </mc:Choice>
        <mc:Fallback xmlns="">
          <p:sp>
            <p:nvSpPr>
              <p:cNvPr id="109" name="Title 1">
                <a:extLst>
                  <a:ext uri="{FF2B5EF4-FFF2-40B4-BE49-F238E27FC236}">
                    <a16:creationId xmlns:a16="http://schemas.microsoft.com/office/drawing/2014/main" id="{94EBF44B-4F65-451C-BD93-FBAF3B8E7D76}"/>
                  </a:ext>
                </a:extLst>
              </p:cNvPr>
              <p:cNvSpPr txBox="1">
                <a:spLocks noRot="1" noChangeAspect="1" noMove="1" noResize="1" noEditPoints="1" noAdjustHandles="1" noChangeArrowheads="1" noChangeShapeType="1" noTextEdit="1"/>
              </p:cNvSpPr>
              <p:nvPr/>
            </p:nvSpPr>
            <p:spPr>
              <a:xfrm>
                <a:off x="7345680" y="3628898"/>
                <a:ext cx="2641600" cy="692369"/>
              </a:xfrm>
              <a:prstGeom prst="rect">
                <a:avLst/>
              </a:prstGeom>
              <a:blipFill>
                <a:blip r:embed="rId3"/>
                <a:stretch>
                  <a:fillRect t="-10526" b="-877"/>
                </a:stretch>
              </a:blipFill>
              <a:ln>
                <a:noFill/>
              </a:ln>
            </p:spPr>
            <p:txBody>
              <a:bodyPr/>
              <a:lstStyle/>
              <a:p>
                <a:r>
                  <a:rPr lang="en-US">
                    <a:noFill/>
                  </a:rPr>
                  <a:t> </a:t>
                </a:r>
              </a:p>
            </p:txBody>
          </p:sp>
        </mc:Fallback>
      </mc:AlternateContent>
      <p:cxnSp>
        <p:nvCxnSpPr>
          <p:cNvPr id="66" name="Straight Connector 65">
            <a:extLst>
              <a:ext uri="{FF2B5EF4-FFF2-40B4-BE49-F238E27FC236}">
                <a16:creationId xmlns:a16="http://schemas.microsoft.com/office/drawing/2014/main" id="{C6CC61BE-7AF1-443E-8472-74EA3ACB2476}"/>
              </a:ext>
            </a:extLst>
          </p:cNvPr>
          <p:cNvCxnSpPr>
            <a:cxnSpLocks/>
          </p:cNvCxnSpPr>
          <p:nvPr/>
        </p:nvCxnSpPr>
        <p:spPr>
          <a:xfrm>
            <a:off x="2951677" y="2417117"/>
            <a:ext cx="54151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E4F0C75-D93F-434F-BC24-6A80DC3D017F}"/>
              </a:ext>
            </a:extLst>
          </p:cNvPr>
          <p:cNvCxnSpPr>
            <a:cxnSpLocks/>
          </p:cNvCxnSpPr>
          <p:nvPr/>
        </p:nvCxnSpPr>
        <p:spPr>
          <a:xfrm flipV="1">
            <a:off x="3490585" y="2071245"/>
            <a:ext cx="0" cy="34657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y">
            <a:extLst>
              <a:ext uri="{FF2B5EF4-FFF2-40B4-BE49-F238E27FC236}">
                <a16:creationId xmlns:a16="http://schemas.microsoft.com/office/drawing/2014/main" id="{936F3910-F99B-4692-A07B-5ECB5431042B}"/>
              </a:ext>
            </a:extLst>
          </p:cNvPr>
          <p:cNvCxnSpPr>
            <a:cxnSpLocks/>
          </p:cNvCxnSpPr>
          <p:nvPr/>
        </p:nvCxnSpPr>
        <p:spPr>
          <a:xfrm>
            <a:off x="2626037" y="2087055"/>
            <a:ext cx="0" cy="1326705"/>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8" name="!!x">
            <a:extLst>
              <a:ext uri="{FF2B5EF4-FFF2-40B4-BE49-F238E27FC236}">
                <a16:creationId xmlns:a16="http://schemas.microsoft.com/office/drawing/2014/main" id="{F76B4709-ACAB-4B46-A4D2-E433B030DE13}"/>
              </a:ext>
            </a:extLst>
          </p:cNvPr>
          <p:cNvCxnSpPr>
            <a:cxnSpLocks/>
          </p:cNvCxnSpPr>
          <p:nvPr/>
        </p:nvCxnSpPr>
        <p:spPr>
          <a:xfrm>
            <a:off x="2433342" y="2745382"/>
            <a:ext cx="1660843"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1" name="Title 1">
            <a:extLst>
              <a:ext uri="{FF2B5EF4-FFF2-40B4-BE49-F238E27FC236}">
                <a16:creationId xmlns:a16="http://schemas.microsoft.com/office/drawing/2014/main" id="{FB77D7E3-CCE9-45A8-84B0-5B75ACFC981A}"/>
              </a:ext>
            </a:extLst>
          </p:cNvPr>
          <p:cNvSpPr txBox="1">
            <a:spLocks/>
          </p:cNvSpPr>
          <p:nvPr/>
        </p:nvSpPr>
        <p:spPr>
          <a:xfrm>
            <a:off x="3519617" y="2805072"/>
            <a:ext cx="564319" cy="184666"/>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200" dirty="0">
                <a:solidFill>
                  <a:schemeClr val="bg1"/>
                </a:solidFill>
              </a:rPr>
              <a:t>Time</a:t>
            </a:r>
          </a:p>
        </p:txBody>
      </p:sp>
      <p:sp>
        <p:nvSpPr>
          <p:cNvPr id="84" name="Title 1">
            <a:extLst>
              <a:ext uri="{FF2B5EF4-FFF2-40B4-BE49-F238E27FC236}">
                <a16:creationId xmlns:a16="http://schemas.microsoft.com/office/drawing/2014/main" id="{539A658C-2015-4C6F-A7D4-03C432A18D8D}"/>
              </a:ext>
            </a:extLst>
          </p:cNvPr>
          <p:cNvSpPr txBox="1">
            <a:spLocks/>
          </p:cNvSpPr>
          <p:nvPr/>
        </p:nvSpPr>
        <p:spPr>
          <a:xfrm>
            <a:off x="2038777" y="1899587"/>
            <a:ext cx="729486" cy="184666"/>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200" dirty="0">
                <a:solidFill>
                  <a:schemeClr val="bg1"/>
                </a:solidFill>
              </a:rPr>
              <a:t>Frequency</a:t>
            </a:r>
          </a:p>
        </p:txBody>
      </p:sp>
      <p:cxnSp>
        <p:nvCxnSpPr>
          <p:cNvPr id="85" name="Straight Connector 84">
            <a:extLst>
              <a:ext uri="{FF2B5EF4-FFF2-40B4-BE49-F238E27FC236}">
                <a16:creationId xmlns:a16="http://schemas.microsoft.com/office/drawing/2014/main" id="{55C12119-5C89-4E52-A845-3C05F231FBBA}"/>
              </a:ext>
            </a:extLst>
          </p:cNvPr>
          <p:cNvCxnSpPr/>
          <p:nvPr/>
        </p:nvCxnSpPr>
        <p:spPr>
          <a:xfrm flipV="1">
            <a:off x="2630625" y="2061928"/>
            <a:ext cx="876301" cy="55279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6" name="Title 1">
            <a:extLst>
              <a:ext uri="{FF2B5EF4-FFF2-40B4-BE49-F238E27FC236}">
                <a16:creationId xmlns:a16="http://schemas.microsoft.com/office/drawing/2014/main" id="{87E4C2F5-9AA6-4532-B1D4-5DA84331FBC9}"/>
              </a:ext>
            </a:extLst>
          </p:cNvPr>
          <p:cNvSpPr txBox="1">
            <a:spLocks/>
          </p:cNvSpPr>
          <p:nvPr/>
        </p:nvSpPr>
        <p:spPr>
          <a:xfrm>
            <a:off x="3126125" y="1819180"/>
            <a:ext cx="729486" cy="184666"/>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200" dirty="0">
                <a:solidFill>
                  <a:schemeClr val="accent1"/>
                </a:solidFill>
              </a:rPr>
              <a:t>Transmit</a:t>
            </a:r>
          </a:p>
        </p:txBody>
      </p:sp>
      <p:cxnSp>
        <p:nvCxnSpPr>
          <p:cNvPr id="87" name="Straight Connector 86">
            <a:extLst>
              <a:ext uri="{FF2B5EF4-FFF2-40B4-BE49-F238E27FC236}">
                <a16:creationId xmlns:a16="http://schemas.microsoft.com/office/drawing/2014/main" id="{7445FFB8-A3EA-48A1-A293-09696FB82C73}"/>
              </a:ext>
            </a:extLst>
          </p:cNvPr>
          <p:cNvCxnSpPr/>
          <p:nvPr/>
        </p:nvCxnSpPr>
        <p:spPr>
          <a:xfrm flipV="1">
            <a:off x="3196104" y="2061928"/>
            <a:ext cx="876301" cy="552794"/>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88" name="Title 1">
            <a:extLst>
              <a:ext uri="{FF2B5EF4-FFF2-40B4-BE49-F238E27FC236}">
                <a16:creationId xmlns:a16="http://schemas.microsoft.com/office/drawing/2014/main" id="{68355AAA-4235-45AE-958F-919CF267F6F2}"/>
              </a:ext>
            </a:extLst>
          </p:cNvPr>
          <p:cNvSpPr txBox="1">
            <a:spLocks/>
          </p:cNvSpPr>
          <p:nvPr/>
        </p:nvSpPr>
        <p:spPr>
          <a:xfrm>
            <a:off x="3630421" y="2287028"/>
            <a:ext cx="729486" cy="184666"/>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200" dirty="0">
                <a:solidFill>
                  <a:schemeClr val="accent6"/>
                </a:solidFill>
              </a:rPr>
              <a:t>Receive</a:t>
            </a:r>
          </a:p>
        </p:txBody>
      </p:sp>
      <p:sp>
        <p:nvSpPr>
          <p:cNvPr id="89" name="TextBox 88">
            <a:extLst>
              <a:ext uri="{FF2B5EF4-FFF2-40B4-BE49-F238E27FC236}">
                <a16:creationId xmlns:a16="http://schemas.microsoft.com/office/drawing/2014/main" id="{A1CF7372-F322-4DA5-B3AD-06ECF6299342}"/>
              </a:ext>
            </a:extLst>
          </p:cNvPr>
          <p:cNvSpPr txBox="1"/>
          <p:nvPr/>
        </p:nvSpPr>
        <p:spPr>
          <a:xfrm>
            <a:off x="3116718" y="2349996"/>
            <a:ext cx="161037" cy="276999"/>
          </a:xfrm>
          <a:prstGeom prst="rect">
            <a:avLst/>
          </a:prstGeom>
          <a:noFill/>
        </p:spPr>
        <p:txBody>
          <a:bodyPr wrap="square">
            <a:spAutoFit/>
          </a:bodyPr>
          <a:lstStyle/>
          <a:p>
            <a:r>
              <a:rPr lang="el-GR" sz="1200" dirty="0">
                <a:solidFill>
                  <a:schemeClr val="bg1"/>
                </a:solidFill>
                <a:latin typeface="Cambria Math" panose="02040503050406030204" pitchFamily="18" charset="0"/>
                <a:ea typeface="Cambria Math" panose="02040503050406030204" pitchFamily="18" charset="0"/>
              </a:rPr>
              <a:t>τ</a:t>
            </a:r>
            <a:endParaRPr lang="en-US" sz="1200" dirty="0"/>
          </a:p>
        </p:txBody>
      </p:sp>
      <p:sp>
        <p:nvSpPr>
          <p:cNvPr id="93" name="Title 1">
            <a:extLst>
              <a:ext uri="{FF2B5EF4-FFF2-40B4-BE49-F238E27FC236}">
                <a16:creationId xmlns:a16="http://schemas.microsoft.com/office/drawing/2014/main" id="{AC6C4CFC-2DF0-4996-B629-4395BC375699}"/>
              </a:ext>
            </a:extLst>
          </p:cNvPr>
          <p:cNvSpPr txBox="1">
            <a:spLocks/>
          </p:cNvSpPr>
          <p:nvPr/>
        </p:nvSpPr>
        <p:spPr>
          <a:xfrm>
            <a:off x="3301881" y="2060528"/>
            <a:ext cx="564319" cy="184666"/>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l-GR" sz="1200" dirty="0">
                <a:solidFill>
                  <a:schemeClr val="bg1"/>
                </a:solidFill>
                <a:latin typeface="Cambria Math" panose="02040503050406030204" pitchFamily="18" charset="0"/>
                <a:ea typeface="Cambria Math" panose="02040503050406030204" pitchFamily="18" charset="0"/>
              </a:rPr>
              <a:t>Δ</a:t>
            </a:r>
            <a:r>
              <a:rPr lang="en-US" sz="1200" dirty="0">
                <a:solidFill>
                  <a:schemeClr val="bg1"/>
                </a:solidFill>
              </a:rPr>
              <a:t>f</a:t>
            </a:r>
          </a:p>
        </p:txBody>
      </p:sp>
      <p:sp>
        <p:nvSpPr>
          <p:cNvPr id="94" name="Title 1">
            <a:extLst>
              <a:ext uri="{FF2B5EF4-FFF2-40B4-BE49-F238E27FC236}">
                <a16:creationId xmlns:a16="http://schemas.microsoft.com/office/drawing/2014/main" id="{7726C55E-E0C2-457D-A062-38B54DA9F9F3}"/>
              </a:ext>
            </a:extLst>
          </p:cNvPr>
          <p:cNvSpPr txBox="1">
            <a:spLocks/>
          </p:cNvSpPr>
          <p:nvPr/>
        </p:nvSpPr>
        <p:spPr>
          <a:xfrm rot="19788271">
            <a:off x="2604724" y="2124567"/>
            <a:ext cx="867396" cy="184666"/>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200" dirty="0">
                <a:solidFill>
                  <a:schemeClr val="bg1"/>
                </a:solidFill>
              </a:rPr>
              <a:t>Slope (k)</a:t>
            </a:r>
          </a:p>
        </p:txBody>
      </p:sp>
      <p:grpSp>
        <p:nvGrpSpPr>
          <p:cNvPr id="95" name="Group 94">
            <a:extLst>
              <a:ext uri="{FF2B5EF4-FFF2-40B4-BE49-F238E27FC236}">
                <a16:creationId xmlns:a16="http://schemas.microsoft.com/office/drawing/2014/main" id="{A76A4209-FC05-4801-809C-D79390B08556}"/>
              </a:ext>
            </a:extLst>
          </p:cNvPr>
          <p:cNvGrpSpPr/>
          <p:nvPr/>
        </p:nvGrpSpPr>
        <p:grpSpPr>
          <a:xfrm>
            <a:off x="4595852" y="2193456"/>
            <a:ext cx="542305" cy="594010"/>
            <a:chOff x="4917440" y="2418080"/>
            <a:chExt cx="934720" cy="934720"/>
          </a:xfrm>
        </p:grpSpPr>
        <p:sp>
          <p:nvSpPr>
            <p:cNvPr id="99" name="Oval 98">
              <a:extLst>
                <a:ext uri="{FF2B5EF4-FFF2-40B4-BE49-F238E27FC236}">
                  <a16:creationId xmlns:a16="http://schemas.microsoft.com/office/drawing/2014/main" id="{8B1770A8-4358-47C0-B492-8ECD9B122BB1}"/>
                </a:ext>
              </a:extLst>
            </p:cNvPr>
            <p:cNvSpPr/>
            <p:nvPr/>
          </p:nvSpPr>
          <p:spPr>
            <a:xfrm>
              <a:off x="4917440" y="2418080"/>
              <a:ext cx="934720" cy="934720"/>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0" name="Straight Connector 99">
              <a:extLst>
                <a:ext uri="{FF2B5EF4-FFF2-40B4-BE49-F238E27FC236}">
                  <a16:creationId xmlns:a16="http://schemas.microsoft.com/office/drawing/2014/main" id="{AB7D593B-4FC9-4F67-8343-0EEBB3844EB1}"/>
                </a:ext>
              </a:extLst>
            </p:cNvPr>
            <p:cNvCxnSpPr>
              <a:stCxn id="99" idx="1"/>
              <a:endCxn id="99" idx="5"/>
            </p:cNvCxnSpPr>
            <p:nvPr/>
          </p:nvCxnSpPr>
          <p:spPr>
            <a:xfrm>
              <a:off x="5054327" y="2554967"/>
              <a:ext cx="660946" cy="66094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B54BFD43-75D1-4ED0-9ACF-F9C70A5284CD}"/>
                </a:ext>
              </a:extLst>
            </p:cNvPr>
            <p:cNvCxnSpPr>
              <a:stCxn id="99" idx="3"/>
              <a:endCxn id="99" idx="7"/>
            </p:cNvCxnSpPr>
            <p:nvPr/>
          </p:nvCxnSpPr>
          <p:spPr>
            <a:xfrm flipV="1">
              <a:off x="5054327" y="2554967"/>
              <a:ext cx="660946" cy="66094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11" name="Connector: Curved 110">
            <a:extLst>
              <a:ext uri="{FF2B5EF4-FFF2-40B4-BE49-F238E27FC236}">
                <a16:creationId xmlns:a16="http://schemas.microsoft.com/office/drawing/2014/main" id="{6E25316F-EC8A-4462-ABC6-58D51769BBD7}"/>
              </a:ext>
            </a:extLst>
          </p:cNvPr>
          <p:cNvCxnSpPr>
            <a:stCxn id="88" idx="2"/>
          </p:cNvCxnSpPr>
          <p:nvPr/>
        </p:nvCxnSpPr>
        <p:spPr>
          <a:xfrm rot="16200000" flipH="1">
            <a:off x="4203184" y="2263674"/>
            <a:ext cx="242489" cy="658528"/>
          </a:xfrm>
          <a:prstGeom prst="curvedConnector2">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Connector: Curved 111">
            <a:extLst>
              <a:ext uri="{FF2B5EF4-FFF2-40B4-BE49-F238E27FC236}">
                <a16:creationId xmlns:a16="http://schemas.microsoft.com/office/drawing/2014/main" id="{5F009EA2-05BE-4E49-B035-907ADC59D87B}"/>
              </a:ext>
            </a:extLst>
          </p:cNvPr>
          <p:cNvCxnSpPr>
            <a:stCxn id="86" idx="3"/>
          </p:cNvCxnSpPr>
          <p:nvPr/>
        </p:nvCxnSpPr>
        <p:spPr>
          <a:xfrm>
            <a:off x="3855611" y="1911513"/>
            <a:ext cx="740610" cy="447232"/>
          </a:xfrm>
          <a:prstGeom prst="curved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1C4BBED8-7111-434A-AF22-34E18AFF7837}"/>
              </a:ext>
            </a:extLst>
          </p:cNvPr>
          <p:cNvCxnSpPr>
            <a:cxnSpLocks/>
          </p:cNvCxnSpPr>
          <p:nvPr/>
        </p:nvCxnSpPr>
        <p:spPr>
          <a:xfrm>
            <a:off x="5155031" y="2490461"/>
            <a:ext cx="331369"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4" name="Title 1">
            <a:extLst>
              <a:ext uri="{FF2B5EF4-FFF2-40B4-BE49-F238E27FC236}">
                <a16:creationId xmlns:a16="http://schemas.microsoft.com/office/drawing/2014/main" id="{1ABFA70A-0CD8-4C5E-A34D-2C687105DF38}"/>
              </a:ext>
            </a:extLst>
          </p:cNvPr>
          <p:cNvSpPr txBox="1">
            <a:spLocks/>
          </p:cNvSpPr>
          <p:nvPr/>
        </p:nvSpPr>
        <p:spPr>
          <a:xfrm>
            <a:off x="4563212" y="1954341"/>
            <a:ext cx="584746" cy="184666"/>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200" dirty="0">
                <a:solidFill>
                  <a:schemeClr val="bg1"/>
                </a:solidFill>
              </a:rPr>
              <a:t>Mixer</a:t>
            </a:r>
          </a:p>
        </p:txBody>
      </p:sp>
      <p:grpSp>
        <p:nvGrpSpPr>
          <p:cNvPr id="116" name="Group 115">
            <a:extLst>
              <a:ext uri="{FF2B5EF4-FFF2-40B4-BE49-F238E27FC236}">
                <a16:creationId xmlns:a16="http://schemas.microsoft.com/office/drawing/2014/main" id="{037D14EC-9DCE-429B-A300-C574A68F222C}"/>
              </a:ext>
            </a:extLst>
          </p:cNvPr>
          <p:cNvGrpSpPr/>
          <p:nvPr/>
        </p:nvGrpSpPr>
        <p:grpSpPr>
          <a:xfrm>
            <a:off x="350343" y="2157801"/>
            <a:ext cx="785239" cy="1145757"/>
            <a:chOff x="1066800" y="1607820"/>
            <a:chExt cx="3485602" cy="1173480"/>
          </a:xfrm>
        </p:grpSpPr>
        <p:sp>
          <p:nvSpPr>
            <p:cNvPr id="117" name="Freeform: Shape 116">
              <a:extLst>
                <a:ext uri="{FF2B5EF4-FFF2-40B4-BE49-F238E27FC236}">
                  <a16:creationId xmlns:a16="http://schemas.microsoft.com/office/drawing/2014/main" id="{F110DACF-13EF-43B8-8756-4117F924B117}"/>
                </a:ext>
              </a:extLst>
            </p:cNvPr>
            <p:cNvSpPr/>
            <p:nvPr/>
          </p:nvSpPr>
          <p:spPr>
            <a:xfrm>
              <a:off x="1066800" y="1722120"/>
              <a:ext cx="3390900" cy="929645"/>
            </a:xfrm>
            <a:custGeom>
              <a:avLst/>
              <a:gdLst>
                <a:gd name="connsiteX0" fmla="*/ 0 w 7086600"/>
                <a:gd name="connsiteY0" fmla="*/ 922020 h 929645"/>
                <a:gd name="connsiteX1" fmla="*/ 914400 w 7086600"/>
                <a:gd name="connsiteY1" fmla="*/ 7620 h 929645"/>
                <a:gd name="connsiteX2" fmla="*/ 1760220 w 7086600"/>
                <a:gd name="connsiteY2" fmla="*/ 929640 h 929645"/>
                <a:gd name="connsiteX3" fmla="*/ 2514600 w 7086600"/>
                <a:gd name="connsiteY3" fmla="*/ 0 h 929645"/>
                <a:gd name="connsiteX4" fmla="*/ 3185160 w 7086600"/>
                <a:gd name="connsiteY4" fmla="*/ 929640 h 929645"/>
                <a:gd name="connsiteX5" fmla="*/ 3825240 w 7086600"/>
                <a:gd name="connsiteY5" fmla="*/ 15240 h 929645"/>
                <a:gd name="connsiteX6" fmla="*/ 4457700 w 7086600"/>
                <a:gd name="connsiteY6" fmla="*/ 929640 h 929645"/>
                <a:gd name="connsiteX7" fmla="*/ 4975860 w 7086600"/>
                <a:gd name="connsiteY7" fmla="*/ 15240 h 929645"/>
                <a:gd name="connsiteX8" fmla="*/ 5394960 w 7086600"/>
                <a:gd name="connsiteY8" fmla="*/ 922020 h 929645"/>
                <a:gd name="connsiteX9" fmla="*/ 5722620 w 7086600"/>
                <a:gd name="connsiteY9" fmla="*/ 15240 h 929645"/>
                <a:gd name="connsiteX10" fmla="*/ 6035040 w 7086600"/>
                <a:gd name="connsiteY10" fmla="*/ 929640 h 929645"/>
                <a:gd name="connsiteX11" fmla="*/ 6233160 w 7086600"/>
                <a:gd name="connsiteY11" fmla="*/ 7620 h 929645"/>
                <a:gd name="connsiteX12" fmla="*/ 6469380 w 7086600"/>
                <a:gd name="connsiteY12" fmla="*/ 914400 h 929645"/>
                <a:gd name="connsiteX13" fmla="*/ 6606540 w 7086600"/>
                <a:gd name="connsiteY13" fmla="*/ 15240 h 929645"/>
                <a:gd name="connsiteX14" fmla="*/ 6789420 w 7086600"/>
                <a:gd name="connsiteY14" fmla="*/ 929640 h 929645"/>
                <a:gd name="connsiteX15" fmla="*/ 6903720 w 7086600"/>
                <a:gd name="connsiteY15" fmla="*/ 22860 h 929645"/>
                <a:gd name="connsiteX16" fmla="*/ 7086600 w 7086600"/>
                <a:gd name="connsiteY16" fmla="*/ 929640 h 9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86600" h="929645">
                  <a:moveTo>
                    <a:pt x="0" y="922020"/>
                  </a:moveTo>
                  <a:cubicBezTo>
                    <a:pt x="310515" y="464185"/>
                    <a:pt x="621030" y="6350"/>
                    <a:pt x="914400" y="7620"/>
                  </a:cubicBezTo>
                  <a:cubicBezTo>
                    <a:pt x="1207770" y="8890"/>
                    <a:pt x="1493520" y="930910"/>
                    <a:pt x="1760220" y="929640"/>
                  </a:cubicBezTo>
                  <a:cubicBezTo>
                    <a:pt x="2026920" y="928370"/>
                    <a:pt x="2277110" y="0"/>
                    <a:pt x="2514600" y="0"/>
                  </a:cubicBezTo>
                  <a:cubicBezTo>
                    <a:pt x="2752090" y="0"/>
                    <a:pt x="2966720" y="927100"/>
                    <a:pt x="3185160" y="929640"/>
                  </a:cubicBezTo>
                  <a:cubicBezTo>
                    <a:pt x="3403600" y="932180"/>
                    <a:pt x="3613150" y="15240"/>
                    <a:pt x="3825240" y="15240"/>
                  </a:cubicBezTo>
                  <a:cubicBezTo>
                    <a:pt x="4037330" y="15240"/>
                    <a:pt x="4265930" y="929640"/>
                    <a:pt x="4457700" y="929640"/>
                  </a:cubicBezTo>
                  <a:cubicBezTo>
                    <a:pt x="4649470" y="929640"/>
                    <a:pt x="4819650" y="16510"/>
                    <a:pt x="4975860" y="15240"/>
                  </a:cubicBezTo>
                  <a:cubicBezTo>
                    <a:pt x="5132070" y="13970"/>
                    <a:pt x="5270500" y="922020"/>
                    <a:pt x="5394960" y="922020"/>
                  </a:cubicBezTo>
                  <a:cubicBezTo>
                    <a:pt x="5519420" y="922020"/>
                    <a:pt x="5615940" y="13970"/>
                    <a:pt x="5722620" y="15240"/>
                  </a:cubicBezTo>
                  <a:cubicBezTo>
                    <a:pt x="5829300" y="16510"/>
                    <a:pt x="5949950" y="930910"/>
                    <a:pt x="6035040" y="929640"/>
                  </a:cubicBezTo>
                  <a:cubicBezTo>
                    <a:pt x="6120130" y="928370"/>
                    <a:pt x="6160770" y="10160"/>
                    <a:pt x="6233160" y="7620"/>
                  </a:cubicBezTo>
                  <a:cubicBezTo>
                    <a:pt x="6305550" y="5080"/>
                    <a:pt x="6407150" y="913130"/>
                    <a:pt x="6469380" y="914400"/>
                  </a:cubicBezTo>
                  <a:cubicBezTo>
                    <a:pt x="6531610" y="915670"/>
                    <a:pt x="6553200" y="12700"/>
                    <a:pt x="6606540" y="15240"/>
                  </a:cubicBezTo>
                  <a:cubicBezTo>
                    <a:pt x="6659880" y="17780"/>
                    <a:pt x="6739890" y="928370"/>
                    <a:pt x="6789420" y="929640"/>
                  </a:cubicBezTo>
                  <a:cubicBezTo>
                    <a:pt x="6838950" y="930910"/>
                    <a:pt x="6854190" y="22860"/>
                    <a:pt x="6903720" y="22860"/>
                  </a:cubicBezTo>
                  <a:cubicBezTo>
                    <a:pt x="6953250" y="22860"/>
                    <a:pt x="7019925" y="476250"/>
                    <a:pt x="7086600" y="929640"/>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E9938823-D0DE-4F18-A571-E1570F65E96B}"/>
                </a:ext>
              </a:extLst>
            </p:cNvPr>
            <p:cNvSpPr/>
            <p:nvPr/>
          </p:nvSpPr>
          <p:spPr>
            <a:xfrm>
              <a:off x="4308561" y="1607820"/>
              <a:ext cx="243841" cy="1173480"/>
            </a:xfrm>
            <a:prstGeom prst="rect">
              <a:avLst/>
            </a:prstGeom>
            <a:solidFill>
              <a:srgbClr val="1C1C1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118">
            <a:extLst>
              <a:ext uri="{FF2B5EF4-FFF2-40B4-BE49-F238E27FC236}">
                <a16:creationId xmlns:a16="http://schemas.microsoft.com/office/drawing/2014/main" id="{8A4A57BC-8FE0-4E12-A8F8-CCDE52CE392F}"/>
              </a:ext>
            </a:extLst>
          </p:cNvPr>
          <p:cNvGrpSpPr/>
          <p:nvPr/>
        </p:nvGrpSpPr>
        <p:grpSpPr>
          <a:xfrm>
            <a:off x="505086" y="2161093"/>
            <a:ext cx="785239" cy="1145757"/>
            <a:chOff x="1066800" y="1607820"/>
            <a:chExt cx="3485602" cy="1173480"/>
          </a:xfrm>
        </p:grpSpPr>
        <p:sp>
          <p:nvSpPr>
            <p:cNvPr id="120" name="Freeform: Shape 119">
              <a:extLst>
                <a:ext uri="{FF2B5EF4-FFF2-40B4-BE49-F238E27FC236}">
                  <a16:creationId xmlns:a16="http://schemas.microsoft.com/office/drawing/2014/main" id="{1B3918C1-BD4F-4FB2-8721-C3B247DCEDE6}"/>
                </a:ext>
              </a:extLst>
            </p:cNvPr>
            <p:cNvSpPr/>
            <p:nvPr/>
          </p:nvSpPr>
          <p:spPr>
            <a:xfrm>
              <a:off x="1066800" y="1722120"/>
              <a:ext cx="3390900" cy="929645"/>
            </a:xfrm>
            <a:custGeom>
              <a:avLst/>
              <a:gdLst>
                <a:gd name="connsiteX0" fmla="*/ 0 w 7086600"/>
                <a:gd name="connsiteY0" fmla="*/ 922020 h 929645"/>
                <a:gd name="connsiteX1" fmla="*/ 914400 w 7086600"/>
                <a:gd name="connsiteY1" fmla="*/ 7620 h 929645"/>
                <a:gd name="connsiteX2" fmla="*/ 1760220 w 7086600"/>
                <a:gd name="connsiteY2" fmla="*/ 929640 h 929645"/>
                <a:gd name="connsiteX3" fmla="*/ 2514600 w 7086600"/>
                <a:gd name="connsiteY3" fmla="*/ 0 h 929645"/>
                <a:gd name="connsiteX4" fmla="*/ 3185160 w 7086600"/>
                <a:gd name="connsiteY4" fmla="*/ 929640 h 929645"/>
                <a:gd name="connsiteX5" fmla="*/ 3825240 w 7086600"/>
                <a:gd name="connsiteY5" fmla="*/ 15240 h 929645"/>
                <a:gd name="connsiteX6" fmla="*/ 4457700 w 7086600"/>
                <a:gd name="connsiteY6" fmla="*/ 929640 h 929645"/>
                <a:gd name="connsiteX7" fmla="*/ 4975860 w 7086600"/>
                <a:gd name="connsiteY7" fmla="*/ 15240 h 929645"/>
                <a:gd name="connsiteX8" fmla="*/ 5394960 w 7086600"/>
                <a:gd name="connsiteY8" fmla="*/ 922020 h 929645"/>
                <a:gd name="connsiteX9" fmla="*/ 5722620 w 7086600"/>
                <a:gd name="connsiteY9" fmla="*/ 15240 h 929645"/>
                <a:gd name="connsiteX10" fmla="*/ 6035040 w 7086600"/>
                <a:gd name="connsiteY10" fmla="*/ 929640 h 929645"/>
                <a:gd name="connsiteX11" fmla="*/ 6233160 w 7086600"/>
                <a:gd name="connsiteY11" fmla="*/ 7620 h 929645"/>
                <a:gd name="connsiteX12" fmla="*/ 6469380 w 7086600"/>
                <a:gd name="connsiteY12" fmla="*/ 914400 h 929645"/>
                <a:gd name="connsiteX13" fmla="*/ 6606540 w 7086600"/>
                <a:gd name="connsiteY13" fmla="*/ 15240 h 929645"/>
                <a:gd name="connsiteX14" fmla="*/ 6789420 w 7086600"/>
                <a:gd name="connsiteY14" fmla="*/ 929640 h 929645"/>
                <a:gd name="connsiteX15" fmla="*/ 6903720 w 7086600"/>
                <a:gd name="connsiteY15" fmla="*/ 22860 h 929645"/>
                <a:gd name="connsiteX16" fmla="*/ 7086600 w 7086600"/>
                <a:gd name="connsiteY16" fmla="*/ 929640 h 9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86600" h="929645">
                  <a:moveTo>
                    <a:pt x="0" y="922020"/>
                  </a:moveTo>
                  <a:cubicBezTo>
                    <a:pt x="310515" y="464185"/>
                    <a:pt x="621030" y="6350"/>
                    <a:pt x="914400" y="7620"/>
                  </a:cubicBezTo>
                  <a:cubicBezTo>
                    <a:pt x="1207770" y="8890"/>
                    <a:pt x="1493520" y="930910"/>
                    <a:pt x="1760220" y="929640"/>
                  </a:cubicBezTo>
                  <a:cubicBezTo>
                    <a:pt x="2026920" y="928370"/>
                    <a:pt x="2277110" y="0"/>
                    <a:pt x="2514600" y="0"/>
                  </a:cubicBezTo>
                  <a:cubicBezTo>
                    <a:pt x="2752090" y="0"/>
                    <a:pt x="2966720" y="927100"/>
                    <a:pt x="3185160" y="929640"/>
                  </a:cubicBezTo>
                  <a:cubicBezTo>
                    <a:pt x="3403600" y="932180"/>
                    <a:pt x="3613150" y="15240"/>
                    <a:pt x="3825240" y="15240"/>
                  </a:cubicBezTo>
                  <a:cubicBezTo>
                    <a:pt x="4037330" y="15240"/>
                    <a:pt x="4265930" y="929640"/>
                    <a:pt x="4457700" y="929640"/>
                  </a:cubicBezTo>
                  <a:cubicBezTo>
                    <a:pt x="4649470" y="929640"/>
                    <a:pt x="4819650" y="16510"/>
                    <a:pt x="4975860" y="15240"/>
                  </a:cubicBezTo>
                  <a:cubicBezTo>
                    <a:pt x="5132070" y="13970"/>
                    <a:pt x="5270500" y="922020"/>
                    <a:pt x="5394960" y="922020"/>
                  </a:cubicBezTo>
                  <a:cubicBezTo>
                    <a:pt x="5519420" y="922020"/>
                    <a:pt x="5615940" y="13970"/>
                    <a:pt x="5722620" y="15240"/>
                  </a:cubicBezTo>
                  <a:cubicBezTo>
                    <a:pt x="5829300" y="16510"/>
                    <a:pt x="5949950" y="930910"/>
                    <a:pt x="6035040" y="929640"/>
                  </a:cubicBezTo>
                  <a:cubicBezTo>
                    <a:pt x="6120130" y="928370"/>
                    <a:pt x="6160770" y="10160"/>
                    <a:pt x="6233160" y="7620"/>
                  </a:cubicBezTo>
                  <a:cubicBezTo>
                    <a:pt x="6305550" y="5080"/>
                    <a:pt x="6407150" y="913130"/>
                    <a:pt x="6469380" y="914400"/>
                  </a:cubicBezTo>
                  <a:cubicBezTo>
                    <a:pt x="6531610" y="915670"/>
                    <a:pt x="6553200" y="12700"/>
                    <a:pt x="6606540" y="15240"/>
                  </a:cubicBezTo>
                  <a:cubicBezTo>
                    <a:pt x="6659880" y="17780"/>
                    <a:pt x="6739890" y="928370"/>
                    <a:pt x="6789420" y="929640"/>
                  </a:cubicBezTo>
                  <a:cubicBezTo>
                    <a:pt x="6838950" y="930910"/>
                    <a:pt x="6854190" y="22860"/>
                    <a:pt x="6903720" y="22860"/>
                  </a:cubicBezTo>
                  <a:cubicBezTo>
                    <a:pt x="6953250" y="22860"/>
                    <a:pt x="7019925" y="476250"/>
                    <a:pt x="7086600" y="929640"/>
                  </a:cubicBezTo>
                </a:path>
              </a:pathLst>
            </a:cu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6"/>
                  </a:solidFill>
                </a:ln>
              </a:endParaRPr>
            </a:p>
          </p:txBody>
        </p:sp>
        <p:sp>
          <p:nvSpPr>
            <p:cNvPr id="121" name="Rectangle 120">
              <a:extLst>
                <a:ext uri="{FF2B5EF4-FFF2-40B4-BE49-F238E27FC236}">
                  <a16:creationId xmlns:a16="http://schemas.microsoft.com/office/drawing/2014/main" id="{EE16839C-D4EE-4A7F-849F-F1B664140EFB}"/>
                </a:ext>
              </a:extLst>
            </p:cNvPr>
            <p:cNvSpPr/>
            <p:nvPr/>
          </p:nvSpPr>
          <p:spPr>
            <a:xfrm>
              <a:off x="4308561" y="1607820"/>
              <a:ext cx="243841" cy="1173480"/>
            </a:xfrm>
            <a:prstGeom prst="rect">
              <a:avLst/>
            </a:prstGeom>
            <a:solidFill>
              <a:srgbClr val="1C1C1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accent6"/>
                  </a:solidFill>
                </a:ln>
              </a:endParaRPr>
            </a:p>
          </p:txBody>
        </p:sp>
      </p:grpSp>
      <p:cxnSp>
        <p:nvCxnSpPr>
          <p:cNvPr id="122" name="Straight Arrow Connector 121">
            <a:extLst>
              <a:ext uri="{FF2B5EF4-FFF2-40B4-BE49-F238E27FC236}">
                <a16:creationId xmlns:a16="http://schemas.microsoft.com/office/drawing/2014/main" id="{4BB0751E-7995-4CA2-9B8C-C96B48936135}"/>
              </a:ext>
            </a:extLst>
          </p:cNvPr>
          <p:cNvCxnSpPr>
            <a:cxnSpLocks/>
          </p:cNvCxnSpPr>
          <p:nvPr/>
        </p:nvCxnSpPr>
        <p:spPr>
          <a:xfrm>
            <a:off x="355282" y="2098537"/>
            <a:ext cx="0" cy="1303793"/>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65BCDDE8-DC72-45B9-893E-8403DDF9FCDD}"/>
              </a:ext>
            </a:extLst>
          </p:cNvPr>
          <p:cNvCxnSpPr>
            <a:cxnSpLocks/>
          </p:cNvCxnSpPr>
          <p:nvPr/>
        </p:nvCxnSpPr>
        <p:spPr>
          <a:xfrm>
            <a:off x="147860" y="2745495"/>
            <a:ext cx="1787777"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4" name="Title 1">
            <a:extLst>
              <a:ext uri="{FF2B5EF4-FFF2-40B4-BE49-F238E27FC236}">
                <a16:creationId xmlns:a16="http://schemas.microsoft.com/office/drawing/2014/main" id="{FABEB358-DD17-4F49-8A9C-7F66A0DC83F6}"/>
              </a:ext>
            </a:extLst>
          </p:cNvPr>
          <p:cNvSpPr txBox="1">
            <a:spLocks/>
          </p:cNvSpPr>
          <p:nvPr/>
        </p:nvSpPr>
        <p:spPr>
          <a:xfrm>
            <a:off x="1678829" y="2826355"/>
            <a:ext cx="607449" cy="184666"/>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200" dirty="0">
                <a:solidFill>
                  <a:schemeClr val="bg1"/>
                </a:solidFill>
              </a:rPr>
              <a:t>Time</a:t>
            </a:r>
          </a:p>
        </p:txBody>
      </p:sp>
      <p:sp>
        <p:nvSpPr>
          <p:cNvPr id="125" name="Title 1">
            <a:extLst>
              <a:ext uri="{FF2B5EF4-FFF2-40B4-BE49-F238E27FC236}">
                <a16:creationId xmlns:a16="http://schemas.microsoft.com/office/drawing/2014/main" id="{D43E3B51-BB2D-4A70-9197-AACBD6ED074C}"/>
              </a:ext>
            </a:extLst>
          </p:cNvPr>
          <p:cNvSpPr txBox="1">
            <a:spLocks/>
          </p:cNvSpPr>
          <p:nvPr/>
        </p:nvSpPr>
        <p:spPr>
          <a:xfrm>
            <a:off x="149859" y="1821272"/>
            <a:ext cx="785239" cy="184666"/>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200" dirty="0">
                <a:solidFill>
                  <a:schemeClr val="bg1"/>
                </a:solidFill>
              </a:rPr>
              <a:t>Amplitude</a:t>
            </a:r>
          </a:p>
        </p:txBody>
      </p:sp>
      <p:sp>
        <p:nvSpPr>
          <p:cNvPr id="126" name="Title 1">
            <a:extLst>
              <a:ext uri="{FF2B5EF4-FFF2-40B4-BE49-F238E27FC236}">
                <a16:creationId xmlns:a16="http://schemas.microsoft.com/office/drawing/2014/main" id="{7FA4BA29-2411-41CC-9EC1-4FF327CAD5D4}"/>
              </a:ext>
            </a:extLst>
          </p:cNvPr>
          <p:cNvSpPr txBox="1">
            <a:spLocks/>
          </p:cNvSpPr>
          <p:nvPr/>
        </p:nvSpPr>
        <p:spPr>
          <a:xfrm>
            <a:off x="567642" y="2046054"/>
            <a:ext cx="785239" cy="184666"/>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200" dirty="0">
                <a:solidFill>
                  <a:schemeClr val="accent1"/>
                </a:solidFill>
              </a:rPr>
              <a:t>Transmit</a:t>
            </a:r>
          </a:p>
        </p:txBody>
      </p:sp>
      <p:sp>
        <p:nvSpPr>
          <p:cNvPr id="127" name="Title 1">
            <a:extLst>
              <a:ext uri="{FF2B5EF4-FFF2-40B4-BE49-F238E27FC236}">
                <a16:creationId xmlns:a16="http://schemas.microsoft.com/office/drawing/2014/main" id="{14C5FEED-1BAD-424F-B869-8CF8EBFE3782}"/>
              </a:ext>
            </a:extLst>
          </p:cNvPr>
          <p:cNvSpPr txBox="1">
            <a:spLocks/>
          </p:cNvSpPr>
          <p:nvPr/>
        </p:nvSpPr>
        <p:spPr>
          <a:xfrm>
            <a:off x="1263986" y="2243599"/>
            <a:ext cx="785239" cy="184666"/>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200" dirty="0">
                <a:solidFill>
                  <a:schemeClr val="accent6"/>
                </a:solidFill>
              </a:rPr>
              <a:t>Receive</a:t>
            </a:r>
          </a:p>
        </p:txBody>
      </p:sp>
    </p:spTree>
    <p:extLst>
      <p:ext uri="{BB962C8B-B14F-4D97-AF65-F5344CB8AC3E}">
        <p14:creationId xmlns:p14="http://schemas.microsoft.com/office/powerpoint/2010/main" val="768708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9F037-936A-4347-9B6F-70928D8A247A}"/>
              </a:ext>
            </a:extLst>
          </p:cNvPr>
          <p:cNvSpPr txBox="1">
            <a:spLocks/>
          </p:cNvSpPr>
          <p:nvPr/>
        </p:nvSpPr>
        <p:spPr>
          <a:xfrm>
            <a:off x="0" y="265725"/>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do we measure a </a:t>
            </a:r>
            <a:r>
              <a:rPr lang="en-US" sz="2800" dirty="0" err="1">
                <a:solidFill>
                  <a:schemeClr val="bg1"/>
                </a:solidFill>
              </a:rPr>
              <a:t>mmWave</a:t>
            </a:r>
            <a:r>
              <a:rPr lang="en-US" sz="2800" dirty="0">
                <a:solidFill>
                  <a:schemeClr val="bg1"/>
                </a:solidFill>
              </a:rPr>
              <a:t> Image?</a:t>
            </a:r>
            <a:endParaRPr lang="en-US" sz="2200" dirty="0">
              <a:solidFill>
                <a:schemeClr val="bg1"/>
              </a:solidFill>
            </a:endParaRPr>
          </a:p>
        </p:txBody>
      </p:sp>
      <p:sp>
        <p:nvSpPr>
          <p:cNvPr id="72" name="Title 1">
            <a:extLst>
              <a:ext uri="{FF2B5EF4-FFF2-40B4-BE49-F238E27FC236}">
                <a16:creationId xmlns:a16="http://schemas.microsoft.com/office/drawing/2014/main" id="{A014A327-8D54-4F14-8C54-D7E5068DD586}"/>
              </a:ext>
            </a:extLst>
          </p:cNvPr>
          <p:cNvSpPr txBox="1">
            <a:spLocks/>
          </p:cNvSpPr>
          <p:nvPr/>
        </p:nvSpPr>
        <p:spPr>
          <a:xfrm>
            <a:off x="0" y="1180272"/>
            <a:ext cx="1007745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Estimate the </a:t>
            </a:r>
            <a:r>
              <a:rPr lang="en-US" sz="2200" dirty="0">
                <a:solidFill>
                  <a:schemeClr val="accent4"/>
                </a:solidFill>
              </a:rPr>
              <a:t>power</a:t>
            </a:r>
            <a:r>
              <a:rPr lang="en-US" sz="2200" dirty="0">
                <a:solidFill>
                  <a:schemeClr val="bg1"/>
                </a:solidFill>
              </a:rPr>
              <a:t> reflected from this </a:t>
            </a:r>
            <a:r>
              <a:rPr lang="en-US" sz="2200" dirty="0">
                <a:solidFill>
                  <a:schemeClr val="accent4"/>
                </a:solidFill>
              </a:rPr>
              <a:t>point (range, angle) </a:t>
            </a:r>
            <a:r>
              <a:rPr lang="en-US" sz="2200" dirty="0">
                <a:solidFill>
                  <a:schemeClr val="bg1"/>
                </a:solidFill>
              </a:rPr>
              <a:t>in space</a:t>
            </a:r>
          </a:p>
        </p:txBody>
      </p:sp>
      <p:sp>
        <p:nvSpPr>
          <p:cNvPr id="139" name="Title 1">
            <a:extLst>
              <a:ext uri="{FF2B5EF4-FFF2-40B4-BE49-F238E27FC236}">
                <a16:creationId xmlns:a16="http://schemas.microsoft.com/office/drawing/2014/main" id="{90A5ECF4-D783-4CC4-82FB-053A8F9E92EE}"/>
              </a:ext>
            </a:extLst>
          </p:cNvPr>
          <p:cNvSpPr txBox="1">
            <a:spLocks/>
          </p:cNvSpPr>
          <p:nvPr/>
        </p:nvSpPr>
        <p:spPr>
          <a:xfrm>
            <a:off x="1927" y="1776756"/>
            <a:ext cx="1007745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How do we estimate </a:t>
            </a:r>
            <a:r>
              <a:rPr lang="en-US" sz="2200" dirty="0">
                <a:solidFill>
                  <a:schemeClr val="accent4"/>
                </a:solidFill>
              </a:rPr>
              <a:t>range</a:t>
            </a:r>
            <a:r>
              <a:rPr lang="en-US" sz="2200" dirty="0">
                <a:solidFill>
                  <a:schemeClr val="bg1"/>
                </a:solidFill>
              </a:rPr>
              <a:t> with </a:t>
            </a:r>
            <a:r>
              <a:rPr lang="en-US" sz="2200" dirty="0" err="1">
                <a:solidFill>
                  <a:schemeClr val="bg1"/>
                </a:solidFill>
              </a:rPr>
              <a:t>mmWave</a:t>
            </a:r>
            <a:r>
              <a:rPr lang="en-US" sz="2200" dirty="0">
                <a:solidFill>
                  <a:schemeClr val="bg1"/>
                </a:solidFill>
              </a:rPr>
              <a:t> signals?</a:t>
            </a:r>
          </a:p>
        </p:txBody>
      </p:sp>
      <p:sp>
        <p:nvSpPr>
          <p:cNvPr id="140" name="!!ang_title">
            <a:extLst>
              <a:ext uri="{FF2B5EF4-FFF2-40B4-BE49-F238E27FC236}">
                <a16:creationId xmlns:a16="http://schemas.microsoft.com/office/drawing/2014/main" id="{B866E957-2253-4DF3-8C49-AC89D564497E}"/>
              </a:ext>
            </a:extLst>
          </p:cNvPr>
          <p:cNvSpPr txBox="1">
            <a:spLocks/>
          </p:cNvSpPr>
          <p:nvPr/>
        </p:nvSpPr>
        <p:spPr>
          <a:xfrm>
            <a:off x="0" y="3773330"/>
            <a:ext cx="1007745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How do we estimate </a:t>
            </a:r>
            <a:r>
              <a:rPr lang="en-US" sz="2200" dirty="0">
                <a:solidFill>
                  <a:schemeClr val="accent4"/>
                </a:solidFill>
              </a:rPr>
              <a:t>angle</a:t>
            </a:r>
            <a:r>
              <a:rPr lang="en-US" sz="2200" dirty="0">
                <a:solidFill>
                  <a:schemeClr val="bg1"/>
                </a:solidFill>
              </a:rPr>
              <a:t> with </a:t>
            </a:r>
            <a:r>
              <a:rPr lang="en-US" sz="2200" dirty="0" err="1">
                <a:solidFill>
                  <a:schemeClr val="bg1"/>
                </a:solidFill>
              </a:rPr>
              <a:t>mmWave</a:t>
            </a:r>
            <a:r>
              <a:rPr lang="en-US" sz="2200" dirty="0">
                <a:solidFill>
                  <a:schemeClr val="bg1"/>
                </a:solidFill>
              </a:rPr>
              <a:t> signals?</a:t>
            </a:r>
          </a:p>
        </p:txBody>
      </p:sp>
      <p:sp>
        <p:nvSpPr>
          <p:cNvPr id="142" name="Freeform: Shape 141">
            <a:extLst>
              <a:ext uri="{FF2B5EF4-FFF2-40B4-BE49-F238E27FC236}">
                <a16:creationId xmlns:a16="http://schemas.microsoft.com/office/drawing/2014/main" id="{4031CDBC-BE66-45CE-B5C2-01592558C3E3}"/>
              </a:ext>
            </a:extLst>
          </p:cNvPr>
          <p:cNvSpPr/>
          <p:nvPr/>
        </p:nvSpPr>
        <p:spPr>
          <a:xfrm>
            <a:off x="5212761" y="2737847"/>
            <a:ext cx="2321819" cy="359982"/>
          </a:xfrm>
          <a:custGeom>
            <a:avLst/>
            <a:gdLst>
              <a:gd name="connsiteX0" fmla="*/ 0 w 9151620"/>
              <a:gd name="connsiteY0" fmla="*/ 914401 h 922022"/>
              <a:gd name="connsiteX1" fmla="*/ 434340 w 9151620"/>
              <a:gd name="connsiteY1" fmla="*/ 7621 h 922022"/>
              <a:gd name="connsiteX2" fmla="*/ 914400 w 9151620"/>
              <a:gd name="connsiteY2" fmla="*/ 922021 h 922022"/>
              <a:gd name="connsiteX3" fmla="*/ 1363980 w 9151620"/>
              <a:gd name="connsiteY3" fmla="*/ 1 h 922022"/>
              <a:gd name="connsiteX4" fmla="*/ 1836420 w 9151620"/>
              <a:gd name="connsiteY4" fmla="*/ 914401 h 922022"/>
              <a:gd name="connsiteX5" fmla="*/ 2293620 w 9151620"/>
              <a:gd name="connsiteY5" fmla="*/ 7621 h 922022"/>
              <a:gd name="connsiteX6" fmla="*/ 2750820 w 9151620"/>
              <a:gd name="connsiteY6" fmla="*/ 922021 h 922022"/>
              <a:gd name="connsiteX7" fmla="*/ 3192780 w 9151620"/>
              <a:gd name="connsiteY7" fmla="*/ 7621 h 922022"/>
              <a:gd name="connsiteX8" fmla="*/ 3657600 w 9151620"/>
              <a:gd name="connsiteY8" fmla="*/ 922021 h 922022"/>
              <a:gd name="connsiteX9" fmla="*/ 4107180 w 9151620"/>
              <a:gd name="connsiteY9" fmla="*/ 7621 h 922022"/>
              <a:gd name="connsiteX10" fmla="*/ 4572000 w 9151620"/>
              <a:gd name="connsiteY10" fmla="*/ 914401 h 922022"/>
              <a:gd name="connsiteX11" fmla="*/ 5029200 w 9151620"/>
              <a:gd name="connsiteY11" fmla="*/ 1 h 922022"/>
              <a:gd name="connsiteX12" fmla="*/ 5494020 w 9151620"/>
              <a:gd name="connsiteY12" fmla="*/ 922021 h 922022"/>
              <a:gd name="connsiteX13" fmla="*/ 5920740 w 9151620"/>
              <a:gd name="connsiteY13" fmla="*/ 7621 h 922022"/>
              <a:gd name="connsiteX14" fmla="*/ 6408420 w 9151620"/>
              <a:gd name="connsiteY14" fmla="*/ 922021 h 922022"/>
              <a:gd name="connsiteX15" fmla="*/ 6842760 w 9151620"/>
              <a:gd name="connsiteY15" fmla="*/ 1 h 922022"/>
              <a:gd name="connsiteX16" fmla="*/ 7322820 w 9151620"/>
              <a:gd name="connsiteY16" fmla="*/ 914401 h 922022"/>
              <a:gd name="connsiteX17" fmla="*/ 7780020 w 9151620"/>
              <a:gd name="connsiteY17" fmla="*/ 7621 h 922022"/>
              <a:gd name="connsiteX18" fmla="*/ 8237220 w 9151620"/>
              <a:gd name="connsiteY18" fmla="*/ 922021 h 922022"/>
              <a:gd name="connsiteX19" fmla="*/ 8679180 w 9151620"/>
              <a:gd name="connsiteY19" fmla="*/ 7621 h 922022"/>
              <a:gd name="connsiteX20" fmla="*/ 9151620 w 9151620"/>
              <a:gd name="connsiteY20" fmla="*/ 922021 h 92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51620" h="922022">
                <a:moveTo>
                  <a:pt x="0" y="914401"/>
                </a:moveTo>
                <a:cubicBezTo>
                  <a:pt x="140970" y="460376"/>
                  <a:pt x="281940" y="6351"/>
                  <a:pt x="434340" y="7621"/>
                </a:cubicBezTo>
                <a:cubicBezTo>
                  <a:pt x="586740" y="8891"/>
                  <a:pt x="759460" y="923291"/>
                  <a:pt x="914400" y="922021"/>
                </a:cubicBezTo>
                <a:cubicBezTo>
                  <a:pt x="1069340" y="920751"/>
                  <a:pt x="1210310" y="1271"/>
                  <a:pt x="1363980" y="1"/>
                </a:cubicBezTo>
                <a:cubicBezTo>
                  <a:pt x="1517650" y="-1269"/>
                  <a:pt x="1681480" y="913131"/>
                  <a:pt x="1836420" y="914401"/>
                </a:cubicBezTo>
                <a:cubicBezTo>
                  <a:pt x="1991360" y="915671"/>
                  <a:pt x="2141220" y="6351"/>
                  <a:pt x="2293620" y="7621"/>
                </a:cubicBezTo>
                <a:cubicBezTo>
                  <a:pt x="2446020" y="8891"/>
                  <a:pt x="2600960" y="922021"/>
                  <a:pt x="2750820" y="922021"/>
                </a:cubicBezTo>
                <a:cubicBezTo>
                  <a:pt x="2900680" y="922021"/>
                  <a:pt x="3041650" y="7621"/>
                  <a:pt x="3192780" y="7621"/>
                </a:cubicBezTo>
                <a:cubicBezTo>
                  <a:pt x="3343910" y="7621"/>
                  <a:pt x="3505200" y="922021"/>
                  <a:pt x="3657600" y="922021"/>
                </a:cubicBezTo>
                <a:cubicBezTo>
                  <a:pt x="3810000" y="922021"/>
                  <a:pt x="3954780" y="8891"/>
                  <a:pt x="4107180" y="7621"/>
                </a:cubicBezTo>
                <a:cubicBezTo>
                  <a:pt x="4259580" y="6351"/>
                  <a:pt x="4418330" y="915671"/>
                  <a:pt x="4572000" y="914401"/>
                </a:cubicBezTo>
                <a:cubicBezTo>
                  <a:pt x="4725670" y="913131"/>
                  <a:pt x="4875530" y="-1269"/>
                  <a:pt x="5029200" y="1"/>
                </a:cubicBezTo>
                <a:cubicBezTo>
                  <a:pt x="5182870" y="1271"/>
                  <a:pt x="5345430" y="920751"/>
                  <a:pt x="5494020" y="922021"/>
                </a:cubicBezTo>
                <a:cubicBezTo>
                  <a:pt x="5642610" y="923291"/>
                  <a:pt x="5768340" y="7621"/>
                  <a:pt x="5920740" y="7621"/>
                </a:cubicBezTo>
                <a:cubicBezTo>
                  <a:pt x="6073140" y="7621"/>
                  <a:pt x="6254750" y="923291"/>
                  <a:pt x="6408420" y="922021"/>
                </a:cubicBezTo>
                <a:cubicBezTo>
                  <a:pt x="6562090" y="920751"/>
                  <a:pt x="6690360" y="1271"/>
                  <a:pt x="6842760" y="1"/>
                </a:cubicBezTo>
                <a:cubicBezTo>
                  <a:pt x="6995160" y="-1269"/>
                  <a:pt x="7166610" y="913131"/>
                  <a:pt x="7322820" y="914401"/>
                </a:cubicBezTo>
                <a:cubicBezTo>
                  <a:pt x="7479030" y="915671"/>
                  <a:pt x="7627620" y="6351"/>
                  <a:pt x="7780020" y="7621"/>
                </a:cubicBezTo>
                <a:cubicBezTo>
                  <a:pt x="7932420" y="8891"/>
                  <a:pt x="8087360" y="922021"/>
                  <a:pt x="8237220" y="922021"/>
                </a:cubicBezTo>
                <a:cubicBezTo>
                  <a:pt x="8387080" y="922021"/>
                  <a:pt x="8526780" y="7621"/>
                  <a:pt x="8679180" y="7621"/>
                </a:cubicBezTo>
                <a:cubicBezTo>
                  <a:pt x="8831580" y="7621"/>
                  <a:pt x="8991600" y="464821"/>
                  <a:pt x="9151620" y="922021"/>
                </a:cubicBezTo>
              </a:path>
            </a:pathLst>
          </a:cu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Rectangle 142">
            <a:extLst>
              <a:ext uri="{FF2B5EF4-FFF2-40B4-BE49-F238E27FC236}">
                <a16:creationId xmlns:a16="http://schemas.microsoft.com/office/drawing/2014/main" id="{AD38AC73-C9B3-4909-992E-E7DA121999BB}"/>
              </a:ext>
            </a:extLst>
          </p:cNvPr>
          <p:cNvSpPr/>
          <p:nvPr/>
        </p:nvSpPr>
        <p:spPr>
          <a:xfrm>
            <a:off x="5162373" y="2686446"/>
            <a:ext cx="280443" cy="515508"/>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4C696BDB-07D0-4763-8766-6A9724CE246F}"/>
              </a:ext>
            </a:extLst>
          </p:cNvPr>
          <p:cNvSpPr/>
          <p:nvPr/>
        </p:nvSpPr>
        <p:spPr>
          <a:xfrm>
            <a:off x="6357037" y="2699171"/>
            <a:ext cx="1278193" cy="464107"/>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5" name="!!y2">
            <a:extLst>
              <a:ext uri="{FF2B5EF4-FFF2-40B4-BE49-F238E27FC236}">
                <a16:creationId xmlns:a16="http://schemas.microsoft.com/office/drawing/2014/main" id="{85A83FA5-65EB-45B5-9E6F-AD4DABB9F190}"/>
              </a:ext>
            </a:extLst>
          </p:cNvPr>
          <p:cNvCxnSpPr>
            <a:cxnSpLocks/>
          </p:cNvCxnSpPr>
          <p:nvPr/>
        </p:nvCxnSpPr>
        <p:spPr>
          <a:xfrm>
            <a:off x="5449386" y="2509842"/>
            <a:ext cx="0" cy="815081"/>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6" name="!!x2">
            <a:extLst>
              <a:ext uri="{FF2B5EF4-FFF2-40B4-BE49-F238E27FC236}">
                <a16:creationId xmlns:a16="http://schemas.microsoft.com/office/drawing/2014/main" id="{E5F98803-55B4-4BDB-86E6-7D58B6A127CD}"/>
              </a:ext>
            </a:extLst>
          </p:cNvPr>
          <p:cNvCxnSpPr>
            <a:cxnSpLocks/>
          </p:cNvCxnSpPr>
          <p:nvPr/>
        </p:nvCxnSpPr>
        <p:spPr>
          <a:xfrm>
            <a:off x="5300468" y="2914295"/>
            <a:ext cx="1283529"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7" name="!!time2">
            <a:extLst>
              <a:ext uri="{FF2B5EF4-FFF2-40B4-BE49-F238E27FC236}">
                <a16:creationId xmlns:a16="http://schemas.microsoft.com/office/drawing/2014/main" id="{45F8D807-8F88-4C1F-BE1F-1E8B20441092}"/>
              </a:ext>
            </a:extLst>
          </p:cNvPr>
          <p:cNvSpPr txBox="1">
            <a:spLocks/>
          </p:cNvSpPr>
          <p:nvPr/>
        </p:nvSpPr>
        <p:spPr>
          <a:xfrm>
            <a:off x="6399623" y="2945625"/>
            <a:ext cx="436116" cy="15388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000" dirty="0">
                <a:solidFill>
                  <a:schemeClr val="bg1"/>
                </a:solidFill>
              </a:rPr>
              <a:t>Time</a:t>
            </a:r>
          </a:p>
        </p:txBody>
      </p:sp>
      <p:sp>
        <p:nvSpPr>
          <p:cNvPr id="148" name="!!amp2">
            <a:extLst>
              <a:ext uri="{FF2B5EF4-FFF2-40B4-BE49-F238E27FC236}">
                <a16:creationId xmlns:a16="http://schemas.microsoft.com/office/drawing/2014/main" id="{EE4817DF-0A21-4176-B5E6-DDA5BE80DC9E}"/>
              </a:ext>
            </a:extLst>
          </p:cNvPr>
          <p:cNvSpPr txBox="1">
            <a:spLocks/>
          </p:cNvSpPr>
          <p:nvPr/>
        </p:nvSpPr>
        <p:spPr>
          <a:xfrm>
            <a:off x="5483266" y="2499368"/>
            <a:ext cx="718131" cy="15388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000" dirty="0">
                <a:solidFill>
                  <a:schemeClr val="bg1"/>
                </a:solidFill>
              </a:rPr>
              <a:t>Amplitude</a:t>
            </a:r>
          </a:p>
        </p:txBody>
      </p:sp>
      <p:cxnSp>
        <p:nvCxnSpPr>
          <p:cNvPr id="150" name="!!fta">
            <a:extLst>
              <a:ext uri="{FF2B5EF4-FFF2-40B4-BE49-F238E27FC236}">
                <a16:creationId xmlns:a16="http://schemas.microsoft.com/office/drawing/2014/main" id="{EB211498-A711-4488-9F60-8DCA8BA34FD7}"/>
              </a:ext>
            </a:extLst>
          </p:cNvPr>
          <p:cNvCxnSpPr>
            <a:cxnSpLocks/>
          </p:cNvCxnSpPr>
          <p:nvPr/>
        </p:nvCxnSpPr>
        <p:spPr>
          <a:xfrm>
            <a:off x="6891447" y="2908866"/>
            <a:ext cx="415458"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1" name="!!ft">
            <a:extLst>
              <a:ext uri="{FF2B5EF4-FFF2-40B4-BE49-F238E27FC236}">
                <a16:creationId xmlns:a16="http://schemas.microsoft.com/office/drawing/2014/main" id="{C3319458-571A-4C94-BCDD-EBEC038FDC20}"/>
              </a:ext>
            </a:extLst>
          </p:cNvPr>
          <p:cNvSpPr txBox="1">
            <a:spLocks/>
          </p:cNvSpPr>
          <p:nvPr/>
        </p:nvSpPr>
        <p:spPr>
          <a:xfrm>
            <a:off x="6092394" y="2583353"/>
            <a:ext cx="2000245"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000" dirty="0">
                <a:solidFill>
                  <a:schemeClr val="bg1"/>
                </a:solidFill>
              </a:rPr>
              <a:t>Fourier </a:t>
            </a:r>
          </a:p>
          <a:p>
            <a:r>
              <a:rPr lang="en-US" sz="1000" dirty="0">
                <a:solidFill>
                  <a:schemeClr val="bg1"/>
                </a:solidFill>
              </a:rPr>
              <a:t>Transform</a:t>
            </a:r>
          </a:p>
        </p:txBody>
      </p:sp>
      <p:sp>
        <p:nvSpPr>
          <p:cNvPr id="153" name="!!time2">
            <a:extLst>
              <a:ext uri="{FF2B5EF4-FFF2-40B4-BE49-F238E27FC236}">
                <a16:creationId xmlns:a16="http://schemas.microsoft.com/office/drawing/2014/main" id="{B34AD3E9-EC6D-4D2F-9418-E7F33D424F79}"/>
              </a:ext>
            </a:extLst>
          </p:cNvPr>
          <p:cNvSpPr txBox="1">
            <a:spLocks/>
          </p:cNvSpPr>
          <p:nvPr/>
        </p:nvSpPr>
        <p:spPr>
          <a:xfrm>
            <a:off x="8430186" y="2985104"/>
            <a:ext cx="1059793" cy="15388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000" dirty="0">
                <a:solidFill>
                  <a:schemeClr val="bg1"/>
                </a:solidFill>
              </a:rPr>
              <a:t>Frequency</a:t>
            </a:r>
          </a:p>
        </p:txBody>
      </p:sp>
      <p:cxnSp>
        <p:nvCxnSpPr>
          <p:cNvPr id="155" name="!!y3">
            <a:extLst>
              <a:ext uri="{FF2B5EF4-FFF2-40B4-BE49-F238E27FC236}">
                <a16:creationId xmlns:a16="http://schemas.microsoft.com/office/drawing/2014/main" id="{94BCC648-871F-4B62-A7F3-73D1C131407B}"/>
              </a:ext>
            </a:extLst>
          </p:cNvPr>
          <p:cNvCxnSpPr>
            <a:cxnSpLocks/>
          </p:cNvCxnSpPr>
          <p:nvPr/>
        </p:nvCxnSpPr>
        <p:spPr>
          <a:xfrm>
            <a:off x="7693630" y="2509624"/>
            <a:ext cx="0" cy="815081"/>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6" name="!!time2">
            <a:extLst>
              <a:ext uri="{FF2B5EF4-FFF2-40B4-BE49-F238E27FC236}">
                <a16:creationId xmlns:a16="http://schemas.microsoft.com/office/drawing/2014/main" id="{35532A21-4502-4AC5-93CA-AE8E98E9D41C}"/>
              </a:ext>
            </a:extLst>
          </p:cNvPr>
          <p:cNvSpPr txBox="1">
            <a:spLocks/>
          </p:cNvSpPr>
          <p:nvPr/>
        </p:nvSpPr>
        <p:spPr>
          <a:xfrm>
            <a:off x="7400224" y="2354364"/>
            <a:ext cx="1059792" cy="15388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000" dirty="0">
                <a:solidFill>
                  <a:schemeClr val="bg1"/>
                </a:solidFill>
              </a:rPr>
              <a:t>Amplitude</a:t>
            </a:r>
          </a:p>
        </p:txBody>
      </p:sp>
      <p:grpSp>
        <p:nvGrpSpPr>
          <p:cNvPr id="157" name="Group 156">
            <a:extLst>
              <a:ext uri="{FF2B5EF4-FFF2-40B4-BE49-F238E27FC236}">
                <a16:creationId xmlns:a16="http://schemas.microsoft.com/office/drawing/2014/main" id="{5A5ED893-E5F5-4C9B-8B32-C907EB14D21C}"/>
              </a:ext>
            </a:extLst>
          </p:cNvPr>
          <p:cNvGrpSpPr/>
          <p:nvPr/>
        </p:nvGrpSpPr>
        <p:grpSpPr>
          <a:xfrm>
            <a:off x="7766446" y="2839772"/>
            <a:ext cx="20499" cy="72393"/>
            <a:chOff x="7190740" y="2639060"/>
            <a:chExt cx="45719" cy="185420"/>
          </a:xfrm>
        </p:grpSpPr>
        <p:cxnSp>
          <p:nvCxnSpPr>
            <p:cNvPr id="192" name="Straight Connector 191">
              <a:extLst>
                <a:ext uri="{FF2B5EF4-FFF2-40B4-BE49-F238E27FC236}">
                  <a16:creationId xmlns:a16="http://schemas.microsoft.com/office/drawing/2014/main" id="{481B80E4-831E-463D-BD65-0F9370EEE1EE}"/>
                </a:ext>
              </a:extLst>
            </p:cNvPr>
            <p:cNvCxnSpPr>
              <a:cxnSpLocks/>
            </p:cNvCxnSpPr>
            <p:nvPr/>
          </p:nvCxnSpPr>
          <p:spPr>
            <a:xfrm flipV="1">
              <a:off x="7213599" y="2684780"/>
              <a:ext cx="0" cy="1397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93" name="Oval 192">
              <a:extLst>
                <a:ext uri="{FF2B5EF4-FFF2-40B4-BE49-F238E27FC236}">
                  <a16:creationId xmlns:a16="http://schemas.microsoft.com/office/drawing/2014/main" id="{718C820C-7D5D-4AD2-A403-2C9D145BC9D2}"/>
                </a:ext>
              </a:extLst>
            </p:cNvPr>
            <p:cNvSpPr/>
            <p:nvPr/>
          </p:nvSpPr>
          <p:spPr>
            <a:xfrm>
              <a:off x="7190740" y="26390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8" name="Group 157">
            <a:extLst>
              <a:ext uri="{FF2B5EF4-FFF2-40B4-BE49-F238E27FC236}">
                <a16:creationId xmlns:a16="http://schemas.microsoft.com/office/drawing/2014/main" id="{1042711C-8503-405F-BFFE-B8C167AC8301}"/>
              </a:ext>
            </a:extLst>
          </p:cNvPr>
          <p:cNvGrpSpPr/>
          <p:nvPr/>
        </p:nvGrpSpPr>
        <p:grpSpPr>
          <a:xfrm>
            <a:off x="8739039" y="2839772"/>
            <a:ext cx="20499" cy="72393"/>
            <a:chOff x="7190740" y="2639060"/>
            <a:chExt cx="45719" cy="185420"/>
          </a:xfrm>
        </p:grpSpPr>
        <p:cxnSp>
          <p:nvCxnSpPr>
            <p:cNvPr id="190" name="Straight Connector 189">
              <a:extLst>
                <a:ext uri="{FF2B5EF4-FFF2-40B4-BE49-F238E27FC236}">
                  <a16:creationId xmlns:a16="http://schemas.microsoft.com/office/drawing/2014/main" id="{1FB0EA4D-A334-404F-A3FA-7F952A03292B}"/>
                </a:ext>
              </a:extLst>
            </p:cNvPr>
            <p:cNvCxnSpPr>
              <a:cxnSpLocks/>
            </p:cNvCxnSpPr>
            <p:nvPr/>
          </p:nvCxnSpPr>
          <p:spPr>
            <a:xfrm flipV="1">
              <a:off x="7213599" y="2684780"/>
              <a:ext cx="0" cy="1397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91" name="Oval 190">
              <a:extLst>
                <a:ext uri="{FF2B5EF4-FFF2-40B4-BE49-F238E27FC236}">
                  <a16:creationId xmlns:a16="http://schemas.microsoft.com/office/drawing/2014/main" id="{D962D960-D6AB-4200-99BD-D289904A3EE3}"/>
                </a:ext>
              </a:extLst>
            </p:cNvPr>
            <p:cNvSpPr/>
            <p:nvPr/>
          </p:nvSpPr>
          <p:spPr>
            <a:xfrm>
              <a:off x="7190740" y="26390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9" name="Group 158">
            <a:extLst>
              <a:ext uri="{FF2B5EF4-FFF2-40B4-BE49-F238E27FC236}">
                <a16:creationId xmlns:a16="http://schemas.microsoft.com/office/drawing/2014/main" id="{EFEF69E3-1F9C-4923-92E1-FF10FAF04F84}"/>
              </a:ext>
            </a:extLst>
          </p:cNvPr>
          <p:cNvGrpSpPr/>
          <p:nvPr/>
        </p:nvGrpSpPr>
        <p:grpSpPr>
          <a:xfrm>
            <a:off x="7854864" y="2797130"/>
            <a:ext cx="20499" cy="115036"/>
            <a:chOff x="7387936" y="2524760"/>
            <a:chExt cx="45719" cy="294641"/>
          </a:xfrm>
        </p:grpSpPr>
        <p:cxnSp>
          <p:nvCxnSpPr>
            <p:cNvPr id="188" name="Straight Connector 187">
              <a:extLst>
                <a:ext uri="{FF2B5EF4-FFF2-40B4-BE49-F238E27FC236}">
                  <a16:creationId xmlns:a16="http://schemas.microsoft.com/office/drawing/2014/main" id="{30C531D4-1F00-4B27-98B6-721A5B13F7D6}"/>
                </a:ext>
              </a:extLst>
            </p:cNvPr>
            <p:cNvCxnSpPr>
              <a:cxnSpLocks/>
              <a:endCxn id="189" idx="4"/>
            </p:cNvCxnSpPr>
            <p:nvPr/>
          </p:nvCxnSpPr>
          <p:spPr>
            <a:xfrm flipV="1">
              <a:off x="7410795" y="2570479"/>
              <a:ext cx="1" cy="24892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9" name="Oval 188">
              <a:extLst>
                <a:ext uri="{FF2B5EF4-FFF2-40B4-BE49-F238E27FC236}">
                  <a16:creationId xmlns:a16="http://schemas.microsoft.com/office/drawing/2014/main" id="{BFFB4D37-6D0D-4E71-9677-711BFD1753C7}"/>
                </a:ext>
              </a:extLst>
            </p:cNvPr>
            <p:cNvSpPr/>
            <p:nvPr/>
          </p:nvSpPr>
          <p:spPr>
            <a:xfrm>
              <a:off x="7387936" y="25247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0" name="Group 159">
            <a:extLst>
              <a:ext uri="{FF2B5EF4-FFF2-40B4-BE49-F238E27FC236}">
                <a16:creationId xmlns:a16="http://schemas.microsoft.com/office/drawing/2014/main" id="{9AF74DE1-B098-4F82-B577-56A2ACEA7691}"/>
              </a:ext>
            </a:extLst>
          </p:cNvPr>
          <p:cNvGrpSpPr/>
          <p:nvPr/>
        </p:nvGrpSpPr>
        <p:grpSpPr>
          <a:xfrm>
            <a:off x="7943281" y="2866548"/>
            <a:ext cx="20499" cy="45617"/>
            <a:chOff x="7585132" y="2702560"/>
            <a:chExt cx="45719" cy="116840"/>
          </a:xfrm>
        </p:grpSpPr>
        <p:cxnSp>
          <p:nvCxnSpPr>
            <p:cNvPr id="186" name="Straight Connector 185">
              <a:extLst>
                <a:ext uri="{FF2B5EF4-FFF2-40B4-BE49-F238E27FC236}">
                  <a16:creationId xmlns:a16="http://schemas.microsoft.com/office/drawing/2014/main" id="{2FC9A368-2EB5-431D-86DE-2B5F3C3E8AA2}"/>
                </a:ext>
              </a:extLst>
            </p:cNvPr>
            <p:cNvCxnSpPr>
              <a:cxnSpLocks/>
              <a:endCxn id="187" idx="0"/>
            </p:cNvCxnSpPr>
            <p:nvPr/>
          </p:nvCxnSpPr>
          <p:spPr>
            <a:xfrm flipV="1">
              <a:off x="7607991" y="2702560"/>
              <a:ext cx="1" cy="11684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7" name="Oval 186">
              <a:extLst>
                <a:ext uri="{FF2B5EF4-FFF2-40B4-BE49-F238E27FC236}">
                  <a16:creationId xmlns:a16="http://schemas.microsoft.com/office/drawing/2014/main" id="{4C841AB4-6847-4BCF-8A8D-85FF140E42D6}"/>
                </a:ext>
              </a:extLst>
            </p:cNvPr>
            <p:cNvSpPr/>
            <p:nvPr/>
          </p:nvSpPr>
          <p:spPr>
            <a:xfrm>
              <a:off x="7585132" y="27025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1" name="Group 160">
            <a:extLst>
              <a:ext uri="{FF2B5EF4-FFF2-40B4-BE49-F238E27FC236}">
                <a16:creationId xmlns:a16="http://schemas.microsoft.com/office/drawing/2014/main" id="{DDB79B7D-AEBF-49C2-875D-507B1E5A5814}"/>
              </a:ext>
            </a:extLst>
          </p:cNvPr>
          <p:cNvGrpSpPr/>
          <p:nvPr/>
        </p:nvGrpSpPr>
        <p:grpSpPr>
          <a:xfrm>
            <a:off x="8031698" y="2846714"/>
            <a:ext cx="20499" cy="65451"/>
            <a:chOff x="7782328" y="2651760"/>
            <a:chExt cx="45719" cy="167640"/>
          </a:xfrm>
        </p:grpSpPr>
        <p:cxnSp>
          <p:nvCxnSpPr>
            <p:cNvPr id="184" name="Straight Connector 183">
              <a:extLst>
                <a:ext uri="{FF2B5EF4-FFF2-40B4-BE49-F238E27FC236}">
                  <a16:creationId xmlns:a16="http://schemas.microsoft.com/office/drawing/2014/main" id="{58649C77-DD61-4B18-B1B2-D8A56BADA22B}"/>
                </a:ext>
              </a:extLst>
            </p:cNvPr>
            <p:cNvCxnSpPr>
              <a:cxnSpLocks/>
            </p:cNvCxnSpPr>
            <p:nvPr/>
          </p:nvCxnSpPr>
          <p:spPr>
            <a:xfrm flipV="1">
              <a:off x="7805187" y="2679700"/>
              <a:ext cx="0" cy="1397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5" name="Oval 184">
              <a:extLst>
                <a:ext uri="{FF2B5EF4-FFF2-40B4-BE49-F238E27FC236}">
                  <a16:creationId xmlns:a16="http://schemas.microsoft.com/office/drawing/2014/main" id="{4333BED1-8709-4388-BC2E-61F34E603FFD}"/>
                </a:ext>
              </a:extLst>
            </p:cNvPr>
            <p:cNvSpPr/>
            <p:nvPr/>
          </p:nvSpPr>
          <p:spPr>
            <a:xfrm>
              <a:off x="7782328" y="26517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2" name="Group 161">
            <a:extLst>
              <a:ext uri="{FF2B5EF4-FFF2-40B4-BE49-F238E27FC236}">
                <a16:creationId xmlns:a16="http://schemas.microsoft.com/office/drawing/2014/main" id="{4005D977-A44E-4B38-86F3-A1D9B1B2B340}"/>
              </a:ext>
            </a:extLst>
          </p:cNvPr>
          <p:cNvGrpSpPr/>
          <p:nvPr/>
        </p:nvGrpSpPr>
        <p:grpSpPr>
          <a:xfrm>
            <a:off x="8120116" y="2839772"/>
            <a:ext cx="20499" cy="72393"/>
            <a:chOff x="7190740" y="2639060"/>
            <a:chExt cx="45719" cy="185420"/>
          </a:xfrm>
        </p:grpSpPr>
        <p:cxnSp>
          <p:nvCxnSpPr>
            <p:cNvPr id="182" name="Straight Connector 181">
              <a:extLst>
                <a:ext uri="{FF2B5EF4-FFF2-40B4-BE49-F238E27FC236}">
                  <a16:creationId xmlns:a16="http://schemas.microsoft.com/office/drawing/2014/main" id="{65BF7F73-313E-4D1E-B7D9-BD06DAA0F8E1}"/>
                </a:ext>
              </a:extLst>
            </p:cNvPr>
            <p:cNvCxnSpPr>
              <a:cxnSpLocks/>
            </p:cNvCxnSpPr>
            <p:nvPr/>
          </p:nvCxnSpPr>
          <p:spPr>
            <a:xfrm flipV="1">
              <a:off x="7213599" y="2684780"/>
              <a:ext cx="0" cy="1397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3" name="Oval 182">
              <a:extLst>
                <a:ext uri="{FF2B5EF4-FFF2-40B4-BE49-F238E27FC236}">
                  <a16:creationId xmlns:a16="http://schemas.microsoft.com/office/drawing/2014/main" id="{7BA0BD59-DF3A-43F5-A819-06101FA495B2}"/>
                </a:ext>
              </a:extLst>
            </p:cNvPr>
            <p:cNvSpPr/>
            <p:nvPr/>
          </p:nvSpPr>
          <p:spPr>
            <a:xfrm>
              <a:off x="7190740" y="26390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3" name="Group 162">
            <a:extLst>
              <a:ext uri="{FF2B5EF4-FFF2-40B4-BE49-F238E27FC236}">
                <a16:creationId xmlns:a16="http://schemas.microsoft.com/office/drawing/2014/main" id="{D85B43DE-7280-4775-A471-ACA6ED6614EB}"/>
              </a:ext>
            </a:extLst>
          </p:cNvPr>
          <p:cNvGrpSpPr/>
          <p:nvPr/>
        </p:nvGrpSpPr>
        <p:grpSpPr>
          <a:xfrm>
            <a:off x="8208533" y="2831839"/>
            <a:ext cx="20499" cy="80327"/>
            <a:chOff x="8176720" y="2613660"/>
            <a:chExt cx="45719" cy="205741"/>
          </a:xfrm>
        </p:grpSpPr>
        <p:cxnSp>
          <p:nvCxnSpPr>
            <p:cNvPr id="180" name="Straight Connector 179">
              <a:extLst>
                <a:ext uri="{FF2B5EF4-FFF2-40B4-BE49-F238E27FC236}">
                  <a16:creationId xmlns:a16="http://schemas.microsoft.com/office/drawing/2014/main" id="{2B921DFC-E4DE-4A43-9134-33C3E2C9B134}"/>
                </a:ext>
              </a:extLst>
            </p:cNvPr>
            <p:cNvCxnSpPr>
              <a:cxnSpLocks/>
              <a:endCxn id="181" idx="4"/>
            </p:cNvCxnSpPr>
            <p:nvPr/>
          </p:nvCxnSpPr>
          <p:spPr>
            <a:xfrm flipV="1">
              <a:off x="8199579" y="2659379"/>
              <a:ext cx="1" cy="16002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1" name="Oval 180">
              <a:extLst>
                <a:ext uri="{FF2B5EF4-FFF2-40B4-BE49-F238E27FC236}">
                  <a16:creationId xmlns:a16="http://schemas.microsoft.com/office/drawing/2014/main" id="{67D486E3-0923-4D00-9830-6FCBF322E8ED}"/>
                </a:ext>
              </a:extLst>
            </p:cNvPr>
            <p:cNvSpPr/>
            <p:nvPr/>
          </p:nvSpPr>
          <p:spPr>
            <a:xfrm>
              <a:off x="8176720" y="26136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4" name="Straight Connector 163">
            <a:extLst>
              <a:ext uri="{FF2B5EF4-FFF2-40B4-BE49-F238E27FC236}">
                <a16:creationId xmlns:a16="http://schemas.microsoft.com/office/drawing/2014/main" id="{019EF03B-4ED1-4FC7-8CCA-98718BCAAC42}"/>
              </a:ext>
            </a:extLst>
          </p:cNvPr>
          <p:cNvCxnSpPr>
            <a:cxnSpLocks/>
            <a:endCxn id="165" idx="4"/>
          </p:cNvCxnSpPr>
          <p:nvPr/>
        </p:nvCxnSpPr>
        <p:spPr>
          <a:xfrm flipV="1">
            <a:off x="8307200" y="2592843"/>
            <a:ext cx="0" cy="31932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65" name="Oval 164">
            <a:extLst>
              <a:ext uri="{FF2B5EF4-FFF2-40B4-BE49-F238E27FC236}">
                <a16:creationId xmlns:a16="http://schemas.microsoft.com/office/drawing/2014/main" id="{0A7C57F9-8AC8-4CB8-AF5C-2396FE062753}"/>
              </a:ext>
            </a:extLst>
          </p:cNvPr>
          <p:cNvSpPr/>
          <p:nvPr/>
        </p:nvSpPr>
        <p:spPr>
          <a:xfrm>
            <a:off x="8296950" y="2574993"/>
            <a:ext cx="20499" cy="1785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6" name="Group 165">
            <a:extLst>
              <a:ext uri="{FF2B5EF4-FFF2-40B4-BE49-F238E27FC236}">
                <a16:creationId xmlns:a16="http://schemas.microsoft.com/office/drawing/2014/main" id="{419C9303-626D-4CB6-870B-7BE579ED7281}"/>
              </a:ext>
            </a:extLst>
          </p:cNvPr>
          <p:cNvGrpSpPr/>
          <p:nvPr/>
        </p:nvGrpSpPr>
        <p:grpSpPr>
          <a:xfrm>
            <a:off x="8650983" y="2831839"/>
            <a:ext cx="20499" cy="80327"/>
            <a:chOff x="8176720" y="2613660"/>
            <a:chExt cx="45719" cy="205741"/>
          </a:xfrm>
        </p:grpSpPr>
        <p:cxnSp>
          <p:nvCxnSpPr>
            <p:cNvPr id="178" name="Straight Connector 177">
              <a:extLst>
                <a:ext uri="{FF2B5EF4-FFF2-40B4-BE49-F238E27FC236}">
                  <a16:creationId xmlns:a16="http://schemas.microsoft.com/office/drawing/2014/main" id="{D9923FCE-FF13-4FC8-ADD8-76B8495D0ECE}"/>
                </a:ext>
              </a:extLst>
            </p:cNvPr>
            <p:cNvCxnSpPr>
              <a:cxnSpLocks/>
              <a:endCxn id="179" idx="4"/>
            </p:cNvCxnSpPr>
            <p:nvPr/>
          </p:nvCxnSpPr>
          <p:spPr>
            <a:xfrm flipV="1">
              <a:off x="8199579" y="2659379"/>
              <a:ext cx="1" cy="16002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79" name="Oval 178">
              <a:extLst>
                <a:ext uri="{FF2B5EF4-FFF2-40B4-BE49-F238E27FC236}">
                  <a16:creationId xmlns:a16="http://schemas.microsoft.com/office/drawing/2014/main" id="{FE9BB7E0-88A5-4F01-925B-D1F80E130010}"/>
                </a:ext>
              </a:extLst>
            </p:cNvPr>
            <p:cNvSpPr/>
            <p:nvPr/>
          </p:nvSpPr>
          <p:spPr>
            <a:xfrm>
              <a:off x="8176720" y="26136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7" name="Group 166">
            <a:extLst>
              <a:ext uri="{FF2B5EF4-FFF2-40B4-BE49-F238E27FC236}">
                <a16:creationId xmlns:a16="http://schemas.microsoft.com/office/drawing/2014/main" id="{7A9C93C7-780A-4B02-A33D-B389AA6B625E}"/>
              </a:ext>
            </a:extLst>
          </p:cNvPr>
          <p:cNvGrpSpPr/>
          <p:nvPr/>
        </p:nvGrpSpPr>
        <p:grpSpPr>
          <a:xfrm>
            <a:off x="8384437" y="2796138"/>
            <a:ext cx="20499" cy="115036"/>
            <a:chOff x="7387936" y="2524760"/>
            <a:chExt cx="45719" cy="294641"/>
          </a:xfrm>
        </p:grpSpPr>
        <p:cxnSp>
          <p:nvCxnSpPr>
            <p:cNvPr id="176" name="Straight Connector 175">
              <a:extLst>
                <a:ext uri="{FF2B5EF4-FFF2-40B4-BE49-F238E27FC236}">
                  <a16:creationId xmlns:a16="http://schemas.microsoft.com/office/drawing/2014/main" id="{BFFD2E68-6F73-470F-92F9-B9C778BBA8A7}"/>
                </a:ext>
              </a:extLst>
            </p:cNvPr>
            <p:cNvCxnSpPr>
              <a:cxnSpLocks/>
              <a:endCxn id="177" idx="4"/>
            </p:cNvCxnSpPr>
            <p:nvPr/>
          </p:nvCxnSpPr>
          <p:spPr>
            <a:xfrm flipV="1">
              <a:off x="7410795" y="2570479"/>
              <a:ext cx="1" cy="24892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77" name="Oval 176">
              <a:extLst>
                <a:ext uri="{FF2B5EF4-FFF2-40B4-BE49-F238E27FC236}">
                  <a16:creationId xmlns:a16="http://schemas.microsoft.com/office/drawing/2014/main" id="{56F47C52-1360-4809-8FC1-897E2B5DE8E4}"/>
                </a:ext>
              </a:extLst>
            </p:cNvPr>
            <p:cNvSpPr/>
            <p:nvPr/>
          </p:nvSpPr>
          <p:spPr>
            <a:xfrm>
              <a:off x="7387936" y="25247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8" name="Group 167">
            <a:extLst>
              <a:ext uri="{FF2B5EF4-FFF2-40B4-BE49-F238E27FC236}">
                <a16:creationId xmlns:a16="http://schemas.microsoft.com/office/drawing/2014/main" id="{D50E795C-4330-4889-9616-B65E300A564C}"/>
              </a:ext>
            </a:extLst>
          </p:cNvPr>
          <p:cNvGrpSpPr/>
          <p:nvPr/>
        </p:nvGrpSpPr>
        <p:grpSpPr>
          <a:xfrm>
            <a:off x="8562203" y="2839772"/>
            <a:ext cx="20499" cy="72393"/>
            <a:chOff x="7190740" y="2639060"/>
            <a:chExt cx="45719" cy="185420"/>
          </a:xfrm>
        </p:grpSpPr>
        <p:cxnSp>
          <p:nvCxnSpPr>
            <p:cNvPr id="174" name="Straight Connector 173">
              <a:extLst>
                <a:ext uri="{FF2B5EF4-FFF2-40B4-BE49-F238E27FC236}">
                  <a16:creationId xmlns:a16="http://schemas.microsoft.com/office/drawing/2014/main" id="{A3776C3D-4904-4EFD-B272-A46C202F4A4F}"/>
                </a:ext>
              </a:extLst>
            </p:cNvPr>
            <p:cNvCxnSpPr>
              <a:cxnSpLocks/>
            </p:cNvCxnSpPr>
            <p:nvPr/>
          </p:nvCxnSpPr>
          <p:spPr>
            <a:xfrm flipV="1">
              <a:off x="7213599" y="2684780"/>
              <a:ext cx="0" cy="1397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75" name="Oval 174">
              <a:extLst>
                <a:ext uri="{FF2B5EF4-FFF2-40B4-BE49-F238E27FC236}">
                  <a16:creationId xmlns:a16="http://schemas.microsoft.com/office/drawing/2014/main" id="{6E16E828-499A-4577-90BF-0317490AEBC5}"/>
                </a:ext>
              </a:extLst>
            </p:cNvPr>
            <p:cNvSpPr/>
            <p:nvPr/>
          </p:nvSpPr>
          <p:spPr>
            <a:xfrm>
              <a:off x="7190740" y="26390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9" name="Group 168">
            <a:extLst>
              <a:ext uri="{FF2B5EF4-FFF2-40B4-BE49-F238E27FC236}">
                <a16:creationId xmlns:a16="http://schemas.microsoft.com/office/drawing/2014/main" id="{A44E5068-E045-4005-B725-A8B22D283D65}"/>
              </a:ext>
            </a:extLst>
          </p:cNvPr>
          <p:cNvGrpSpPr/>
          <p:nvPr/>
        </p:nvGrpSpPr>
        <p:grpSpPr>
          <a:xfrm>
            <a:off x="8474148" y="2852664"/>
            <a:ext cx="20499" cy="65451"/>
            <a:chOff x="7782328" y="2651760"/>
            <a:chExt cx="45719" cy="167640"/>
          </a:xfrm>
        </p:grpSpPr>
        <p:cxnSp>
          <p:nvCxnSpPr>
            <p:cNvPr id="172" name="Straight Connector 171">
              <a:extLst>
                <a:ext uri="{FF2B5EF4-FFF2-40B4-BE49-F238E27FC236}">
                  <a16:creationId xmlns:a16="http://schemas.microsoft.com/office/drawing/2014/main" id="{48D2B3A5-0C25-430C-9635-2BC278A1A47F}"/>
                </a:ext>
              </a:extLst>
            </p:cNvPr>
            <p:cNvCxnSpPr>
              <a:cxnSpLocks/>
            </p:cNvCxnSpPr>
            <p:nvPr/>
          </p:nvCxnSpPr>
          <p:spPr>
            <a:xfrm flipV="1">
              <a:off x="7805187" y="2679700"/>
              <a:ext cx="0" cy="1397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73" name="Oval 172">
              <a:extLst>
                <a:ext uri="{FF2B5EF4-FFF2-40B4-BE49-F238E27FC236}">
                  <a16:creationId xmlns:a16="http://schemas.microsoft.com/office/drawing/2014/main" id="{AD8FFB04-3F78-48C5-92E6-E54004DB7A35}"/>
                </a:ext>
              </a:extLst>
            </p:cNvPr>
            <p:cNvSpPr/>
            <p:nvPr/>
          </p:nvSpPr>
          <p:spPr>
            <a:xfrm>
              <a:off x="7782328" y="26517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0" name="!!x3">
            <a:extLst>
              <a:ext uri="{FF2B5EF4-FFF2-40B4-BE49-F238E27FC236}">
                <a16:creationId xmlns:a16="http://schemas.microsoft.com/office/drawing/2014/main" id="{50C9B5B5-6868-4C94-B97B-29D42B1F4107}"/>
              </a:ext>
            </a:extLst>
          </p:cNvPr>
          <p:cNvCxnSpPr>
            <a:cxnSpLocks/>
          </p:cNvCxnSpPr>
          <p:nvPr/>
        </p:nvCxnSpPr>
        <p:spPr>
          <a:xfrm>
            <a:off x="7544712" y="2914077"/>
            <a:ext cx="1283530"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1" name="TextBox 170">
            <a:extLst>
              <a:ext uri="{FF2B5EF4-FFF2-40B4-BE49-F238E27FC236}">
                <a16:creationId xmlns:a16="http://schemas.microsoft.com/office/drawing/2014/main" id="{BBB265DE-B712-402D-B045-F509432F4A4F}"/>
              </a:ext>
            </a:extLst>
          </p:cNvPr>
          <p:cNvSpPr txBox="1"/>
          <p:nvPr/>
        </p:nvSpPr>
        <p:spPr>
          <a:xfrm>
            <a:off x="7954156" y="2930883"/>
            <a:ext cx="688557" cy="553998"/>
          </a:xfrm>
          <a:prstGeom prst="rect">
            <a:avLst/>
          </a:prstGeom>
          <a:noFill/>
        </p:spPr>
        <p:txBody>
          <a:bodyPr wrap="square">
            <a:spAutoFit/>
          </a:bodyPr>
          <a:lstStyle/>
          <a:p>
            <a:pPr algn="ctr"/>
            <a:r>
              <a:rPr lang="el-GR" sz="1000" dirty="0">
                <a:solidFill>
                  <a:schemeClr val="bg1"/>
                </a:solidFill>
                <a:latin typeface="Cambria Math" panose="02040503050406030204" pitchFamily="18" charset="0"/>
                <a:ea typeface="Cambria Math" panose="02040503050406030204" pitchFamily="18" charset="0"/>
              </a:rPr>
              <a:t>Δ</a:t>
            </a:r>
            <a:r>
              <a:rPr lang="en-US" sz="1000" dirty="0">
                <a:solidFill>
                  <a:schemeClr val="bg1"/>
                </a:solidFill>
              </a:rPr>
              <a:t>f</a:t>
            </a:r>
          </a:p>
          <a:p>
            <a:pPr algn="ctr"/>
            <a:r>
              <a:rPr lang="en-US" sz="1000" dirty="0">
                <a:solidFill>
                  <a:schemeClr val="bg1"/>
                </a:solidFill>
              </a:rPr>
              <a:t>k </a:t>
            </a:r>
            <a:r>
              <a:rPr lang="el-GR" sz="1000" dirty="0">
                <a:solidFill>
                  <a:schemeClr val="bg1"/>
                </a:solidFill>
                <a:latin typeface="Cambria Math" panose="02040503050406030204" pitchFamily="18" charset="0"/>
                <a:ea typeface="Cambria Math" panose="02040503050406030204" pitchFamily="18" charset="0"/>
              </a:rPr>
              <a:t>τ</a:t>
            </a:r>
            <a:endParaRPr lang="en-US" sz="1000" dirty="0">
              <a:solidFill>
                <a:schemeClr val="bg1"/>
              </a:solidFill>
              <a:latin typeface="Cambria Math" panose="02040503050406030204" pitchFamily="18" charset="0"/>
              <a:ea typeface="Cambria Math" panose="02040503050406030204" pitchFamily="18" charset="0"/>
            </a:endParaRPr>
          </a:p>
          <a:p>
            <a:pPr algn="ctr"/>
            <a:r>
              <a:rPr lang="en-US" sz="1000" dirty="0">
                <a:solidFill>
                  <a:schemeClr val="bg1"/>
                </a:solidFill>
              </a:rPr>
              <a:t> k r / c</a:t>
            </a:r>
            <a:endParaRPr lang="en-US" sz="1000" dirty="0"/>
          </a:p>
        </p:txBody>
      </p:sp>
      <mc:AlternateContent xmlns:mc="http://schemas.openxmlformats.org/markup-compatibility/2006" xmlns:a14="http://schemas.microsoft.com/office/drawing/2010/main">
        <mc:Choice Requires="a14">
          <p:sp>
            <p:nvSpPr>
              <p:cNvPr id="194" name="Title 1">
                <a:extLst>
                  <a:ext uri="{FF2B5EF4-FFF2-40B4-BE49-F238E27FC236}">
                    <a16:creationId xmlns:a16="http://schemas.microsoft.com/office/drawing/2014/main" id="{637491A1-3744-485A-B715-8379BD6E759E}"/>
                  </a:ext>
                </a:extLst>
              </p:cNvPr>
              <p:cNvSpPr txBox="1">
                <a:spLocks/>
              </p:cNvSpPr>
              <p:nvPr/>
            </p:nvSpPr>
            <p:spPr>
              <a:xfrm>
                <a:off x="8175782" y="1929985"/>
                <a:ext cx="1901668" cy="519309"/>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pPr/>
                <a14:m>
                  <m:oMathPara xmlns:m="http://schemas.openxmlformats.org/officeDocument/2006/math">
                    <m:oMathParaPr>
                      <m:jc m:val="centerGroup"/>
                    </m:oMathParaPr>
                    <m:oMath xmlns:m="http://schemas.openxmlformats.org/officeDocument/2006/math">
                      <m:r>
                        <a:rPr lang="en-US" sz="1200" b="0" i="1" smtClean="0">
                          <a:solidFill>
                            <a:schemeClr val="bg1"/>
                          </a:solidFill>
                          <a:latin typeface="Cambria Math" panose="02040503050406030204" pitchFamily="18" charset="0"/>
                        </a:rPr>
                        <m:t>𝑃</m:t>
                      </m:r>
                      <m:d>
                        <m:dPr>
                          <m:ctrlPr>
                            <a:rPr lang="en-US" sz="1200" b="0" i="1" smtClean="0">
                              <a:solidFill>
                                <a:schemeClr val="bg1"/>
                              </a:solidFill>
                              <a:latin typeface="Cambria Math" panose="02040503050406030204" pitchFamily="18" charset="0"/>
                            </a:rPr>
                          </m:ctrlPr>
                        </m:dPr>
                        <m:e>
                          <m:r>
                            <a:rPr lang="en-US" sz="1200" b="0" i="1" smtClean="0">
                              <a:solidFill>
                                <a:schemeClr val="bg1"/>
                              </a:solidFill>
                              <a:latin typeface="Cambria Math" panose="02040503050406030204" pitchFamily="18" charset="0"/>
                            </a:rPr>
                            <m:t>𝑟</m:t>
                          </m:r>
                          <m:r>
                            <a:rPr lang="en-US" sz="1200" b="0" i="1" smtClean="0">
                              <a:solidFill>
                                <a:schemeClr val="bg1"/>
                              </a:solidFill>
                              <a:latin typeface="Cambria Math" panose="02040503050406030204" pitchFamily="18" charset="0"/>
                            </a:rPr>
                            <m:t>′</m:t>
                          </m:r>
                        </m:e>
                      </m:d>
                      <m:r>
                        <a:rPr lang="en-US" sz="1200" b="0" i="1" smtClean="0">
                          <a:solidFill>
                            <a:schemeClr val="bg1"/>
                          </a:solidFill>
                          <a:latin typeface="Cambria Math" panose="02040503050406030204" pitchFamily="18" charset="0"/>
                        </a:rPr>
                        <m:t>=</m:t>
                      </m:r>
                      <m:nary>
                        <m:naryPr>
                          <m:chr m:val="∑"/>
                          <m:ctrlPr>
                            <a:rPr lang="en-US" sz="1200" i="1" smtClean="0">
                              <a:solidFill>
                                <a:schemeClr val="bg1"/>
                              </a:solidFill>
                              <a:latin typeface="Cambria Math" panose="02040503050406030204" pitchFamily="18" charset="0"/>
                            </a:rPr>
                          </m:ctrlPr>
                        </m:naryPr>
                        <m:sub>
                          <m:r>
                            <m:rPr>
                              <m:brk m:alnAt="23"/>
                            </m:rPr>
                            <a:rPr lang="en-US" sz="1200" b="0" i="1" smtClean="0">
                              <a:solidFill>
                                <a:schemeClr val="bg1"/>
                              </a:solidFill>
                              <a:latin typeface="Cambria Math" panose="02040503050406030204" pitchFamily="18" charset="0"/>
                            </a:rPr>
                            <m:t>𝑡</m:t>
                          </m:r>
                          <m:r>
                            <a:rPr lang="en-US" sz="1200" b="0" i="1" smtClean="0">
                              <a:solidFill>
                                <a:schemeClr val="bg1"/>
                              </a:solidFill>
                              <a:latin typeface="Cambria Math" panose="02040503050406030204" pitchFamily="18" charset="0"/>
                            </a:rPr>
                            <m:t>=1</m:t>
                          </m:r>
                        </m:sub>
                        <m:sup>
                          <m:r>
                            <a:rPr lang="en-US" sz="1200" b="0" i="1" smtClean="0">
                              <a:solidFill>
                                <a:schemeClr val="bg1"/>
                              </a:solidFill>
                              <a:latin typeface="Cambria Math" panose="02040503050406030204" pitchFamily="18" charset="0"/>
                            </a:rPr>
                            <m:t>𝑇</m:t>
                          </m:r>
                        </m:sup>
                        <m:e>
                          <m:r>
                            <a:rPr lang="en-US" sz="1200" b="0" i="1" smtClean="0">
                              <a:solidFill>
                                <a:schemeClr val="bg1"/>
                              </a:solidFill>
                              <a:latin typeface="Cambria Math" panose="02040503050406030204" pitchFamily="18" charset="0"/>
                            </a:rPr>
                            <m:t>𝑠</m:t>
                          </m:r>
                          <m:d>
                            <m:dPr>
                              <m:ctrlPr>
                                <a:rPr lang="en-US" sz="1200" b="0" i="1" smtClean="0">
                                  <a:solidFill>
                                    <a:schemeClr val="bg1"/>
                                  </a:solidFill>
                                  <a:latin typeface="Cambria Math" panose="02040503050406030204" pitchFamily="18" charset="0"/>
                                </a:rPr>
                              </m:ctrlPr>
                            </m:dPr>
                            <m:e>
                              <m:r>
                                <a:rPr lang="en-US" sz="1200" b="0" i="1" smtClean="0">
                                  <a:solidFill>
                                    <a:schemeClr val="bg1"/>
                                  </a:solidFill>
                                  <a:latin typeface="Cambria Math" panose="02040503050406030204" pitchFamily="18" charset="0"/>
                                </a:rPr>
                                <m:t>𝑡</m:t>
                              </m:r>
                            </m:e>
                          </m:d>
                          <m:sSup>
                            <m:sSupPr>
                              <m:ctrlPr>
                                <a:rPr lang="en-US" sz="1200" b="0" i="1" smtClean="0">
                                  <a:solidFill>
                                    <a:schemeClr val="bg1"/>
                                  </a:solidFill>
                                  <a:latin typeface="Cambria Math" panose="02040503050406030204" pitchFamily="18" charset="0"/>
                                </a:rPr>
                              </m:ctrlPr>
                            </m:sSupPr>
                            <m:e>
                              <m:r>
                                <a:rPr lang="en-US" sz="1200" b="0" i="1" smtClean="0">
                                  <a:solidFill>
                                    <a:schemeClr val="bg1"/>
                                  </a:solidFill>
                                  <a:latin typeface="Cambria Math" panose="02040503050406030204" pitchFamily="18" charset="0"/>
                                </a:rPr>
                                <m:t>𝑒</m:t>
                              </m:r>
                            </m:e>
                            <m:sup>
                              <m:r>
                                <a:rPr lang="en-US" sz="1200" b="0" i="1" smtClean="0">
                                  <a:solidFill>
                                    <a:schemeClr val="bg1"/>
                                  </a:solidFill>
                                  <a:latin typeface="Cambria Math" panose="02040503050406030204" pitchFamily="18" charset="0"/>
                                </a:rPr>
                                <m:t>−</m:t>
                              </m:r>
                              <m:r>
                                <a:rPr lang="en-US" sz="1200" b="0" i="1" smtClean="0">
                                  <a:solidFill>
                                    <a:schemeClr val="bg1"/>
                                  </a:solidFill>
                                  <a:latin typeface="Cambria Math" panose="02040503050406030204" pitchFamily="18" charset="0"/>
                                </a:rPr>
                                <m:t>𝑗</m:t>
                              </m:r>
                              <m:r>
                                <a:rPr lang="en-US" sz="1200" b="0" i="1" smtClean="0">
                                  <a:solidFill>
                                    <a:schemeClr val="bg1"/>
                                  </a:solidFill>
                                  <a:latin typeface="Cambria Math" panose="02040503050406030204" pitchFamily="18" charset="0"/>
                                </a:rPr>
                                <m:t> 2</m:t>
                              </m:r>
                              <m:r>
                                <m:rPr>
                                  <m:nor/>
                                </m:rPr>
                                <a:rPr lang="el-GR" sz="1200" dirty="0" smtClean="0">
                                  <a:solidFill>
                                    <a:schemeClr val="bg1"/>
                                  </a:solidFill>
                                  <a:latin typeface="Cambria Math" panose="02040503050406030204" pitchFamily="18" charset="0"/>
                                  <a:ea typeface="Cambria Math" panose="02040503050406030204" pitchFamily="18" charset="0"/>
                                </a:rPr>
                                <m:t>π</m:t>
                              </m:r>
                              <m:r>
                                <a:rPr lang="en-US" sz="1200" b="0" i="1" dirty="0" smtClean="0">
                                  <a:solidFill>
                                    <a:schemeClr val="bg1"/>
                                  </a:solidFill>
                                  <a:latin typeface="Cambria Math" panose="02040503050406030204" pitchFamily="18" charset="0"/>
                                  <a:ea typeface="Cambria Math" panose="02040503050406030204" pitchFamily="18" charset="0"/>
                                </a:rPr>
                                <m:t> </m:t>
                              </m:r>
                              <m:r>
                                <a:rPr lang="en-US" sz="1200" b="0" i="1" dirty="0" smtClean="0">
                                  <a:solidFill>
                                    <a:schemeClr val="bg1"/>
                                  </a:solidFill>
                                  <a:latin typeface="Cambria Math" panose="02040503050406030204" pitchFamily="18" charset="0"/>
                                  <a:ea typeface="Cambria Math" panose="02040503050406030204" pitchFamily="18" charset="0"/>
                                </a:rPr>
                                <m:t>𝑘𝑡</m:t>
                              </m:r>
                              <m:sSup>
                                <m:sSupPr>
                                  <m:ctrlPr>
                                    <a:rPr lang="en-US" sz="1200" b="0" i="1" dirty="0" smtClean="0">
                                      <a:solidFill>
                                        <a:schemeClr val="bg1"/>
                                      </a:solidFill>
                                      <a:latin typeface="Cambria Math" panose="02040503050406030204" pitchFamily="18" charset="0"/>
                                      <a:ea typeface="Cambria Math" panose="02040503050406030204" pitchFamily="18" charset="0"/>
                                    </a:rPr>
                                  </m:ctrlPr>
                                </m:sSupPr>
                                <m:e>
                                  <m:r>
                                    <a:rPr lang="en-US" sz="1200" b="0" i="1" dirty="0" smtClean="0">
                                      <a:solidFill>
                                        <a:schemeClr val="bg1"/>
                                      </a:solidFill>
                                      <a:latin typeface="Cambria Math" panose="02040503050406030204" pitchFamily="18" charset="0"/>
                                      <a:ea typeface="Cambria Math" panose="02040503050406030204" pitchFamily="18" charset="0"/>
                                    </a:rPr>
                                    <m:t>𝑟</m:t>
                                  </m:r>
                                </m:e>
                                <m:sup>
                                  <m:r>
                                    <a:rPr lang="en-US" sz="1200" b="0" i="1" dirty="0" smtClean="0">
                                      <a:solidFill>
                                        <a:schemeClr val="bg1"/>
                                      </a:solidFill>
                                      <a:latin typeface="Cambria Math" panose="02040503050406030204" pitchFamily="18" charset="0"/>
                                      <a:ea typeface="Cambria Math" panose="02040503050406030204" pitchFamily="18" charset="0"/>
                                    </a:rPr>
                                    <m:t>′</m:t>
                                  </m:r>
                                </m:sup>
                              </m:sSup>
                              <m:r>
                                <a:rPr lang="en-US" sz="1200" b="0" i="1" dirty="0" smtClean="0">
                                  <a:solidFill>
                                    <a:schemeClr val="bg1"/>
                                  </a:solidFill>
                                  <a:latin typeface="Cambria Math" panose="02040503050406030204" pitchFamily="18" charset="0"/>
                                  <a:ea typeface="Cambria Math" panose="02040503050406030204" pitchFamily="18" charset="0"/>
                                </a:rPr>
                                <m:t>/</m:t>
                              </m:r>
                              <m:r>
                                <a:rPr lang="en-US" sz="1200" b="0" i="1" dirty="0" smtClean="0">
                                  <a:solidFill>
                                    <a:schemeClr val="bg1"/>
                                  </a:solidFill>
                                  <a:latin typeface="Cambria Math" panose="02040503050406030204" pitchFamily="18" charset="0"/>
                                  <a:ea typeface="Cambria Math" panose="02040503050406030204" pitchFamily="18" charset="0"/>
                                </a:rPr>
                                <m:t>𝑐</m:t>
                              </m:r>
                            </m:sup>
                          </m:sSup>
                        </m:e>
                      </m:nary>
                    </m:oMath>
                  </m:oMathPara>
                </a14:m>
                <a:endParaRPr lang="en-US" sz="1200" baseline="30000" dirty="0">
                  <a:solidFill>
                    <a:schemeClr val="bg1"/>
                  </a:solidFill>
                </a:endParaRPr>
              </a:p>
            </p:txBody>
          </p:sp>
        </mc:Choice>
        <mc:Fallback xmlns="">
          <p:sp>
            <p:nvSpPr>
              <p:cNvPr id="194" name="Title 1">
                <a:extLst>
                  <a:ext uri="{FF2B5EF4-FFF2-40B4-BE49-F238E27FC236}">
                    <a16:creationId xmlns:a16="http://schemas.microsoft.com/office/drawing/2014/main" id="{637491A1-3744-485A-B715-8379BD6E759E}"/>
                  </a:ext>
                </a:extLst>
              </p:cNvPr>
              <p:cNvSpPr txBox="1">
                <a:spLocks noRot="1" noChangeAspect="1" noMove="1" noResize="1" noEditPoints="1" noAdjustHandles="1" noChangeArrowheads="1" noChangeShapeType="1" noTextEdit="1"/>
              </p:cNvSpPr>
              <p:nvPr/>
            </p:nvSpPr>
            <p:spPr>
              <a:xfrm>
                <a:off x="8175782" y="1929985"/>
                <a:ext cx="1901668" cy="519309"/>
              </a:xfrm>
              <a:prstGeom prst="rect">
                <a:avLst/>
              </a:prstGeom>
              <a:blipFill>
                <a:blip r:embed="rId2"/>
                <a:stretch>
                  <a:fillRect t="-10588"/>
                </a:stretch>
              </a:blipFill>
              <a:ln>
                <a:noFill/>
              </a:ln>
            </p:spPr>
            <p:txBody>
              <a:bodyPr/>
              <a:lstStyle/>
              <a:p>
                <a:r>
                  <a:rPr lang="en-US">
                    <a:noFill/>
                  </a:rPr>
                  <a:t> </a:t>
                </a:r>
              </a:p>
            </p:txBody>
          </p:sp>
        </mc:Fallback>
      </mc:AlternateContent>
      <p:cxnSp>
        <p:nvCxnSpPr>
          <p:cNvPr id="196" name="Straight Connector 195">
            <a:extLst>
              <a:ext uri="{FF2B5EF4-FFF2-40B4-BE49-F238E27FC236}">
                <a16:creationId xmlns:a16="http://schemas.microsoft.com/office/drawing/2014/main" id="{BAD50BCC-898F-480F-9A2A-699D981C603C}"/>
              </a:ext>
            </a:extLst>
          </p:cNvPr>
          <p:cNvCxnSpPr>
            <a:cxnSpLocks/>
          </p:cNvCxnSpPr>
          <p:nvPr/>
        </p:nvCxnSpPr>
        <p:spPr>
          <a:xfrm>
            <a:off x="3496727" y="2706541"/>
            <a:ext cx="3898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CE708BF0-9009-47F5-8BD0-DD0B527F97B5}"/>
              </a:ext>
            </a:extLst>
          </p:cNvPr>
          <p:cNvCxnSpPr>
            <a:cxnSpLocks/>
          </p:cNvCxnSpPr>
          <p:nvPr/>
        </p:nvCxnSpPr>
        <p:spPr>
          <a:xfrm flipV="1">
            <a:off x="3884683" y="2489730"/>
            <a:ext cx="0" cy="21725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8" name="!!y">
            <a:extLst>
              <a:ext uri="{FF2B5EF4-FFF2-40B4-BE49-F238E27FC236}">
                <a16:creationId xmlns:a16="http://schemas.microsoft.com/office/drawing/2014/main" id="{1435375B-0067-4956-BDA7-3A21F1F3F5A7}"/>
              </a:ext>
            </a:extLst>
          </p:cNvPr>
          <p:cNvCxnSpPr>
            <a:cxnSpLocks/>
          </p:cNvCxnSpPr>
          <p:nvPr/>
        </p:nvCxnSpPr>
        <p:spPr>
          <a:xfrm>
            <a:off x="3262302" y="2499640"/>
            <a:ext cx="0" cy="831652"/>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9" name="!!x">
            <a:extLst>
              <a:ext uri="{FF2B5EF4-FFF2-40B4-BE49-F238E27FC236}">
                <a16:creationId xmlns:a16="http://schemas.microsoft.com/office/drawing/2014/main" id="{4E29E907-FC0D-4D54-8BBE-BFACED564D4F}"/>
              </a:ext>
            </a:extLst>
          </p:cNvPr>
          <p:cNvCxnSpPr>
            <a:cxnSpLocks/>
          </p:cNvCxnSpPr>
          <p:nvPr/>
        </p:nvCxnSpPr>
        <p:spPr>
          <a:xfrm>
            <a:off x="3123582" y="2912316"/>
            <a:ext cx="1195628"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0" name="Title 1">
            <a:extLst>
              <a:ext uri="{FF2B5EF4-FFF2-40B4-BE49-F238E27FC236}">
                <a16:creationId xmlns:a16="http://schemas.microsoft.com/office/drawing/2014/main" id="{28E7C5CC-3E37-4B30-91CA-36F26AA5B002}"/>
              </a:ext>
            </a:extLst>
          </p:cNvPr>
          <p:cNvSpPr txBox="1">
            <a:spLocks/>
          </p:cNvSpPr>
          <p:nvPr/>
        </p:nvSpPr>
        <p:spPr>
          <a:xfrm>
            <a:off x="3905583" y="2930669"/>
            <a:ext cx="406249" cy="15388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000" dirty="0">
                <a:solidFill>
                  <a:schemeClr val="bg1"/>
                </a:solidFill>
              </a:rPr>
              <a:t>Time</a:t>
            </a:r>
          </a:p>
        </p:txBody>
      </p:sp>
      <p:sp>
        <p:nvSpPr>
          <p:cNvPr id="201" name="Title 1">
            <a:extLst>
              <a:ext uri="{FF2B5EF4-FFF2-40B4-BE49-F238E27FC236}">
                <a16:creationId xmlns:a16="http://schemas.microsoft.com/office/drawing/2014/main" id="{9E89EE67-C280-429A-97A9-2B25C870D62A}"/>
              </a:ext>
            </a:extLst>
          </p:cNvPr>
          <p:cNvSpPr txBox="1">
            <a:spLocks/>
          </p:cNvSpPr>
          <p:nvPr/>
        </p:nvSpPr>
        <p:spPr>
          <a:xfrm>
            <a:off x="2839538" y="2363060"/>
            <a:ext cx="642802" cy="15388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000" dirty="0">
                <a:solidFill>
                  <a:schemeClr val="bg1"/>
                </a:solidFill>
              </a:rPr>
              <a:t>Frequency</a:t>
            </a:r>
          </a:p>
        </p:txBody>
      </p:sp>
      <p:cxnSp>
        <p:nvCxnSpPr>
          <p:cNvPr id="202" name="Straight Connector 201">
            <a:extLst>
              <a:ext uri="{FF2B5EF4-FFF2-40B4-BE49-F238E27FC236}">
                <a16:creationId xmlns:a16="http://schemas.microsoft.com/office/drawing/2014/main" id="{90A6378A-7326-42FB-89E7-21D270446D74}"/>
              </a:ext>
            </a:extLst>
          </p:cNvPr>
          <p:cNvCxnSpPr/>
          <p:nvPr/>
        </p:nvCxnSpPr>
        <p:spPr>
          <a:xfrm flipV="1">
            <a:off x="3265605" y="2483889"/>
            <a:ext cx="630842" cy="34652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03" name="Title 1">
            <a:extLst>
              <a:ext uri="{FF2B5EF4-FFF2-40B4-BE49-F238E27FC236}">
                <a16:creationId xmlns:a16="http://schemas.microsoft.com/office/drawing/2014/main" id="{79B689C7-4164-4698-BD41-00EAF0CCEEA6}"/>
              </a:ext>
            </a:extLst>
          </p:cNvPr>
          <p:cNvSpPr txBox="1">
            <a:spLocks/>
          </p:cNvSpPr>
          <p:nvPr/>
        </p:nvSpPr>
        <p:spPr>
          <a:xfrm>
            <a:off x="3622311" y="2312657"/>
            <a:ext cx="525151" cy="15388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000" dirty="0">
                <a:solidFill>
                  <a:schemeClr val="accent1"/>
                </a:solidFill>
              </a:rPr>
              <a:t>Transmit</a:t>
            </a:r>
          </a:p>
        </p:txBody>
      </p:sp>
      <p:cxnSp>
        <p:nvCxnSpPr>
          <p:cNvPr id="204" name="Straight Connector 203">
            <a:extLst>
              <a:ext uri="{FF2B5EF4-FFF2-40B4-BE49-F238E27FC236}">
                <a16:creationId xmlns:a16="http://schemas.microsoft.com/office/drawing/2014/main" id="{10035DA9-8B94-4013-9C58-42027FD5B5A0}"/>
              </a:ext>
            </a:extLst>
          </p:cNvPr>
          <p:cNvCxnSpPr/>
          <p:nvPr/>
        </p:nvCxnSpPr>
        <p:spPr>
          <a:xfrm flipV="1">
            <a:off x="3672689" y="2483889"/>
            <a:ext cx="630842" cy="34652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05" name="Title 1">
            <a:extLst>
              <a:ext uri="{FF2B5EF4-FFF2-40B4-BE49-F238E27FC236}">
                <a16:creationId xmlns:a16="http://schemas.microsoft.com/office/drawing/2014/main" id="{587A2CA7-E364-4BAA-B275-BDE9CE814B1F}"/>
              </a:ext>
            </a:extLst>
          </p:cNvPr>
          <p:cNvSpPr txBox="1">
            <a:spLocks/>
          </p:cNvSpPr>
          <p:nvPr/>
        </p:nvSpPr>
        <p:spPr>
          <a:xfrm>
            <a:off x="3985350" y="2605930"/>
            <a:ext cx="525151" cy="15388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000" dirty="0">
                <a:solidFill>
                  <a:schemeClr val="accent6"/>
                </a:solidFill>
              </a:rPr>
              <a:t>Receive</a:t>
            </a:r>
          </a:p>
        </p:txBody>
      </p:sp>
      <p:sp>
        <p:nvSpPr>
          <p:cNvPr id="206" name="TextBox 205">
            <a:extLst>
              <a:ext uri="{FF2B5EF4-FFF2-40B4-BE49-F238E27FC236}">
                <a16:creationId xmlns:a16="http://schemas.microsoft.com/office/drawing/2014/main" id="{3BDCE144-D543-4319-903A-6CA0D86C1E2F}"/>
              </a:ext>
            </a:extLst>
          </p:cNvPr>
          <p:cNvSpPr txBox="1"/>
          <p:nvPr/>
        </p:nvSpPr>
        <p:spPr>
          <a:xfrm>
            <a:off x="3539339" y="2616841"/>
            <a:ext cx="115929" cy="246221"/>
          </a:xfrm>
          <a:prstGeom prst="rect">
            <a:avLst/>
          </a:prstGeom>
          <a:noFill/>
        </p:spPr>
        <p:txBody>
          <a:bodyPr wrap="square">
            <a:spAutoFit/>
          </a:bodyPr>
          <a:lstStyle/>
          <a:p>
            <a:r>
              <a:rPr lang="el-GR" sz="1000" dirty="0">
                <a:solidFill>
                  <a:schemeClr val="bg1"/>
                </a:solidFill>
                <a:latin typeface="Cambria Math" panose="02040503050406030204" pitchFamily="18" charset="0"/>
                <a:ea typeface="Cambria Math" panose="02040503050406030204" pitchFamily="18" charset="0"/>
              </a:rPr>
              <a:t>τ</a:t>
            </a:r>
            <a:endParaRPr lang="en-US" sz="1000" dirty="0"/>
          </a:p>
        </p:txBody>
      </p:sp>
      <p:sp>
        <p:nvSpPr>
          <p:cNvPr id="207" name="Title 1">
            <a:extLst>
              <a:ext uri="{FF2B5EF4-FFF2-40B4-BE49-F238E27FC236}">
                <a16:creationId xmlns:a16="http://schemas.microsoft.com/office/drawing/2014/main" id="{36A322E1-89AC-46DB-A18F-C8136B642167}"/>
              </a:ext>
            </a:extLst>
          </p:cNvPr>
          <p:cNvSpPr txBox="1">
            <a:spLocks/>
          </p:cNvSpPr>
          <p:nvPr/>
        </p:nvSpPr>
        <p:spPr>
          <a:xfrm>
            <a:off x="3777412" y="2475378"/>
            <a:ext cx="406249" cy="15388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l-GR" sz="1000" dirty="0">
                <a:solidFill>
                  <a:schemeClr val="bg1"/>
                </a:solidFill>
                <a:latin typeface="Cambria Math" panose="02040503050406030204" pitchFamily="18" charset="0"/>
                <a:ea typeface="Cambria Math" panose="02040503050406030204" pitchFamily="18" charset="0"/>
              </a:rPr>
              <a:t>Δ</a:t>
            </a:r>
            <a:r>
              <a:rPr lang="en-US" sz="1000" dirty="0">
                <a:solidFill>
                  <a:schemeClr val="bg1"/>
                </a:solidFill>
              </a:rPr>
              <a:t>f</a:t>
            </a:r>
          </a:p>
        </p:txBody>
      </p:sp>
      <p:sp>
        <p:nvSpPr>
          <p:cNvPr id="208" name="Title 1">
            <a:extLst>
              <a:ext uri="{FF2B5EF4-FFF2-40B4-BE49-F238E27FC236}">
                <a16:creationId xmlns:a16="http://schemas.microsoft.com/office/drawing/2014/main" id="{9A8D0D8D-17EB-471F-96C9-859AAAE4D3A6}"/>
              </a:ext>
            </a:extLst>
          </p:cNvPr>
          <p:cNvSpPr txBox="1">
            <a:spLocks/>
          </p:cNvSpPr>
          <p:nvPr/>
        </p:nvSpPr>
        <p:spPr>
          <a:xfrm rot="19788271">
            <a:off x="3206955" y="2517426"/>
            <a:ext cx="624432" cy="15388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000" dirty="0">
                <a:solidFill>
                  <a:schemeClr val="bg1"/>
                </a:solidFill>
              </a:rPr>
              <a:t>Slope (k)</a:t>
            </a:r>
          </a:p>
        </p:txBody>
      </p:sp>
      <p:grpSp>
        <p:nvGrpSpPr>
          <p:cNvPr id="209" name="Group 208">
            <a:extLst>
              <a:ext uri="{FF2B5EF4-FFF2-40B4-BE49-F238E27FC236}">
                <a16:creationId xmlns:a16="http://schemas.microsoft.com/office/drawing/2014/main" id="{481E07A7-370D-40EC-81C5-5DC6DAE544A9}"/>
              </a:ext>
            </a:extLst>
          </p:cNvPr>
          <p:cNvGrpSpPr/>
          <p:nvPr/>
        </p:nvGrpSpPr>
        <p:grpSpPr>
          <a:xfrm>
            <a:off x="4680357" y="2566338"/>
            <a:ext cx="390401" cy="372359"/>
            <a:chOff x="4917440" y="2418080"/>
            <a:chExt cx="934720" cy="934720"/>
          </a:xfrm>
        </p:grpSpPr>
        <p:sp>
          <p:nvSpPr>
            <p:cNvPr id="214" name="Oval 213">
              <a:extLst>
                <a:ext uri="{FF2B5EF4-FFF2-40B4-BE49-F238E27FC236}">
                  <a16:creationId xmlns:a16="http://schemas.microsoft.com/office/drawing/2014/main" id="{CEA236F0-1C0C-44EB-B1DF-4BA62EF1F0BA}"/>
                </a:ext>
              </a:extLst>
            </p:cNvPr>
            <p:cNvSpPr/>
            <p:nvPr/>
          </p:nvSpPr>
          <p:spPr>
            <a:xfrm>
              <a:off x="4917440" y="2418080"/>
              <a:ext cx="934720" cy="934720"/>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5" name="Straight Connector 214">
              <a:extLst>
                <a:ext uri="{FF2B5EF4-FFF2-40B4-BE49-F238E27FC236}">
                  <a16:creationId xmlns:a16="http://schemas.microsoft.com/office/drawing/2014/main" id="{53EF72AC-84E0-4A35-B968-D5C3BFDAF289}"/>
                </a:ext>
              </a:extLst>
            </p:cNvPr>
            <p:cNvCxnSpPr>
              <a:stCxn id="214" idx="1"/>
              <a:endCxn id="214" idx="5"/>
            </p:cNvCxnSpPr>
            <p:nvPr/>
          </p:nvCxnSpPr>
          <p:spPr>
            <a:xfrm>
              <a:off x="5054327" y="2554967"/>
              <a:ext cx="660946" cy="66094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63B1C7EC-0255-4300-BE66-748DD69470C6}"/>
                </a:ext>
              </a:extLst>
            </p:cNvPr>
            <p:cNvCxnSpPr>
              <a:stCxn id="214" idx="3"/>
              <a:endCxn id="214" idx="7"/>
            </p:cNvCxnSpPr>
            <p:nvPr/>
          </p:nvCxnSpPr>
          <p:spPr>
            <a:xfrm flipV="1">
              <a:off x="5054327" y="2554967"/>
              <a:ext cx="660946" cy="66094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10" name="Connector: Curved 209">
            <a:extLst>
              <a:ext uri="{FF2B5EF4-FFF2-40B4-BE49-F238E27FC236}">
                <a16:creationId xmlns:a16="http://schemas.microsoft.com/office/drawing/2014/main" id="{6601D492-C7E2-49DF-9B82-C5177F608EFA}"/>
              </a:ext>
            </a:extLst>
          </p:cNvPr>
          <p:cNvCxnSpPr>
            <a:stCxn id="205" idx="2"/>
          </p:cNvCxnSpPr>
          <p:nvPr/>
        </p:nvCxnSpPr>
        <p:spPr>
          <a:xfrm rot="16200000" flipH="1">
            <a:off x="4418490" y="2589253"/>
            <a:ext cx="132941" cy="474069"/>
          </a:xfrm>
          <a:prstGeom prst="curvedConnector2">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11" name="Connector: Curved 210">
            <a:extLst>
              <a:ext uri="{FF2B5EF4-FFF2-40B4-BE49-F238E27FC236}">
                <a16:creationId xmlns:a16="http://schemas.microsoft.com/office/drawing/2014/main" id="{3DF3AD98-C6E2-4235-9139-B9C370458135}"/>
              </a:ext>
            </a:extLst>
          </p:cNvPr>
          <p:cNvCxnSpPr>
            <a:stCxn id="203" idx="3"/>
          </p:cNvCxnSpPr>
          <p:nvPr/>
        </p:nvCxnSpPr>
        <p:spPr>
          <a:xfrm>
            <a:off x="4147462" y="2389601"/>
            <a:ext cx="533161" cy="280349"/>
          </a:xfrm>
          <a:prstGeom prst="curved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2" name="Straight Arrow Connector 211">
            <a:extLst>
              <a:ext uri="{FF2B5EF4-FFF2-40B4-BE49-F238E27FC236}">
                <a16:creationId xmlns:a16="http://schemas.microsoft.com/office/drawing/2014/main" id="{D96C712F-82A7-4A30-9D34-3F31CAC48833}"/>
              </a:ext>
            </a:extLst>
          </p:cNvPr>
          <p:cNvCxnSpPr>
            <a:cxnSpLocks/>
          </p:cNvCxnSpPr>
          <p:nvPr/>
        </p:nvCxnSpPr>
        <p:spPr>
          <a:xfrm>
            <a:off x="5082905" y="2752517"/>
            <a:ext cx="238550"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3" name="Title 1">
            <a:extLst>
              <a:ext uri="{FF2B5EF4-FFF2-40B4-BE49-F238E27FC236}">
                <a16:creationId xmlns:a16="http://schemas.microsoft.com/office/drawing/2014/main" id="{DBB7A804-8063-4410-83D4-702FC3336CFC}"/>
              </a:ext>
            </a:extLst>
          </p:cNvPr>
          <p:cNvSpPr txBox="1">
            <a:spLocks/>
          </p:cNvSpPr>
          <p:nvPr/>
        </p:nvSpPr>
        <p:spPr>
          <a:xfrm>
            <a:off x="4656859" y="2397383"/>
            <a:ext cx="420954" cy="15388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000" dirty="0">
                <a:solidFill>
                  <a:schemeClr val="bg1"/>
                </a:solidFill>
              </a:rPr>
              <a:t>Mixer</a:t>
            </a:r>
          </a:p>
        </p:txBody>
      </p:sp>
      <p:grpSp>
        <p:nvGrpSpPr>
          <p:cNvPr id="218" name="Group 217">
            <a:extLst>
              <a:ext uri="{FF2B5EF4-FFF2-40B4-BE49-F238E27FC236}">
                <a16:creationId xmlns:a16="http://schemas.microsoft.com/office/drawing/2014/main" id="{7273128A-6326-45A7-BE5C-841B04F09C9E}"/>
              </a:ext>
            </a:extLst>
          </p:cNvPr>
          <p:cNvGrpSpPr/>
          <p:nvPr/>
        </p:nvGrpSpPr>
        <p:grpSpPr>
          <a:xfrm>
            <a:off x="1311627" y="2543987"/>
            <a:ext cx="565288" cy="718224"/>
            <a:chOff x="1066800" y="1607820"/>
            <a:chExt cx="3485602" cy="1173480"/>
          </a:xfrm>
        </p:grpSpPr>
        <p:sp>
          <p:nvSpPr>
            <p:cNvPr id="228" name="Freeform: Shape 227">
              <a:extLst>
                <a:ext uri="{FF2B5EF4-FFF2-40B4-BE49-F238E27FC236}">
                  <a16:creationId xmlns:a16="http://schemas.microsoft.com/office/drawing/2014/main" id="{C81A9745-FAEC-4EA6-A46B-2D8C714B318E}"/>
                </a:ext>
              </a:extLst>
            </p:cNvPr>
            <p:cNvSpPr/>
            <p:nvPr/>
          </p:nvSpPr>
          <p:spPr>
            <a:xfrm>
              <a:off x="1066800" y="1722120"/>
              <a:ext cx="3390900" cy="929645"/>
            </a:xfrm>
            <a:custGeom>
              <a:avLst/>
              <a:gdLst>
                <a:gd name="connsiteX0" fmla="*/ 0 w 7086600"/>
                <a:gd name="connsiteY0" fmla="*/ 922020 h 929645"/>
                <a:gd name="connsiteX1" fmla="*/ 914400 w 7086600"/>
                <a:gd name="connsiteY1" fmla="*/ 7620 h 929645"/>
                <a:gd name="connsiteX2" fmla="*/ 1760220 w 7086600"/>
                <a:gd name="connsiteY2" fmla="*/ 929640 h 929645"/>
                <a:gd name="connsiteX3" fmla="*/ 2514600 w 7086600"/>
                <a:gd name="connsiteY3" fmla="*/ 0 h 929645"/>
                <a:gd name="connsiteX4" fmla="*/ 3185160 w 7086600"/>
                <a:gd name="connsiteY4" fmla="*/ 929640 h 929645"/>
                <a:gd name="connsiteX5" fmla="*/ 3825240 w 7086600"/>
                <a:gd name="connsiteY5" fmla="*/ 15240 h 929645"/>
                <a:gd name="connsiteX6" fmla="*/ 4457700 w 7086600"/>
                <a:gd name="connsiteY6" fmla="*/ 929640 h 929645"/>
                <a:gd name="connsiteX7" fmla="*/ 4975860 w 7086600"/>
                <a:gd name="connsiteY7" fmla="*/ 15240 h 929645"/>
                <a:gd name="connsiteX8" fmla="*/ 5394960 w 7086600"/>
                <a:gd name="connsiteY8" fmla="*/ 922020 h 929645"/>
                <a:gd name="connsiteX9" fmla="*/ 5722620 w 7086600"/>
                <a:gd name="connsiteY9" fmla="*/ 15240 h 929645"/>
                <a:gd name="connsiteX10" fmla="*/ 6035040 w 7086600"/>
                <a:gd name="connsiteY10" fmla="*/ 929640 h 929645"/>
                <a:gd name="connsiteX11" fmla="*/ 6233160 w 7086600"/>
                <a:gd name="connsiteY11" fmla="*/ 7620 h 929645"/>
                <a:gd name="connsiteX12" fmla="*/ 6469380 w 7086600"/>
                <a:gd name="connsiteY12" fmla="*/ 914400 h 929645"/>
                <a:gd name="connsiteX13" fmla="*/ 6606540 w 7086600"/>
                <a:gd name="connsiteY13" fmla="*/ 15240 h 929645"/>
                <a:gd name="connsiteX14" fmla="*/ 6789420 w 7086600"/>
                <a:gd name="connsiteY14" fmla="*/ 929640 h 929645"/>
                <a:gd name="connsiteX15" fmla="*/ 6903720 w 7086600"/>
                <a:gd name="connsiteY15" fmla="*/ 22860 h 929645"/>
                <a:gd name="connsiteX16" fmla="*/ 7086600 w 7086600"/>
                <a:gd name="connsiteY16" fmla="*/ 929640 h 9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86600" h="929645">
                  <a:moveTo>
                    <a:pt x="0" y="922020"/>
                  </a:moveTo>
                  <a:cubicBezTo>
                    <a:pt x="310515" y="464185"/>
                    <a:pt x="621030" y="6350"/>
                    <a:pt x="914400" y="7620"/>
                  </a:cubicBezTo>
                  <a:cubicBezTo>
                    <a:pt x="1207770" y="8890"/>
                    <a:pt x="1493520" y="930910"/>
                    <a:pt x="1760220" y="929640"/>
                  </a:cubicBezTo>
                  <a:cubicBezTo>
                    <a:pt x="2026920" y="928370"/>
                    <a:pt x="2277110" y="0"/>
                    <a:pt x="2514600" y="0"/>
                  </a:cubicBezTo>
                  <a:cubicBezTo>
                    <a:pt x="2752090" y="0"/>
                    <a:pt x="2966720" y="927100"/>
                    <a:pt x="3185160" y="929640"/>
                  </a:cubicBezTo>
                  <a:cubicBezTo>
                    <a:pt x="3403600" y="932180"/>
                    <a:pt x="3613150" y="15240"/>
                    <a:pt x="3825240" y="15240"/>
                  </a:cubicBezTo>
                  <a:cubicBezTo>
                    <a:pt x="4037330" y="15240"/>
                    <a:pt x="4265930" y="929640"/>
                    <a:pt x="4457700" y="929640"/>
                  </a:cubicBezTo>
                  <a:cubicBezTo>
                    <a:pt x="4649470" y="929640"/>
                    <a:pt x="4819650" y="16510"/>
                    <a:pt x="4975860" y="15240"/>
                  </a:cubicBezTo>
                  <a:cubicBezTo>
                    <a:pt x="5132070" y="13970"/>
                    <a:pt x="5270500" y="922020"/>
                    <a:pt x="5394960" y="922020"/>
                  </a:cubicBezTo>
                  <a:cubicBezTo>
                    <a:pt x="5519420" y="922020"/>
                    <a:pt x="5615940" y="13970"/>
                    <a:pt x="5722620" y="15240"/>
                  </a:cubicBezTo>
                  <a:cubicBezTo>
                    <a:pt x="5829300" y="16510"/>
                    <a:pt x="5949950" y="930910"/>
                    <a:pt x="6035040" y="929640"/>
                  </a:cubicBezTo>
                  <a:cubicBezTo>
                    <a:pt x="6120130" y="928370"/>
                    <a:pt x="6160770" y="10160"/>
                    <a:pt x="6233160" y="7620"/>
                  </a:cubicBezTo>
                  <a:cubicBezTo>
                    <a:pt x="6305550" y="5080"/>
                    <a:pt x="6407150" y="913130"/>
                    <a:pt x="6469380" y="914400"/>
                  </a:cubicBezTo>
                  <a:cubicBezTo>
                    <a:pt x="6531610" y="915670"/>
                    <a:pt x="6553200" y="12700"/>
                    <a:pt x="6606540" y="15240"/>
                  </a:cubicBezTo>
                  <a:cubicBezTo>
                    <a:pt x="6659880" y="17780"/>
                    <a:pt x="6739890" y="928370"/>
                    <a:pt x="6789420" y="929640"/>
                  </a:cubicBezTo>
                  <a:cubicBezTo>
                    <a:pt x="6838950" y="930910"/>
                    <a:pt x="6854190" y="22860"/>
                    <a:pt x="6903720" y="22860"/>
                  </a:cubicBezTo>
                  <a:cubicBezTo>
                    <a:pt x="6953250" y="22860"/>
                    <a:pt x="7019925" y="476250"/>
                    <a:pt x="7086600" y="929640"/>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a:extLst>
                <a:ext uri="{FF2B5EF4-FFF2-40B4-BE49-F238E27FC236}">
                  <a16:creationId xmlns:a16="http://schemas.microsoft.com/office/drawing/2014/main" id="{67A96AFA-C2EE-4F78-A260-60072566F929}"/>
                </a:ext>
              </a:extLst>
            </p:cNvPr>
            <p:cNvSpPr/>
            <p:nvPr/>
          </p:nvSpPr>
          <p:spPr>
            <a:xfrm>
              <a:off x="4308561" y="1607820"/>
              <a:ext cx="243841" cy="1173480"/>
            </a:xfrm>
            <a:prstGeom prst="rect">
              <a:avLst/>
            </a:prstGeom>
            <a:solidFill>
              <a:srgbClr val="1C1C1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9" name="Group 218">
            <a:extLst>
              <a:ext uri="{FF2B5EF4-FFF2-40B4-BE49-F238E27FC236}">
                <a16:creationId xmlns:a16="http://schemas.microsoft.com/office/drawing/2014/main" id="{A1F2EC2A-46D4-4DD6-8FCF-33A3F010E6B6}"/>
              </a:ext>
            </a:extLst>
          </p:cNvPr>
          <p:cNvGrpSpPr/>
          <p:nvPr/>
        </p:nvGrpSpPr>
        <p:grpSpPr>
          <a:xfrm>
            <a:off x="1423025" y="2546050"/>
            <a:ext cx="565288" cy="718224"/>
            <a:chOff x="1066800" y="1607820"/>
            <a:chExt cx="3485602" cy="1173480"/>
          </a:xfrm>
        </p:grpSpPr>
        <p:sp>
          <p:nvSpPr>
            <p:cNvPr id="226" name="Freeform: Shape 225">
              <a:extLst>
                <a:ext uri="{FF2B5EF4-FFF2-40B4-BE49-F238E27FC236}">
                  <a16:creationId xmlns:a16="http://schemas.microsoft.com/office/drawing/2014/main" id="{754A48CC-7D66-4EB3-9561-55268B29A53C}"/>
                </a:ext>
              </a:extLst>
            </p:cNvPr>
            <p:cNvSpPr/>
            <p:nvPr/>
          </p:nvSpPr>
          <p:spPr>
            <a:xfrm>
              <a:off x="1066800" y="1722120"/>
              <a:ext cx="3390900" cy="929645"/>
            </a:xfrm>
            <a:custGeom>
              <a:avLst/>
              <a:gdLst>
                <a:gd name="connsiteX0" fmla="*/ 0 w 7086600"/>
                <a:gd name="connsiteY0" fmla="*/ 922020 h 929645"/>
                <a:gd name="connsiteX1" fmla="*/ 914400 w 7086600"/>
                <a:gd name="connsiteY1" fmla="*/ 7620 h 929645"/>
                <a:gd name="connsiteX2" fmla="*/ 1760220 w 7086600"/>
                <a:gd name="connsiteY2" fmla="*/ 929640 h 929645"/>
                <a:gd name="connsiteX3" fmla="*/ 2514600 w 7086600"/>
                <a:gd name="connsiteY3" fmla="*/ 0 h 929645"/>
                <a:gd name="connsiteX4" fmla="*/ 3185160 w 7086600"/>
                <a:gd name="connsiteY4" fmla="*/ 929640 h 929645"/>
                <a:gd name="connsiteX5" fmla="*/ 3825240 w 7086600"/>
                <a:gd name="connsiteY5" fmla="*/ 15240 h 929645"/>
                <a:gd name="connsiteX6" fmla="*/ 4457700 w 7086600"/>
                <a:gd name="connsiteY6" fmla="*/ 929640 h 929645"/>
                <a:gd name="connsiteX7" fmla="*/ 4975860 w 7086600"/>
                <a:gd name="connsiteY7" fmla="*/ 15240 h 929645"/>
                <a:gd name="connsiteX8" fmla="*/ 5394960 w 7086600"/>
                <a:gd name="connsiteY8" fmla="*/ 922020 h 929645"/>
                <a:gd name="connsiteX9" fmla="*/ 5722620 w 7086600"/>
                <a:gd name="connsiteY9" fmla="*/ 15240 h 929645"/>
                <a:gd name="connsiteX10" fmla="*/ 6035040 w 7086600"/>
                <a:gd name="connsiteY10" fmla="*/ 929640 h 929645"/>
                <a:gd name="connsiteX11" fmla="*/ 6233160 w 7086600"/>
                <a:gd name="connsiteY11" fmla="*/ 7620 h 929645"/>
                <a:gd name="connsiteX12" fmla="*/ 6469380 w 7086600"/>
                <a:gd name="connsiteY12" fmla="*/ 914400 h 929645"/>
                <a:gd name="connsiteX13" fmla="*/ 6606540 w 7086600"/>
                <a:gd name="connsiteY13" fmla="*/ 15240 h 929645"/>
                <a:gd name="connsiteX14" fmla="*/ 6789420 w 7086600"/>
                <a:gd name="connsiteY14" fmla="*/ 929640 h 929645"/>
                <a:gd name="connsiteX15" fmla="*/ 6903720 w 7086600"/>
                <a:gd name="connsiteY15" fmla="*/ 22860 h 929645"/>
                <a:gd name="connsiteX16" fmla="*/ 7086600 w 7086600"/>
                <a:gd name="connsiteY16" fmla="*/ 929640 h 9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86600" h="929645">
                  <a:moveTo>
                    <a:pt x="0" y="922020"/>
                  </a:moveTo>
                  <a:cubicBezTo>
                    <a:pt x="310515" y="464185"/>
                    <a:pt x="621030" y="6350"/>
                    <a:pt x="914400" y="7620"/>
                  </a:cubicBezTo>
                  <a:cubicBezTo>
                    <a:pt x="1207770" y="8890"/>
                    <a:pt x="1493520" y="930910"/>
                    <a:pt x="1760220" y="929640"/>
                  </a:cubicBezTo>
                  <a:cubicBezTo>
                    <a:pt x="2026920" y="928370"/>
                    <a:pt x="2277110" y="0"/>
                    <a:pt x="2514600" y="0"/>
                  </a:cubicBezTo>
                  <a:cubicBezTo>
                    <a:pt x="2752090" y="0"/>
                    <a:pt x="2966720" y="927100"/>
                    <a:pt x="3185160" y="929640"/>
                  </a:cubicBezTo>
                  <a:cubicBezTo>
                    <a:pt x="3403600" y="932180"/>
                    <a:pt x="3613150" y="15240"/>
                    <a:pt x="3825240" y="15240"/>
                  </a:cubicBezTo>
                  <a:cubicBezTo>
                    <a:pt x="4037330" y="15240"/>
                    <a:pt x="4265930" y="929640"/>
                    <a:pt x="4457700" y="929640"/>
                  </a:cubicBezTo>
                  <a:cubicBezTo>
                    <a:pt x="4649470" y="929640"/>
                    <a:pt x="4819650" y="16510"/>
                    <a:pt x="4975860" y="15240"/>
                  </a:cubicBezTo>
                  <a:cubicBezTo>
                    <a:pt x="5132070" y="13970"/>
                    <a:pt x="5270500" y="922020"/>
                    <a:pt x="5394960" y="922020"/>
                  </a:cubicBezTo>
                  <a:cubicBezTo>
                    <a:pt x="5519420" y="922020"/>
                    <a:pt x="5615940" y="13970"/>
                    <a:pt x="5722620" y="15240"/>
                  </a:cubicBezTo>
                  <a:cubicBezTo>
                    <a:pt x="5829300" y="16510"/>
                    <a:pt x="5949950" y="930910"/>
                    <a:pt x="6035040" y="929640"/>
                  </a:cubicBezTo>
                  <a:cubicBezTo>
                    <a:pt x="6120130" y="928370"/>
                    <a:pt x="6160770" y="10160"/>
                    <a:pt x="6233160" y="7620"/>
                  </a:cubicBezTo>
                  <a:cubicBezTo>
                    <a:pt x="6305550" y="5080"/>
                    <a:pt x="6407150" y="913130"/>
                    <a:pt x="6469380" y="914400"/>
                  </a:cubicBezTo>
                  <a:cubicBezTo>
                    <a:pt x="6531610" y="915670"/>
                    <a:pt x="6553200" y="12700"/>
                    <a:pt x="6606540" y="15240"/>
                  </a:cubicBezTo>
                  <a:cubicBezTo>
                    <a:pt x="6659880" y="17780"/>
                    <a:pt x="6739890" y="928370"/>
                    <a:pt x="6789420" y="929640"/>
                  </a:cubicBezTo>
                  <a:cubicBezTo>
                    <a:pt x="6838950" y="930910"/>
                    <a:pt x="6854190" y="22860"/>
                    <a:pt x="6903720" y="22860"/>
                  </a:cubicBezTo>
                  <a:cubicBezTo>
                    <a:pt x="6953250" y="22860"/>
                    <a:pt x="7019925" y="476250"/>
                    <a:pt x="7086600" y="929640"/>
                  </a:cubicBezTo>
                </a:path>
              </a:pathLst>
            </a:cu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6"/>
                  </a:solidFill>
                </a:ln>
              </a:endParaRPr>
            </a:p>
          </p:txBody>
        </p:sp>
        <p:sp>
          <p:nvSpPr>
            <p:cNvPr id="227" name="Rectangle 226">
              <a:extLst>
                <a:ext uri="{FF2B5EF4-FFF2-40B4-BE49-F238E27FC236}">
                  <a16:creationId xmlns:a16="http://schemas.microsoft.com/office/drawing/2014/main" id="{19B36452-4C8B-4CA4-B50F-43EEC86758D6}"/>
                </a:ext>
              </a:extLst>
            </p:cNvPr>
            <p:cNvSpPr/>
            <p:nvPr/>
          </p:nvSpPr>
          <p:spPr>
            <a:xfrm>
              <a:off x="4308561" y="1607820"/>
              <a:ext cx="243841" cy="1173480"/>
            </a:xfrm>
            <a:prstGeom prst="rect">
              <a:avLst/>
            </a:prstGeom>
            <a:solidFill>
              <a:srgbClr val="1C1C1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accent6"/>
                  </a:solidFill>
                </a:ln>
              </a:endParaRPr>
            </a:p>
          </p:txBody>
        </p:sp>
      </p:grpSp>
      <p:cxnSp>
        <p:nvCxnSpPr>
          <p:cNvPr id="220" name="Straight Arrow Connector 219">
            <a:extLst>
              <a:ext uri="{FF2B5EF4-FFF2-40B4-BE49-F238E27FC236}">
                <a16:creationId xmlns:a16="http://schemas.microsoft.com/office/drawing/2014/main" id="{2F6011DB-319E-4204-98CE-45813C5BAAEA}"/>
              </a:ext>
            </a:extLst>
          </p:cNvPr>
          <p:cNvCxnSpPr>
            <a:cxnSpLocks/>
          </p:cNvCxnSpPr>
          <p:nvPr/>
        </p:nvCxnSpPr>
        <p:spPr>
          <a:xfrm>
            <a:off x="1315182" y="2506837"/>
            <a:ext cx="0" cy="817289"/>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1" name="Straight Arrow Connector 220">
            <a:extLst>
              <a:ext uri="{FF2B5EF4-FFF2-40B4-BE49-F238E27FC236}">
                <a16:creationId xmlns:a16="http://schemas.microsoft.com/office/drawing/2014/main" id="{DEDD90BB-448D-4EF5-89CF-6B5D3B4EEAC4}"/>
              </a:ext>
            </a:extLst>
          </p:cNvPr>
          <p:cNvCxnSpPr>
            <a:cxnSpLocks/>
          </p:cNvCxnSpPr>
          <p:nvPr/>
        </p:nvCxnSpPr>
        <p:spPr>
          <a:xfrm>
            <a:off x="1165861" y="2912386"/>
            <a:ext cx="1287007"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2" name="Title 1">
            <a:extLst>
              <a:ext uri="{FF2B5EF4-FFF2-40B4-BE49-F238E27FC236}">
                <a16:creationId xmlns:a16="http://schemas.microsoft.com/office/drawing/2014/main" id="{D2EDDBE8-078D-4FB0-8D83-2B8E6B66C42B}"/>
              </a:ext>
            </a:extLst>
          </p:cNvPr>
          <p:cNvSpPr txBox="1">
            <a:spLocks/>
          </p:cNvSpPr>
          <p:nvPr/>
        </p:nvSpPr>
        <p:spPr>
          <a:xfrm>
            <a:off x="2267994" y="2944009"/>
            <a:ext cx="437298" cy="15388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000" dirty="0">
                <a:solidFill>
                  <a:schemeClr val="bg1"/>
                </a:solidFill>
              </a:rPr>
              <a:t>Time</a:t>
            </a:r>
          </a:p>
        </p:txBody>
      </p:sp>
      <p:sp>
        <p:nvSpPr>
          <p:cNvPr id="223" name="Title 1">
            <a:extLst>
              <a:ext uri="{FF2B5EF4-FFF2-40B4-BE49-F238E27FC236}">
                <a16:creationId xmlns:a16="http://schemas.microsoft.com/office/drawing/2014/main" id="{78EDF51A-EFD3-4691-A5F3-B7D096F60F43}"/>
              </a:ext>
            </a:extLst>
          </p:cNvPr>
          <p:cNvSpPr txBox="1">
            <a:spLocks/>
          </p:cNvSpPr>
          <p:nvPr/>
        </p:nvSpPr>
        <p:spPr>
          <a:xfrm>
            <a:off x="1167300" y="2313968"/>
            <a:ext cx="565288" cy="15388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000" dirty="0">
                <a:solidFill>
                  <a:schemeClr val="bg1"/>
                </a:solidFill>
              </a:rPr>
              <a:t>Amplitude</a:t>
            </a:r>
          </a:p>
        </p:txBody>
      </p:sp>
      <p:sp>
        <p:nvSpPr>
          <p:cNvPr id="224" name="Title 1">
            <a:extLst>
              <a:ext uri="{FF2B5EF4-FFF2-40B4-BE49-F238E27FC236}">
                <a16:creationId xmlns:a16="http://schemas.microsoft.com/office/drawing/2014/main" id="{D8D34C0C-1DD9-498A-805C-F9C95929216E}"/>
              </a:ext>
            </a:extLst>
          </p:cNvPr>
          <p:cNvSpPr txBox="1">
            <a:spLocks/>
          </p:cNvSpPr>
          <p:nvPr/>
        </p:nvSpPr>
        <p:spPr>
          <a:xfrm>
            <a:off x="1468059" y="2454874"/>
            <a:ext cx="565288" cy="15388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000" dirty="0">
                <a:solidFill>
                  <a:schemeClr val="accent1"/>
                </a:solidFill>
              </a:rPr>
              <a:t>Transmit</a:t>
            </a:r>
          </a:p>
        </p:txBody>
      </p:sp>
      <p:sp>
        <p:nvSpPr>
          <p:cNvPr id="225" name="Title 1">
            <a:extLst>
              <a:ext uri="{FF2B5EF4-FFF2-40B4-BE49-F238E27FC236}">
                <a16:creationId xmlns:a16="http://schemas.microsoft.com/office/drawing/2014/main" id="{26598B6F-9E16-4D8D-B5DB-1620C8FFF5EE}"/>
              </a:ext>
            </a:extLst>
          </p:cNvPr>
          <p:cNvSpPr txBox="1">
            <a:spLocks/>
          </p:cNvSpPr>
          <p:nvPr/>
        </p:nvSpPr>
        <p:spPr>
          <a:xfrm>
            <a:off x="1969352" y="2578706"/>
            <a:ext cx="565288" cy="15388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000" dirty="0">
                <a:solidFill>
                  <a:schemeClr val="accent6"/>
                </a:solidFill>
              </a:rPr>
              <a:t>Receive</a:t>
            </a:r>
          </a:p>
        </p:txBody>
      </p:sp>
      <p:sp>
        <p:nvSpPr>
          <p:cNvPr id="6" name="Rectangle 5">
            <a:extLst>
              <a:ext uri="{FF2B5EF4-FFF2-40B4-BE49-F238E27FC236}">
                <a16:creationId xmlns:a16="http://schemas.microsoft.com/office/drawing/2014/main" id="{8400FCC5-DE93-4FFA-A3D0-1A46AFA3591C}"/>
              </a:ext>
            </a:extLst>
          </p:cNvPr>
          <p:cNvSpPr/>
          <p:nvPr/>
        </p:nvSpPr>
        <p:spPr>
          <a:xfrm>
            <a:off x="243840" y="3616960"/>
            <a:ext cx="9479280" cy="1859280"/>
          </a:xfrm>
          <a:prstGeom prst="rect">
            <a:avLst/>
          </a:prstGeom>
          <a:solidFill>
            <a:srgbClr val="1C1C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0" name="Rectangle 229">
            <a:extLst>
              <a:ext uri="{FF2B5EF4-FFF2-40B4-BE49-F238E27FC236}">
                <a16:creationId xmlns:a16="http://schemas.microsoft.com/office/drawing/2014/main" id="{91579CCE-3F7D-48CC-AE33-AADD13AF4634}"/>
              </a:ext>
            </a:extLst>
          </p:cNvPr>
          <p:cNvSpPr/>
          <p:nvPr/>
        </p:nvSpPr>
        <p:spPr>
          <a:xfrm>
            <a:off x="203200" y="1734000"/>
            <a:ext cx="9874250" cy="1859280"/>
          </a:xfrm>
          <a:prstGeom prst="rect">
            <a:avLst/>
          </a:prstGeom>
          <a:solidFill>
            <a:srgbClr val="1C1C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1232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0"/>
                                        </p:tgtEl>
                                        <p:attrNameLst>
                                          <p:attrName>style.visibility</p:attrName>
                                        </p:attrNameLst>
                                      </p:cBhvr>
                                      <p:to>
                                        <p:strVal val="visible"/>
                                      </p:to>
                                    </p:set>
                                    <p:animEffect transition="in" filter="fade">
                                      <p:cBhvr>
                                        <p:cTn id="7" dur="200"/>
                                        <p:tgtEl>
                                          <p:spTgt spid="230"/>
                                        </p:tgtEl>
                                      </p:cBhvr>
                                    </p:animEffect>
                                  </p:childTnLst>
                                </p:cTn>
                              </p:par>
                              <p:par>
                                <p:cTn id="8" presetID="10" presetClass="exit" presetSubtype="0" fill="hold" grpId="0" nodeType="withEffect">
                                  <p:stCondLst>
                                    <p:cond delay="0"/>
                                  </p:stCondLst>
                                  <p:childTnLst>
                                    <p:animEffect transition="out" filter="fade">
                                      <p:cBhvr>
                                        <p:cTn id="9" dur="200"/>
                                        <p:tgtEl>
                                          <p:spTgt spid="6"/>
                                        </p:tgtEl>
                                      </p:cBhvr>
                                    </p:animEffect>
                                    <p:set>
                                      <p:cBhvr>
                                        <p:cTn id="10" dur="1" fill="hold">
                                          <p:stCondLst>
                                            <p:cond delay="1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30"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A8E2781-8261-4CFD-A6CD-330466847753}"/>
              </a:ext>
            </a:extLst>
          </p:cNvPr>
          <p:cNvGrpSpPr/>
          <p:nvPr/>
        </p:nvGrpSpPr>
        <p:grpSpPr>
          <a:xfrm>
            <a:off x="434340" y="91439"/>
            <a:ext cx="9197340" cy="1196341"/>
            <a:chOff x="434340" y="91439"/>
            <a:chExt cx="9197340" cy="1196341"/>
          </a:xfrm>
        </p:grpSpPr>
        <p:sp>
          <p:nvSpPr>
            <p:cNvPr id="3" name="Freeform: Shape 2">
              <a:extLst>
                <a:ext uri="{FF2B5EF4-FFF2-40B4-BE49-F238E27FC236}">
                  <a16:creationId xmlns:a16="http://schemas.microsoft.com/office/drawing/2014/main" id="{4DF0929D-2C50-4E52-8282-85E2B13FCE72}"/>
                </a:ext>
              </a:extLst>
            </p:cNvPr>
            <p:cNvSpPr/>
            <p:nvPr/>
          </p:nvSpPr>
          <p:spPr>
            <a:xfrm>
              <a:off x="464820" y="91439"/>
              <a:ext cx="9151620" cy="922022"/>
            </a:xfrm>
            <a:custGeom>
              <a:avLst/>
              <a:gdLst>
                <a:gd name="connsiteX0" fmla="*/ 0 w 9151620"/>
                <a:gd name="connsiteY0" fmla="*/ 914401 h 922022"/>
                <a:gd name="connsiteX1" fmla="*/ 434340 w 9151620"/>
                <a:gd name="connsiteY1" fmla="*/ 7621 h 922022"/>
                <a:gd name="connsiteX2" fmla="*/ 914400 w 9151620"/>
                <a:gd name="connsiteY2" fmla="*/ 922021 h 922022"/>
                <a:gd name="connsiteX3" fmla="*/ 1363980 w 9151620"/>
                <a:gd name="connsiteY3" fmla="*/ 1 h 922022"/>
                <a:gd name="connsiteX4" fmla="*/ 1836420 w 9151620"/>
                <a:gd name="connsiteY4" fmla="*/ 914401 h 922022"/>
                <a:gd name="connsiteX5" fmla="*/ 2293620 w 9151620"/>
                <a:gd name="connsiteY5" fmla="*/ 7621 h 922022"/>
                <a:gd name="connsiteX6" fmla="*/ 2750820 w 9151620"/>
                <a:gd name="connsiteY6" fmla="*/ 922021 h 922022"/>
                <a:gd name="connsiteX7" fmla="*/ 3192780 w 9151620"/>
                <a:gd name="connsiteY7" fmla="*/ 7621 h 922022"/>
                <a:gd name="connsiteX8" fmla="*/ 3657600 w 9151620"/>
                <a:gd name="connsiteY8" fmla="*/ 922021 h 922022"/>
                <a:gd name="connsiteX9" fmla="*/ 4107180 w 9151620"/>
                <a:gd name="connsiteY9" fmla="*/ 7621 h 922022"/>
                <a:gd name="connsiteX10" fmla="*/ 4572000 w 9151620"/>
                <a:gd name="connsiteY10" fmla="*/ 914401 h 922022"/>
                <a:gd name="connsiteX11" fmla="*/ 5029200 w 9151620"/>
                <a:gd name="connsiteY11" fmla="*/ 1 h 922022"/>
                <a:gd name="connsiteX12" fmla="*/ 5494020 w 9151620"/>
                <a:gd name="connsiteY12" fmla="*/ 922021 h 922022"/>
                <a:gd name="connsiteX13" fmla="*/ 5920740 w 9151620"/>
                <a:gd name="connsiteY13" fmla="*/ 7621 h 922022"/>
                <a:gd name="connsiteX14" fmla="*/ 6408420 w 9151620"/>
                <a:gd name="connsiteY14" fmla="*/ 922021 h 922022"/>
                <a:gd name="connsiteX15" fmla="*/ 6842760 w 9151620"/>
                <a:gd name="connsiteY15" fmla="*/ 1 h 922022"/>
                <a:gd name="connsiteX16" fmla="*/ 7322820 w 9151620"/>
                <a:gd name="connsiteY16" fmla="*/ 914401 h 922022"/>
                <a:gd name="connsiteX17" fmla="*/ 7780020 w 9151620"/>
                <a:gd name="connsiteY17" fmla="*/ 7621 h 922022"/>
                <a:gd name="connsiteX18" fmla="*/ 8237220 w 9151620"/>
                <a:gd name="connsiteY18" fmla="*/ 922021 h 922022"/>
                <a:gd name="connsiteX19" fmla="*/ 8679180 w 9151620"/>
                <a:gd name="connsiteY19" fmla="*/ 7621 h 922022"/>
                <a:gd name="connsiteX20" fmla="*/ 9151620 w 9151620"/>
                <a:gd name="connsiteY20" fmla="*/ 922021 h 92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51620" h="922022">
                  <a:moveTo>
                    <a:pt x="0" y="914401"/>
                  </a:moveTo>
                  <a:cubicBezTo>
                    <a:pt x="140970" y="460376"/>
                    <a:pt x="281940" y="6351"/>
                    <a:pt x="434340" y="7621"/>
                  </a:cubicBezTo>
                  <a:cubicBezTo>
                    <a:pt x="586740" y="8891"/>
                    <a:pt x="759460" y="923291"/>
                    <a:pt x="914400" y="922021"/>
                  </a:cubicBezTo>
                  <a:cubicBezTo>
                    <a:pt x="1069340" y="920751"/>
                    <a:pt x="1210310" y="1271"/>
                    <a:pt x="1363980" y="1"/>
                  </a:cubicBezTo>
                  <a:cubicBezTo>
                    <a:pt x="1517650" y="-1269"/>
                    <a:pt x="1681480" y="913131"/>
                    <a:pt x="1836420" y="914401"/>
                  </a:cubicBezTo>
                  <a:cubicBezTo>
                    <a:pt x="1991360" y="915671"/>
                    <a:pt x="2141220" y="6351"/>
                    <a:pt x="2293620" y="7621"/>
                  </a:cubicBezTo>
                  <a:cubicBezTo>
                    <a:pt x="2446020" y="8891"/>
                    <a:pt x="2600960" y="922021"/>
                    <a:pt x="2750820" y="922021"/>
                  </a:cubicBezTo>
                  <a:cubicBezTo>
                    <a:pt x="2900680" y="922021"/>
                    <a:pt x="3041650" y="7621"/>
                    <a:pt x="3192780" y="7621"/>
                  </a:cubicBezTo>
                  <a:cubicBezTo>
                    <a:pt x="3343910" y="7621"/>
                    <a:pt x="3505200" y="922021"/>
                    <a:pt x="3657600" y="922021"/>
                  </a:cubicBezTo>
                  <a:cubicBezTo>
                    <a:pt x="3810000" y="922021"/>
                    <a:pt x="3954780" y="8891"/>
                    <a:pt x="4107180" y="7621"/>
                  </a:cubicBezTo>
                  <a:cubicBezTo>
                    <a:pt x="4259580" y="6351"/>
                    <a:pt x="4418330" y="915671"/>
                    <a:pt x="4572000" y="914401"/>
                  </a:cubicBezTo>
                  <a:cubicBezTo>
                    <a:pt x="4725670" y="913131"/>
                    <a:pt x="4875530" y="-1269"/>
                    <a:pt x="5029200" y="1"/>
                  </a:cubicBezTo>
                  <a:cubicBezTo>
                    <a:pt x="5182870" y="1271"/>
                    <a:pt x="5345430" y="920751"/>
                    <a:pt x="5494020" y="922021"/>
                  </a:cubicBezTo>
                  <a:cubicBezTo>
                    <a:pt x="5642610" y="923291"/>
                    <a:pt x="5768340" y="7621"/>
                    <a:pt x="5920740" y="7621"/>
                  </a:cubicBezTo>
                  <a:cubicBezTo>
                    <a:pt x="6073140" y="7621"/>
                    <a:pt x="6254750" y="923291"/>
                    <a:pt x="6408420" y="922021"/>
                  </a:cubicBezTo>
                  <a:cubicBezTo>
                    <a:pt x="6562090" y="920751"/>
                    <a:pt x="6690360" y="1271"/>
                    <a:pt x="6842760" y="1"/>
                  </a:cubicBezTo>
                  <a:cubicBezTo>
                    <a:pt x="6995160" y="-1269"/>
                    <a:pt x="7166610" y="913131"/>
                    <a:pt x="7322820" y="914401"/>
                  </a:cubicBezTo>
                  <a:cubicBezTo>
                    <a:pt x="7479030" y="915671"/>
                    <a:pt x="7627620" y="6351"/>
                    <a:pt x="7780020" y="7621"/>
                  </a:cubicBezTo>
                  <a:cubicBezTo>
                    <a:pt x="7932420" y="8891"/>
                    <a:pt x="8087360" y="922021"/>
                    <a:pt x="8237220" y="922021"/>
                  </a:cubicBezTo>
                  <a:cubicBezTo>
                    <a:pt x="8387080" y="922021"/>
                    <a:pt x="8526780" y="7621"/>
                    <a:pt x="8679180" y="7621"/>
                  </a:cubicBezTo>
                  <a:cubicBezTo>
                    <a:pt x="8831580" y="7621"/>
                    <a:pt x="8991600" y="464821"/>
                    <a:pt x="9151620" y="922021"/>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553D6CF-E053-4E06-BE65-5389602A6B9C}"/>
                </a:ext>
              </a:extLst>
            </p:cNvPr>
            <p:cNvSpPr/>
            <p:nvPr/>
          </p:nvSpPr>
          <p:spPr>
            <a:xfrm>
              <a:off x="434340" y="91440"/>
              <a:ext cx="937260" cy="1188720"/>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5AC4FBD-5DED-4CA0-BB16-D1543F212E42}"/>
                </a:ext>
              </a:extLst>
            </p:cNvPr>
            <p:cNvSpPr/>
            <p:nvPr/>
          </p:nvSpPr>
          <p:spPr>
            <a:xfrm>
              <a:off x="8694420" y="99060"/>
              <a:ext cx="937260" cy="1188720"/>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229017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ng_title">
            <a:extLst>
              <a:ext uri="{FF2B5EF4-FFF2-40B4-BE49-F238E27FC236}">
                <a16:creationId xmlns:a16="http://schemas.microsoft.com/office/drawing/2014/main" id="{E12AB981-003A-4112-9F40-91EA0FDC6C08}"/>
              </a:ext>
            </a:extLst>
          </p:cNvPr>
          <p:cNvSpPr txBox="1">
            <a:spLocks/>
          </p:cNvSpPr>
          <p:nvPr/>
        </p:nvSpPr>
        <p:spPr>
          <a:xfrm>
            <a:off x="0" y="282924"/>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do we estimate angle with </a:t>
            </a:r>
            <a:r>
              <a:rPr lang="en-US" sz="2800" dirty="0" err="1">
                <a:solidFill>
                  <a:schemeClr val="bg1"/>
                </a:solidFill>
              </a:rPr>
              <a:t>mmWave</a:t>
            </a:r>
            <a:r>
              <a:rPr lang="en-US" sz="2800" dirty="0">
                <a:solidFill>
                  <a:schemeClr val="bg1"/>
                </a:solidFill>
              </a:rPr>
              <a:t> signals?</a:t>
            </a:r>
          </a:p>
        </p:txBody>
      </p:sp>
      <p:grpSp>
        <p:nvGrpSpPr>
          <p:cNvPr id="5" name="Group 4">
            <a:extLst>
              <a:ext uri="{FF2B5EF4-FFF2-40B4-BE49-F238E27FC236}">
                <a16:creationId xmlns:a16="http://schemas.microsoft.com/office/drawing/2014/main" id="{B0ADEF4F-5B5A-415E-854F-CD37AF2BFA09}"/>
              </a:ext>
            </a:extLst>
          </p:cNvPr>
          <p:cNvGrpSpPr>
            <a:grpSpLocks noChangeAspect="1"/>
          </p:cNvGrpSpPr>
          <p:nvPr/>
        </p:nvGrpSpPr>
        <p:grpSpPr>
          <a:xfrm>
            <a:off x="4829940" y="863749"/>
            <a:ext cx="417571" cy="514177"/>
            <a:chOff x="3671248" y="1508078"/>
            <a:chExt cx="522436" cy="643302"/>
          </a:xfrm>
        </p:grpSpPr>
        <p:sp>
          <p:nvSpPr>
            <p:cNvPr id="6" name="Isosceles Triangle 5">
              <a:extLst>
                <a:ext uri="{FF2B5EF4-FFF2-40B4-BE49-F238E27FC236}">
                  <a16:creationId xmlns:a16="http://schemas.microsoft.com/office/drawing/2014/main" id="{F1FD2FA9-8AA2-410C-8C90-199F4C0AB27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7" name="Straight Connector 6">
              <a:extLst>
                <a:ext uri="{FF2B5EF4-FFF2-40B4-BE49-F238E27FC236}">
                  <a16:creationId xmlns:a16="http://schemas.microsoft.com/office/drawing/2014/main" id="{51158E33-CE38-4B2C-BE5A-B0D84DF83B01}"/>
                </a:ext>
              </a:extLst>
            </p:cNvPr>
            <p:cNvCxnSpPr>
              <a:cxnSpLocks/>
            </p:cNvCxnSpPr>
            <p:nvPr/>
          </p:nvCxnSpPr>
          <p:spPr>
            <a:xfrm>
              <a:off x="3919754"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8" name="Oval 7">
            <a:extLst>
              <a:ext uri="{FF2B5EF4-FFF2-40B4-BE49-F238E27FC236}">
                <a16:creationId xmlns:a16="http://schemas.microsoft.com/office/drawing/2014/main" id="{75572291-93AC-45BF-A732-DFACE549C292}"/>
              </a:ext>
            </a:extLst>
          </p:cNvPr>
          <p:cNvSpPr/>
          <p:nvPr/>
        </p:nvSpPr>
        <p:spPr>
          <a:xfrm>
            <a:off x="4960466" y="4461569"/>
            <a:ext cx="156519" cy="15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1782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ng_title">
            <a:extLst>
              <a:ext uri="{FF2B5EF4-FFF2-40B4-BE49-F238E27FC236}">
                <a16:creationId xmlns:a16="http://schemas.microsoft.com/office/drawing/2014/main" id="{E12AB981-003A-4112-9F40-91EA0FDC6C08}"/>
              </a:ext>
            </a:extLst>
          </p:cNvPr>
          <p:cNvSpPr txBox="1">
            <a:spLocks/>
          </p:cNvSpPr>
          <p:nvPr/>
        </p:nvSpPr>
        <p:spPr>
          <a:xfrm>
            <a:off x="0" y="282924"/>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do we estimate angle with </a:t>
            </a:r>
            <a:r>
              <a:rPr lang="en-US" sz="2800" dirty="0" err="1">
                <a:solidFill>
                  <a:schemeClr val="bg1"/>
                </a:solidFill>
              </a:rPr>
              <a:t>mmWave</a:t>
            </a:r>
            <a:r>
              <a:rPr lang="en-US" sz="2800" dirty="0">
                <a:solidFill>
                  <a:schemeClr val="bg1"/>
                </a:solidFill>
              </a:rPr>
              <a:t> signals?</a:t>
            </a:r>
          </a:p>
        </p:txBody>
      </p:sp>
      <p:sp>
        <p:nvSpPr>
          <p:cNvPr id="8" name="Oval 7">
            <a:extLst>
              <a:ext uri="{FF2B5EF4-FFF2-40B4-BE49-F238E27FC236}">
                <a16:creationId xmlns:a16="http://schemas.microsoft.com/office/drawing/2014/main" id="{75572291-93AC-45BF-A732-DFACE549C292}"/>
              </a:ext>
            </a:extLst>
          </p:cNvPr>
          <p:cNvSpPr/>
          <p:nvPr/>
        </p:nvSpPr>
        <p:spPr>
          <a:xfrm>
            <a:off x="4960466" y="4461569"/>
            <a:ext cx="156519" cy="15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B0ADEF4F-5B5A-415E-854F-CD37AF2BFA09}"/>
              </a:ext>
            </a:extLst>
          </p:cNvPr>
          <p:cNvGrpSpPr>
            <a:grpSpLocks noChangeAspect="1"/>
          </p:cNvGrpSpPr>
          <p:nvPr/>
        </p:nvGrpSpPr>
        <p:grpSpPr>
          <a:xfrm>
            <a:off x="4037460" y="848509"/>
            <a:ext cx="417571" cy="514177"/>
            <a:chOff x="3671248" y="1508078"/>
            <a:chExt cx="522436" cy="643302"/>
          </a:xfrm>
        </p:grpSpPr>
        <p:sp>
          <p:nvSpPr>
            <p:cNvPr id="6" name="Isosceles Triangle 5">
              <a:extLst>
                <a:ext uri="{FF2B5EF4-FFF2-40B4-BE49-F238E27FC236}">
                  <a16:creationId xmlns:a16="http://schemas.microsoft.com/office/drawing/2014/main" id="{F1FD2FA9-8AA2-410C-8C90-199F4C0AB27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7" name="Straight Connector 6">
              <a:extLst>
                <a:ext uri="{FF2B5EF4-FFF2-40B4-BE49-F238E27FC236}">
                  <a16:creationId xmlns:a16="http://schemas.microsoft.com/office/drawing/2014/main" id="{51158E33-CE38-4B2C-BE5A-B0D84DF83B01}"/>
                </a:ext>
              </a:extLst>
            </p:cNvPr>
            <p:cNvCxnSpPr>
              <a:cxnSpLocks/>
            </p:cNvCxnSpPr>
            <p:nvPr/>
          </p:nvCxnSpPr>
          <p:spPr>
            <a:xfrm>
              <a:off x="3919754"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47B9B032-832E-4954-B25F-560E02DEB6B1}"/>
              </a:ext>
            </a:extLst>
          </p:cNvPr>
          <p:cNvGrpSpPr>
            <a:grpSpLocks noChangeAspect="1"/>
          </p:cNvGrpSpPr>
          <p:nvPr/>
        </p:nvGrpSpPr>
        <p:grpSpPr>
          <a:xfrm>
            <a:off x="5622420" y="848509"/>
            <a:ext cx="417571" cy="514177"/>
            <a:chOff x="3671248" y="1508078"/>
            <a:chExt cx="522436" cy="643302"/>
          </a:xfrm>
        </p:grpSpPr>
        <p:sp>
          <p:nvSpPr>
            <p:cNvPr id="10" name="Isosceles Triangle 9">
              <a:extLst>
                <a:ext uri="{FF2B5EF4-FFF2-40B4-BE49-F238E27FC236}">
                  <a16:creationId xmlns:a16="http://schemas.microsoft.com/office/drawing/2014/main" id="{FB94D24C-D47C-4BBC-8E2B-A25E96934588}"/>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1" name="Straight Connector 10">
              <a:extLst>
                <a:ext uri="{FF2B5EF4-FFF2-40B4-BE49-F238E27FC236}">
                  <a16:creationId xmlns:a16="http://schemas.microsoft.com/office/drawing/2014/main" id="{4246FAB2-E267-4CDD-B093-EE3FE53F3EB8}"/>
                </a:ext>
              </a:extLst>
            </p:cNvPr>
            <p:cNvCxnSpPr>
              <a:cxnSpLocks/>
            </p:cNvCxnSpPr>
            <p:nvPr/>
          </p:nvCxnSpPr>
          <p:spPr>
            <a:xfrm>
              <a:off x="3919754"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15" name="Picture 2" descr="Download free photo of Wi-fi,wifi,symbol,wireless,internet - from  needpix.com">
            <a:extLst>
              <a:ext uri="{FF2B5EF4-FFF2-40B4-BE49-F238E27FC236}">
                <a16:creationId xmlns:a16="http://schemas.microsoft.com/office/drawing/2014/main" id="{0DEC8A34-DF9A-4853-B88B-B62889630394}"/>
              </a:ext>
            </a:extLst>
          </p:cNvPr>
          <p:cNvPicPr>
            <a:picLocks noChangeAspect="1" noChangeArrowheads="1"/>
          </p:cNvPicPr>
          <p:nvPr/>
        </p:nvPicPr>
        <p:blipFill>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10080418">
            <a:off x="3875069" y="1368385"/>
            <a:ext cx="1006515" cy="74078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45F7BC02-3D23-44A1-AE8E-138683BF4D8F}"/>
              </a:ext>
            </a:extLst>
          </p:cNvPr>
          <p:cNvSpPr txBox="1">
            <a:spLocks/>
          </p:cNvSpPr>
          <p:nvPr/>
        </p:nvSpPr>
        <p:spPr>
          <a:xfrm>
            <a:off x="6598920" y="1182242"/>
            <a:ext cx="2890520" cy="923330"/>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Compare difference between signal at two locations</a:t>
            </a:r>
          </a:p>
        </p:txBody>
      </p:sp>
    </p:spTree>
    <p:extLst>
      <p:ext uri="{BB962C8B-B14F-4D97-AF65-F5344CB8AC3E}">
        <p14:creationId xmlns:p14="http://schemas.microsoft.com/office/powerpoint/2010/main" val="181234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ng_title">
            <a:extLst>
              <a:ext uri="{FF2B5EF4-FFF2-40B4-BE49-F238E27FC236}">
                <a16:creationId xmlns:a16="http://schemas.microsoft.com/office/drawing/2014/main" id="{E12AB981-003A-4112-9F40-91EA0FDC6C08}"/>
              </a:ext>
            </a:extLst>
          </p:cNvPr>
          <p:cNvSpPr txBox="1">
            <a:spLocks/>
          </p:cNvSpPr>
          <p:nvPr/>
        </p:nvSpPr>
        <p:spPr>
          <a:xfrm>
            <a:off x="0" y="282924"/>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do we estimate angle with </a:t>
            </a:r>
            <a:r>
              <a:rPr lang="en-US" sz="2800" dirty="0" err="1">
                <a:solidFill>
                  <a:schemeClr val="bg1"/>
                </a:solidFill>
              </a:rPr>
              <a:t>mmWave</a:t>
            </a:r>
            <a:r>
              <a:rPr lang="en-US" sz="2800" dirty="0">
                <a:solidFill>
                  <a:schemeClr val="bg1"/>
                </a:solidFill>
              </a:rPr>
              <a:t> signals?</a:t>
            </a:r>
          </a:p>
        </p:txBody>
      </p:sp>
      <p:sp>
        <p:nvSpPr>
          <p:cNvPr id="8" name="Oval 7">
            <a:extLst>
              <a:ext uri="{FF2B5EF4-FFF2-40B4-BE49-F238E27FC236}">
                <a16:creationId xmlns:a16="http://schemas.microsoft.com/office/drawing/2014/main" id="{75572291-93AC-45BF-A732-DFACE549C292}"/>
              </a:ext>
            </a:extLst>
          </p:cNvPr>
          <p:cNvSpPr/>
          <p:nvPr/>
        </p:nvSpPr>
        <p:spPr>
          <a:xfrm>
            <a:off x="4960466" y="4461569"/>
            <a:ext cx="156519" cy="15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B0ADEF4F-5B5A-415E-854F-CD37AF2BFA09}"/>
              </a:ext>
            </a:extLst>
          </p:cNvPr>
          <p:cNvGrpSpPr>
            <a:grpSpLocks noChangeAspect="1"/>
          </p:cNvGrpSpPr>
          <p:nvPr/>
        </p:nvGrpSpPr>
        <p:grpSpPr>
          <a:xfrm>
            <a:off x="4037460" y="848509"/>
            <a:ext cx="417571" cy="514177"/>
            <a:chOff x="3671248" y="1508078"/>
            <a:chExt cx="522436" cy="643302"/>
          </a:xfrm>
        </p:grpSpPr>
        <p:sp>
          <p:nvSpPr>
            <p:cNvPr id="6" name="Isosceles Triangle 5">
              <a:extLst>
                <a:ext uri="{FF2B5EF4-FFF2-40B4-BE49-F238E27FC236}">
                  <a16:creationId xmlns:a16="http://schemas.microsoft.com/office/drawing/2014/main" id="{F1FD2FA9-8AA2-410C-8C90-199F4C0AB27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7" name="Straight Connector 6">
              <a:extLst>
                <a:ext uri="{FF2B5EF4-FFF2-40B4-BE49-F238E27FC236}">
                  <a16:creationId xmlns:a16="http://schemas.microsoft.com/office/drawing/2014/main" id="{51158E33-CE38-4B2C-BE5A-B0D84DF83B01}"/>
                </a:ext>
              </a:extLst>
            </p:cNvPr>
            <p:cNvCxnSpPr>
              <a:cxnSpLocks/>
            </p:cNvCxnSpPr>
            <p:nvPr/>
          </p:nvCxnSpPr>
          <p:spPr>
            <a:xfrm>
              <a:off x="3919754"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47B9B032-832E-4954-B25F-560E02DEB6B1}"/>
              </a:ext>
            </a:extLst>
          </p:cNvPr>
          <p:cNvGrpSpPr>
            <a:grpSpLocks noChangeAspect="1"/>
          </p:cNvGrpSpPr>
          <p:nvPr/>
        </p:nvGrpSpPr>
        <p:grpSpPr>
          <a:xfrm>
            <a:off x="5622420" y="848509"/>
            <a:ext cx="417571" cy="514177"/>
            <a:chOff x="3671248" y="1508078"/>
            <a:chExt cx="522436" cy="643302"/>
          </a:xfrm>
        </p:grpSpPr>
        <p:sp>
          <p:nvSpPr>
            <p:cNvPr id="10" name="Isosceles Triangle 9">
              <a:extLst>
                <a:ext uri="{FF2B5EF4-FFF2-40B4-BE49-F238E27FC236}">
                  <a16:creationId xmlns:a16="http://schemas.microsoft.com/office/drawing/2014/main" id="{FB94D24C-D47C-4BBC-8E2B-A25E96934588}"/>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1" name="Straight Connector 10">
              <a:extLst>
                <a:ext uri="{FF2B5EF4-FFF2-40B4-BE49-F238E27FC236}">
                  <a16:creationId xmlns:a16="http://schemas.microsoft.com/office/drawing/2014/main" id="{4246FAB2-E267-4CDD-B093-EE3FE53F3EB8}"/>
                </a:ext>
              </a:extLst>
            </p:cNvPr>
            <p:cNvCxnSpPr>
              <a:cxnSpLocks/>
            </p:cNvCxnSpPr>
            <p:nvPr/>
          </p:nvCxnSpPr>
          <p:spPr>
            <a:xfrm>
              <a:off x="3919754"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15" name="Picture 2" descr="Download free photo of Wi-fi,wifi,symbol,wireless,internet - from  needpix.com">
            <a:extLst>
              <a:ext uri="{FF2B5EF4-FFF2-40B4-BE49-F238E27FC236}">
                <a16:creationId xmlns:a16="http://schemas.microsoft.com/office/drawing/2014/main" id="{0DEC8A34-DF9A-4853-B88B-B62889630394}"/>
              </a:ext>
            </a:extLst>
          </p:cNvPr>
          <p:cNvPicPr>
            <a:picLocks noChangeAspect="1" noChangeArrowheads="1"/>
          </p:cNvPicPr>
          <p:nvPr/>
        </p:nvPicPr>
        <p:blipFill>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10080418">
            <a:off x="4372909" y="3715345"/>
            <a:ext cx="1006515" cy="74078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CF7DA1CB-8058-4281-ABB8-FC7A5A782B27}"/>
              </a:ext>
            </a:extLst>
          </p:cNvPr>
          <p:cNvSpPr txBox="1">
            <a:spLocks/>
          </p:cNvSpPr>
          <p:nvPr/>
        </p:nvSpPr>
        <p:spPr>
          <a:xfrm>
            <a:off x="6598920" y="1182242"/>
            <a:ext cx="2890520" cy="923330"/>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Compare difference between signal at two locations</a:t>
            </a:r>
          </a:p>
        </p:txBody>
      </p:sp>
    </p:spTree>
    <p:extLst>
      <p:ext uri="{BB962C8B-B14F-4D97-AF65-F5344CB8AC3E}">
        <p14:creationId xmlns:p14="http://schemas.microsoft.com/office/powerpoint/2010/main" val="36698363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ng_title">
            <a:extLst>
              <a:ext uri="{FF2B5EF4-FFF2-40B4-BE49-F238E27FC236}">
                <a16:creationId xmlns:a16="http://schemas.microsoft.com/office/drawing/2014/main" id="{E12AB981-003A-4112-9F40-91EA0FDC6C08}"/>
              </a:ext>
            </a:extLst>
          </p:cNvPr>
          <p:cNvSpPr txBox="1">
            <a:spLocks/>
          </p:cNvSpPr>
          <p:nvPr/>
        </p:nvSpPr>
        <p:spPr>
          <a:xfrm>
            <a:off x="0" y="282924"/>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do we estimate angle with </a:t>
            </a:r>
            <a:r>
              <a:rPr lang="en-US" sz="2800" dirty="0" err="1">
                <a:solidFill>
                  <a:schemeClr val="bg1"/>
                </a:solidFill>
              </a:rPr>
              <a:t>mmWave</a:t>
            </a:r>
            <a:r>
              <a:rPr lang="en-US" sz="2800" dirty="0">
                <a:solidFill>
                  <a:schemeClr val="bg1"/>
                </a:solidFill>
              </a:rPr>
              <a:t> signals?</a:t>
            </a:r>
          </a:p>
        </p:txBody>
      </p:sp>
      <p:sp>
        <p:nvSpPr>
          <p:cNvPr id="8" name="Oval 7">
            <a:extLst>
              <a:ext uri="{FF2B5EF4-FFF2-40B4-BE49-F238E27FC236}">
                <a16:creationId xmlns:a16="http://schemas.microsoft.com/office/drawing/2014/main" id="{75572291-93AC-45BF-A732-DFACE549C292}"/>
              </a:ext>
            </a:extLst>
          </p:cNvPr>
          <p:cNvSpPr/>
          <p:nvPr/>
        </p:nvSpPr>
        <p:spPr>
          <a:xfrm>
            <a:off x="4960466" y="4461569"/>
            <a:ext cx="156519" cy="15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B0ADEF4F-5B5A-415E-854F-CD37AF2BFA09}"/>
              </a:ext>
            </a:extLst>
          </p:cNvPr>
          <p:cNvGrpSpPr>
            <a:grpSpLocks noChangeAspect="1"/>
          </p:cNvGrpSpPr>
          <p:nvPr/>
        </p:nvGrpSpPr>
        <p:grpSpPr>
          <a:xfrm>
            <a:off x="4037460" y="848509"/>
            <a:ext cx="417571" cy="514177"/>
            <a:chOff x="3671248" y="1508078"/>
            <a:chExt cx="522436" cy="643302"/>
          </a:xfrm>
        </p:grpSpPr>
        <p:sp>
          <p:nvSpPr>
            <p:cNvPr id="6" name="Isosceles Triangle 5">
              <a:extLst>
                <a:ext uri="{FF2B5EF4-FFF2-40B4-BE49-F238E27FC236}">
                  <a16:creationId xmlns:a16="http://schemas.microsoft.com/office/drawing/2014/main" id="{F1FD2FA9-8AA2-410C-8C90-199F4C0AB27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7" name="Straight Connector 6">
              <a:extLst>
                <a:ext uri="{FF2B5EF4-FFF2-40B4-BE49-F238E27FC236}">
                  <a16:creationId xmlns:a16="http://schemas.microsoft.com/office/drawing/2014/main" id="{51158E33-CE38-4B2C-BE5A-B0D84DF83B01}"/>
                </a:ext>
              </a:extLst>
            </p:cNvPr>
            <p:cNvCxnSpPr>
              <a:cxnSpLocks/>
            </p:cNvCxnSpPr>
            <p:nvPr/>
          </p:nvCxnSpPr>
          <p:spPr>
            <a:xfrm>
              <a:off x="3919754"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47B9B032-832E-4954-B25F-560E02DEB6B1}"/>
              </a:ext>
            </a:extLst>
          </p:cNvPr>
          <p:cNvGrpSpPr>
            <a:grpSpLocks noChangeAspect="1"/>
          </p:cNvGrpSpPr>
          <p:nvPr/>
        </p:nvGrpSpPr>
        <p:grpSpPr>
          <a:xfrm>
            <a:off x="5622420" y="848509"/>
            <a:ext cx="417571" cy="514177"/>
            <a:chOff x="3671248" y="1508078"/>
            <a:chExt cx="522436" cy="643302"/>
          </a:xfrm>
        </p:grpSpPr>
        <p:sp>
          <p:nvSpPr>
            <p:cNvPr id="10" name="Isosceles Triangle 9">
              <a:extLst>
                <a:ext uri="{FF2B5EF4-FFF2-40B4-BE49-F238E27FC236}">
                  <a16:creationId xmlns:a16="http://schemas.microsoft.com/office/drawing/2014/main" id="{FB94D24C-D47C-4BBC-8E2B-A25E96934588}"/>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1" name="Straight Connector 10">
              <a:extLst>
                <a:ext uri="{FF2B5EF4-FFF2-40B4-BE49-F238E27FC236}">
                  <a16:creationId xmlns:a16="http://schemas.microsoft.com/office/drawing/2014/main" id="{4246FAB2-E267-4CDD-B093-EE3FE53F3EB8}"/>
                </a:ext>
              </a:extLst>
            </p:cNvPr>
            <p:cNvCxnSpPr>
              <a:cxnSpLocks/>
            </p:cNvCxnSpPr>
            <p:nvPr/>
          </p:nvCxnSpPr>
          <p:spPr>
            <a:xfrm>
              <a:off x="3919754"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15" name="Picture 2" descr="Download free photo of Wi-fi,wifi,symbol,wireless,internet - from  needpix.com">
            <a:extLst>
              <a:ext uri="{FF2B5EF4-FFF2-40B4-BE49-F238E27FC236}">
                <a16:creationId xmlns:a16="http://schemas.microsoft.com/office/drawing/2014/main" id="{0DEC8A34-DF9A-4853-B88B-B62889630394}"/>
              </a:ext>
            </a:extLst>
          </p:cNvPr>
          <p:cNvPicPr>
            <a:picLocks noChangeAspect="1" noChangeArrowheads="1"/>
          </p:cNvPicPr>
          <p:nvPr/>
        </p:nvPicPr>
        <p:blipFill>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20498034">
            <a:off x="4372909" y="3715345"/>
            <a:ext cx="1006515" cy="74078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679E3FDD-7333-4F4E-BC6F-9CF22C839DAE}"/>
              </a:ext>
            </a:extLst>
          </p:cNvPr>
          <p:cNvSpPr txBox="1">
            <a:spLocks/>
          </p:cNvSpPr>
          <p:nvPr/>
        </p:nvSpPr>
        <p:spPr>
          <a:xfrm>
            <a:off x="6598920" y="1182242"/>
            <a:ext cx="2890520" cy="923330"/>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Compare difference between signal at two locations</a:t>
            </a:r>
          </a:p>
        </p:txBody>
      </p:sp>
    </p:spTree>
    <p:extLst>
      <p:ext uri="{BB962C8B-B14F-4D97-AF65-F5344CB8AC3E}">
        <p14:creationId xmlns:p14="http://schemas.microsoft.com/office/powerpoint/2010/main" val="834847877"/>
      </p:ext>
    </p:extLst>
  </p:cSld>
  <p:clrMapOvr>
    <a:masterClrMapping/>
  </p:clrMapOvr>
  <p:transition advTm="0">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ng_title">
            <a:extLst>
              <a:ext uri="{FF2B5EF4-FFF2-40B4-BE49-F238E27FC236}">
                <a16:creationId xmlns:a16="http://schemas.microsoft.com/office/drawing/2014/main" id="{E12AB981-003A-4112-9F40-91EA0FDC6C08}"/>
              </a:ext>
            </a:extLst>
          </p:cNvPr>
          <p:cNvSpPr txBox="1">
            <a:spLocks/>
          </p:cNvSpPr>
          <p:nvPr/>
        </p:nvSpPr>
        <p:spPr>
          <a:xfrm>
            <a:off x="0" y="282924"/>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do we estimate angle with </a:t>
            </a:r>
            <a:r>
              <a:rPr lang="en-US" sz="2800" dirty="0" err="1">
                <a:solidFill>
                  <a:schemeClr val="bg1"/>
                </a:solidFill>
              </a:rPr>
              <a:t>mmWave</a:t>
            </a:r>
            <a:r>
              <a:rPr lang="en-US" sz="2800" dirty="0">
                <a:solidFill>
                  <a:schemeClr val="bg1"/>
                </a:solidFill>
              </a:rPr>
              <a:t> signals?</a:t>
            </a:r>
          </a:p>
        </p:txBody>
      </p:sp>
      <p:sp>
        <p:nvSpPr>
          <p:cNvPr id="8" name="Oval 7">
            <a:extLst>
              <a:ext uri="{FF2B5EF4-FFF2-40B4-BE49-F238E27FC236}">
                <a16:creationId xmlns:a16="http://schemas.microsoft.com/office/drawing/2014/main" id="{75572291-93AC-45BF-A732-DFACE549C292}"/>
              </a:ext>
            </a:extLst>
          </p:cNvPr>
          <p:cNvSpPr/>
          <p:nvPr/>
        </p:nvSpPr>
        <p:spPr>
          <a:xfrm>
            <a:off x="4960466" y="4461569"/>
            <a:ext cx="156519" cy="15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B0ADEF4F-5B5A-415E-854F-CD37AF2BFA09}"/>
              </a:ext>
            </a:extLst>
          </p:cNvPr>
          <p:cNvGrpSpPr>
            <a:grpSpLocks noChangeAspect="1"/>
          </p:cNvGrpSpPr>
          <p:nvPr/>
        </p:nvGrpSpPr>
        <p:grpSpPr>
          <a:xfrm>
            <a:off x="4037460" y="848509"/>
            <a:ext cx="417571" cy="514177"/>
            <a:chOff x="3671248" y="1508078"/>
            <a:chExt cx="522436" cy="643302"/>
          </a:xfrm>
        </p:grpSpPr>
        <p:sp>
          <p:nvSpPr>
            <p:cNvPr id="6" name="Isosceles Triangle 5">
              <a:extLst>
                <a:ext uri="{FF2B5EF4-FFF2-40B4-BE49-F238E27FC236}">
                  <a16:creationId xmlns:a16="http://schemas.microsoft.com/office/drawing/2014/main" id="{F1FD2FA9-8AA2-410C-8C90-199F4C0AB27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7" name="Straight Connector 6">
              <a:extLst>
                <a:ext uri="{FF2B5EF4-FFF2-40B4-BE49-F238E27FC236}">
                  <a16:creationId xmlns:a16="http://schemas.microsoft.com/office/drawing/2014/main" id="{51158E33-CE38-4B2C-BE5A-B0D84DF83B01}"/>
                </a:ext>
              </a:extLst>
            </p:cNvPr>
            <p:cNvCxnSpPr>
              <a:cxnSpLocks/>
            </p:cNvCxnSpPr>
            <p:nvPr/>
          </p:nvCxnSpPr>
          <p:spPr>
            <a:xfrm>
              <a:off x="3919754"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47B9B032-832E-4954-B25F-560E02DEB6B1}"/>
              </a:ext>
            </a:extLst>
          </p:cNvPr>
          <p:cNvGrpSpPr>
            <a:grpSpLocks noChangeAspect="1"/>
          </p:cNvGrpSpPr>
          <p:nvPr/>
        </p:nvGrpSpPr>
        <p:grpSpPr>
          <a:xfrm>
            <a:off x="5622420" y="848509"/>
            <a:ext cx="417571" cy="514177"/>
            <a:chOff x="3671248" y="1508078"/>
            <a:chExt cx="522436" cy="643302"/>
          </a:xfrm>
        </p:grpSpPr>
        <p:sp>
          <p:nvSpPr>
            <p:cNvPr id="10" name="Isosceles Triangle 9">
              <a:extLst>
                <a:ext uri="{FF2B5EF4-FFF2-40B4-BE49-F238E27FC236}">
                  <a16:creationId xmlns:a16="http://schemas.microsoft.com/office/drawing/2014/main" id="{FB94D24C-D47C-4BBC-8E2B-A25E96934588}"/>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1" name="Straight Connector 10">
              <a:extLst>
                <a:ext uri="{FF2B5EF4-FFF2-40B4-BE49-F238E27FC236}">
                  <a16:creationId xmlns:a16="http://schemas.microsoft.com/office/drawing/2014/main" id="{4246FAB2-E267-4CDD-B093-EE3FE53F3EB8}"/>
                </a:ext>
              </a:extLst>
            </p:cNvPr>
            <p:cNvCxnSpPr>
              <a:cxnSpLocks/>
            </p:cNvCxnSpPr>
            <p:nvPr/>
          </p:nvCxnSpPr>
          <p:spPr>
            <a:xfrm>
              <a:off x="3919754"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15" name="Picture 2" descr="Download free photo of Wi-fi,wifi,symbol,wireless,internet - from  needpix.com">
            <a:extLst>
              <a:ext uri="{FF2B5EF4-FFF2-40B4-BE49-F238E27FC236}">
                <a16:creationId xmlns:a16="http://schemas.microsoft.com/office/drawing/2014/main" id="{0DEC8A34-DF9A-4853-B88B-B62889630394}"/>
              </a:ext>
            </a:extLst>
          </p:cNvPr>
          <p:cNvPicPr>
            <a:picLocks noChangeAspect="1" noChangeArrowheads="1"/>
          </p:cNvPicPr>
          <p:nvPr/>
        </p:nvPicPr>
        <p:blipFill>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20498034">
            <a:off x="4017309" y="1368385"/>
            <a:ext cx="1006515" cy="74078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5349D8DE-0C80-43DD-81CE-485577540DD2}"/>
              </a:ext>
            </a:extLst>
          </p:cNvPr>
          <p:cNvSpPr txBox="1">
            <a:spLocks/>
          </p:cNvSpPr>
          <p:nvPr/>
        </p:nvSpPr>
        <p:spPr>
          <a:xfrm>
            <a:off x="6598920" y="1182242"/>
            <a:ext cx="2890520" cy="923330"/>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Compare difference between signal at two locations</a:t>
            </a:r>
          </a:p>
        </p:txBody>
      </p:sp>
    </p:spTree>
    <p:extLst>
      <p:ext uri="{BB962C8B-B14F-4D97-AF65-F5344CB8AC3E}">
        <p14:creationId xmlns:p14="http://schemas.microsoft.com/office/powerpoint/2010/main" val="3704523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097D135-A579-4FBC-8E3F-402A0F80E814}"/>
              </a:ext>
            </a:extLst>
          </p:cNvPr>
          <p:cNvSpPr txBox="1">
            <a:spLocks/>
          </p:cNvSpPr>
          <p:nvPr/>
        </p:nvSpPr>
        <p:spPr>
          <a:xfrm>
            <a:off x="0" y="304937"/>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There have been incredible advances in computer vision</a:t>
            </a:r>
          </a:p>
        </p:txBody>
      </p:sp>
      <p:pic>
        <p:nvPicPr>
          <p:cNvPr id="3" name="Picture 2">
            <a:extLst>
              <a:ext uri="{FF2B5EF4-FFF2-40B4-BE49-F238E27FC236}">
                <a16:creationId xmlns:a16="http://schemas.microsoft.com/office/drawing/2014/main" id="{8AEE126E-049B-43A5-BEE7-0D9D09D958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30"/>
          <a:stretch/>
        </p:blipFill>
        <p:spPr>
          <a:xfrm>
            <a:off x="497841" y="792481"/>
            <a:ext cx="9022080" cy="4683760"/>
          </a:xfrm>
          <a:prstGeom prst="rect">
            <a:avLst/>
          </a:prstGeom>
        </p:spPr>
      </p:pic>
    </p:spTree>
    <p:extLst>
      <p:ext uri="{BB962C8B-B14F-4D97-AF65-F5344CB8AC3E}">
        <p14:creationId xmlns:p14="http://schemas.microsoft.com/office/powerpoint/2010/main" val="1225674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609BED0-6599-4622-9B61-257E696C3939}"/>
              </a:ext>
            </a:extLst>
          </p:cNvPr>
          <p:cNvGrpSpPr/>
          <p:nvPr/>
        </p:nvGrpSpPr>
        <p:grpSpPr>
          <a:xfrm>
            <a:off x="3509010" y="-2066845"/>
            <a:ext cx="1474378" cy="6551336"/>
            <a:chOff x="3509010" y="-2066845"/>
            <a:chExt cx="1474378" cy="6551336"/>
          </a:xfrm>
        </p:grpSpPr>
        <p:cxnSp>
          <p:nvCxnSpPr>
            <p:cNvPr id="3" name="!!left">
              <a:extLst>
                <a:ext uri="{FF2B5EF4-FFF2-40B4-BE49-F238E27FC236}">
                  <a16:creationId xmlns:a16="http://schemas.microsoft.com/office/drawing/2014/main" id="{AAAF0CA9-F7B9-49B9-B565-61626364BF02}"/>
                </a:ext>
              </a:extLst>
            </p:cNvPr>
            <p:cNvCxnSpPr>
              <a:stCxn id="6" idx="0"/>
              <a:endCxn id="8" idx="1"/>
            </p:cNvCxnSpPr>
            <p:nvPr/>
          </p:nvCxnSpPr>
          <p:spPr>
            <a:xfrm>
              <a:off x="4246245" y="1208485"/>
              <a:ext cx="737143" cy="327600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left">
              <a:extLst>
                <a:ext uri="{FF2B5EF4-FFF2-40B4-BE49-F238E27FC236}">
                  <a16:creationId xmlns:a16="http://schemas.microsoft.com/office/drawing/2014/main" id="{5C4BB0F8-C52C-470C-9C90-8A66E19DA85C}"/>
                </a:ext>
              </a:extLst>
            </p:cNvPr>
            <p:cNvCxnSpPr/>
            <p:nvPr/>
          </p:nvCxnSpPr>
          <p:spPr>
            <a:xfrm>
              <a:off x="3509010" y="-2066845"/>
              <a:ext cx="737143" cy="3276006"/>
            </a:xfrm>
            <a:prstGeom prst="line">
              <a:avLst/>
            </a:prstGeom>
            <a:ln w="38100">
              <a:solidFill>
                <a:srgbClr val="1C1C1C"/>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DF10C202-B8CD-4580-9578-03D10A5580C5}"/>
              </a:ext>
            </a:extLst>
          </p:cNvPr>
          <p:cNvGrpSpPr/>
          <p:nvPr/>
        </p:nvGrpSpPr>
        <p:grpSpPr>
          <a:xfrm>
            <a:off x="5038726" y="-2126039"/>
            <a:ext cx="1524929" cy="6587608"/>
            <a:chOff x="5038726" y="-2126039"/>
            <a:chExt cx="1524929" cy="6587608"/>
          </a:xfrm>
        </p:grpSpPr>
        <p:cxnSp>
          <p:nvCxnSpPr>
            <p:cNvPr id="13" name="Straight Connector 12">
              <a:extLst>
                <a:ext uri="{FF2B5EF4-FFF2-40B4-BE49-F238E27FC236}">
                  <a16:creationId xmlns:a16="http://schemas.microsoft.com/office/drawing/2014/main" id="{086904FB-4A3E-4A61-A877-F41E7FEC8072}"/>
                </a:ext>
              </a:extLst>
            </p:cNvPr>
            <p:cNvCxnSpPr>
              <a:cxnSpLocks/>
              <a:endCxn id="8" idx="0"/>
            </p:cNvCxnSpPr>
            <p:nvPr/>
          </p:nvCxnSpPr>
          <p:spPr>
            <a:xfrm flipH="1">
              <a:off x="5038726" y="1167845"/>
              <a:ext cx="762000" cy="329372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B1A29E9-DE0A-4A65-B8B9-32DEB4E39A7D}"/>
                </a:ext>
              </a:extLst>
            </p:cNvPr>
            <p:cNvCxnSpPr>
              <a:cxnSpLocks/>
            </p:cNvCxnSpPr>
            <p:nvPr/>
          </p:nvCxnSpPr>
          <p:spPr>
            <a:xfrm flipH="1">
              <a:off x="5801655" y="-2126039"/>
              <a:ext cx="762000" cy="3293724"/>
            </a:xfrm>
            <a:prstGeom prst="line">
              <a:avLst/>
            </a:prstGeom>
            <a:ln w="38100">
              <a:solidFill>
                <a:srgbClr val="1C1C1C"/>
              </a:solidFill>
            </a:ln>
          </p:spPr>
          <p:style>
            <a:lnRef idx="1">
              <a:schemeClr val="accent1"/>
            </a:lnRef>
            <a:fillRef idx="0">
              <a:schemeClr val="accent1"/>
            </a:fillRef>
            <a:effectRef idx="0">
              <a:schemeClr val="accent1"/>
            </a:effectRef>
            <a:fontRef idx="minor">
              <a:schemeClr val="tx1"/>
            </a:fontRef>
          </p:style>
        </p:cxnSp>
      </p:grpSp>
      <p:sp>
        <p:nvSpPr>
          <p:cNvPr id="4" name="!!ang_title">
            <a:extLst>
              <a:ext uri="{FF2B5EF4-FFF2-40B4-BE49-F238E27FC236}">
                <a16:creationId xmlns:a16="http://schemas.microsoft.com/office/drawing/2014/main" id="{E12AB981-003A-4112-9F40-91EA0FDC6C08}"/>
              </a:ext>
            </a:extLst>
          </p:cNvPr>
          <p:cNvSpPr txBox="1">
            <a:spLocks/>
          </p:cNvSpPr>
          <p:nvPr/>
        </p:nvSpPr>
        <p:spPr>
          <a:xfrm>
            <a:off x="0" y="282924"/>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do we estimate angle with </a:t>
            </a:r>
            <a:r>
              <a:rPr lang="en-US" sz="2800" dirty="0" err="1">
                <a:solidFill>
                  <a:schemeClr val="bg1"/>
                </a:solidFill>
              </a:rPr>
              <a:t>mmWave</a:t>
            </a:r>
            <a:r>
              <a:rPr lang="en-US" sz="2800" dirty="0">
                <a:solidFill>
                  <a:schemeClr val="bg1"/>
                </a:solidFill>
              </a:rPr>
              <a:t> signals?</a:t>
            </a:r>
          </a:p>
        </p:txBody>
      </p:sp>
      <p:sp>
        <p:nvSpPr>
          <p:cNvPr id="8" name="Oval 7">
            <a:extLst>
              <a:ext uri="{FF2B5EF4-FFF2-40B4-BE49-F238E27FC236}">
                <a16:creationId xmlns:a16="http://schemas.microsoft.com/office/drawing/2014/main" id="{75572291-93AC-45BF-A732-DFACE549C292}"/>
              </a:ext>
            </a:extLst>
          </p:cNvPr>
          <p:cNvSpPr/>
          <p:nvPr/>
        </p:nvSpPr>
        <p:spPr>
          <a:xfrm>
            <a:off x="4960466" y="4461569"/>
            <a:ext cx="156519" cy="15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B0ADEF4F-5B5A-415E-854F-CD37AF2BFA09}"/>
              </a:ext>
            </a:extLst>
          </p:cNvPr>
          <p:cNvGrpSpPr>
            <a:grpSpLocks noChangeAspect="1"/>
          </p:cNvGrpSpPr>
          <p:nvPr/>
        </p:nvGrpSpPr>
        <p:grpSpPr>
          <a:xfrm>
            <a:off x="4037460" y="848509"/>
            <a:ext cx="417571" cy="514177"/>
            <a:chOff x="3671248" y="1508078"/>
            <a:chExt cx="522436" cy="643302"/>
          </a:xfrm>
        </p:grpSpPr>
        <p:sp>
          <p:nvSpPr>
            <p:cNvPr id="6" name="Isosceles Triangle 5">
              <a:extLst>
                <a:ext uri="{FF2B5EF4-FFF2-40B4-BE49-F238E27FC236}">
                  <a16:creationId xmlns:a16="http://schemas.microsoft.com/office/drawing/2014/main" id="{F1FD2FA9-8AA2-410C-8C90-199F4C0AB27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7" name="Straight Connector 6">
              <a:extLst>
                <a:ext uri="{FF2B5EF4-FFF2-40B4-BE49-F238E27FC236}">
                  <a16:creationId xmlns:a16="http://schemas.microsoft.com/office/drawing/2014/main" id="{51158E33-CE38-4B2C-BE5A-B0D84DF83B01}"/>
                </a:ext>
              </a:extLst>
            </p:cNvPr>
            <p:cNvCxnSpPr>
              <a:cxnSpLocks/>
            </p:cNvCxnSpPr>
            <p:nvPr/>
          </p:nvCxnSpPr>
          <p:spPr>
            <a:xfrm>
              <a:off x="3919754"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47B9B032-832E-4954-B25F-560E02DEB6B1}"/>
              </a:ext>
            </a:extLst>
          </p:cNvPr>
          <p:cNvGrpSpPr>
            <a:grpSpLocks noChangeAspect="1"/>
          </p:cNvGrpSpPr>
          <p:nvPr/>
        </p:nvGrpSpPr>
        <p:grpSpPr>
          <a:xfrm>
            <a:off x="5622420" y="848509"/>
            <a:ext cx="417571" cy="514177"/>
            <a:chOff x="3671248" y="1508078"/>
            <a:chExt cx="522436" cy="643302"/>
          </a:xfrm>
        </p:grpSpPr>
        <p:sp>
          <p:nvSpPr>
            <p:cNvPr id="10" name="Isosceles Triangle 9">
              <a:extLst>
                <a:ext uri="{FF2B5EF4-FFF2-40B4-BE49-F238E27FC236}">
                  <a16:creationId xmlns:a16="http://schemas.microsoft.com/office/drawing/2014/main" id="{FB94D24C-D47C-4BBC-8E2B-A25E96934588}"/>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1" name="Straight Connector 10">
              <a:extLst>
                <a:ext uri="{FF2B5EF4-FFF2-40B4-BE49-F238E27FC236}">
                  <a16:creationId xmlns:a16="http://schemas.microsoft.com/office/drawing/2014/main" id="{4246FAB2-E267-4CDD-B093-EE3FE53F3EB8}"/>
                </a:ext>
              </a:extLst>
            </p:cNvPr>
            <p:cNvCxnSpPr>
              <a:cxnSpLocks/>
            </p:cNvCxnSpPr>
            <p:nvPr/>
          </p:nvCxnSpPr>
          <p:spPr>
            <a:xfrm>
              <a:off x="3919754"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6" name="Title 1">
            <a:extLst>
              <a:ext uri="{FF2B5EF4-FFF2-40B4-BE49-F238E27FC236}">
                <a16:creationId xmlns:a16="http://schemas.microsoft.com/office/drawing/2014/main" id="{CE204455-1EFA-4DB2-B759-74AFF6D278B5}"/>
              </a:ext>
            </a:extLst>
          </p:cNvPr>
          <p:cNvSpPr txBox="1">
            <a:spLocks/>
          </p:cNvSpPr>
          <p:nvPr/>
        </p:nvSpPr>
        <p:spPr>
          <a:xfrm>
            <a:off x="6598920" y="1182242"/>
            <a:ext cx="2890520" cy="923330"/>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u="sng" dirty="0">
                <a:solidFill>
                  <a:schemeClr val="bg1"/>
                </a:solidFill>
              </a:rPr>
              <a:t>Far Field Assumption</a:t>
            </a:r>
          </a:p>
          <a:p>
            <a:r>
              <a:rPr lang="en-US" sz="2000" dirty="0">
                <a:solidFill>
                  <a:schemeClr val="bg1"/>
                </a:solidFill>
              </a:rPr>
              <a:t>Reflector is far away that the lines become parallel</a:t>
            </a:r>
          </a:p>
        </p:txBody>
      </p:sp>
    </p:spTree>
    <p:extLst>
      <p:ext uri="{BB962C8B-B14F-4D97-AF65-F5344CB8AC3E}">
        <p14:creationId xmlns:p14="http://schemas.microsoft.com/office/powerpoint/2010/main" val="44205986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780000">
                                      <p:cBhvr>
                                        <p:cTn id="20" dur="2000" fill="hold"/>
                                        <p:tgtEl>
                                          <p:spTgt spid="14"/>
                                        </p:tgtEl>
                                        <p:attrNameLst>
                                          <p:attrName>r</p:attrName>
                                        </p:attrNameLst>
                                      </p:cBhvr>
                                    </p:animRot>
                                  </p:childTnLst>
                                </p:cTn>
                              </p:par>
                              <p:par>
                                <p:cTn id="21" presetID="6" presetClass="emph" presetSubtype="0" fill="hold" nodeType="withEffect">
                                  <p:stCondLst>
                                    <p:cond delay="0"/>
                                  </p:stCondLst>
                                  <p:childTnLst>
                                    <p:animScale>
                                      <p:cBhvr>
                                        <p:cTn id="22" dur="2000" fill="hold"/>
                                        <p:tgtEl>
                                          <p:spTgt spid="14"/>
                                        </p:tgtEl>
                                      </p:cBhvr>
                                      <p:by x="150000" y="150000"/>
                                    </p:animScale>
                                  </p:childTnLst>
                                </p:cTn>
                              </p:par>
                              <p:par>
                                <p:cTn id="23" presetID="8" presetClass="emph" presetSubtype="0" fill="hold" nodeType="withEffect">
                                  <p:stCondLst>
                                    <p:cond delay="0"/>
                                  </p:stCondLst>
                                  <p:childTnLst>
                                    <p:animRot by="-780000">
                                      <p:cBhvr>
                                        <p:cTn id="24" dur="2000" fill="hold"/>
                                        <p:tgtEl>
                                          <p:spTgt spid="19"/>
                                        </p:tgtEl>
                                        <p:attrNameLst>
                                          <p:attrName>r</p:attrName>
                                        </p:attrNameLst>
                                      </p:cBhvr>
                                    </p:animRot>
                                  </p:childTnLst>
                                </p:cTn>
                              </p:par>
                              <p:par>
                                <p:cTn id="25" presetID="6" presetClass="emph" presetSubtype="0" fill="hold" nodeType="withEffect">
                                  <p:stCondLst>
                                    <p:cond delay="0"/>
                                  </p:stCondLst>
                                  <p:childTnLst>
                                    <p:animScale>
                                      <p:cBhvr>
                                        <p:cTn id="26" dur="2000" fill="hold"/>
                                        <p:tgtEl>
                                          <p:spTgt spid="19"/>
                                        </p:tgtEl>
                                      </p:cBhvr>
                                      <p:by x="150000" y="150000"/>
                                    </p:animScale>
                                  </p:childTnLst>
                                </p:cTn>
                              </p:par>
                              <p:par>
                                <p:cTn id="27" presetID="42" presetClass="path" presetSubtype="0" fill="hold" grpId="0" nodeType="withEffect">
                                  <p:stCondLst>
                                    <p:cond delay="0"/>
                                  </p:stCondLst>
                                  <p:childTnLst>
                                    <p:animMotion origin="layout" path="M 0 3.92607E-6 L 0 0.26715 " pathEditMode="relative" rAng="0" ptsTypes="AA">
                                      <p:cBhvr>
                                        <p:cTn id="28" dur="2000" fill="hold"/>
                                        <p:tgtEl>
                                          <p:spTgt spid="8"/>
                                        </p:tgtEl>
                                        <p:attrNameLst>
                                          <p:attrName>ppt_x</p:attrName>
                                          <p:attrName>ppt_y</p:attrName>
                                        </p:attrNameLst>
                                      </p:cBhvr>
                                      <p:rCtr x="0" y="133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609BED0-6599-4622-9B61-257E696C3939}"/>
              </a:ext>
            </a:extLst>
          </p:cNvPr>
          <p:cNvGrpSpPr>
            <a:grpSpLocks noChangeAspect="1"/>
          </p:cNvGrpSpPr>
          <p:nvPr/>
        </p:nvGrpSpPr>
        <p:grpSpPr>
          <a:xfrm rot="780000">
            <a:off x="3282778" y="-3053506"/>
            <a:ext cx="1449061" cy="8612696"/>
            <a:chOff x="3509010" y="-2066845"/>
            <a:chExt cx="1127544" cy="6701716"/>
          </a:xfrm>
        </p:grpSpPr>
        <p:cxnSp>
          <p:nvCxnSpPr>
            <p:cNvPr id="3" name="!!left">
              <a:extLst>
                <a:ext uri="{FF2B5EF4-FFF2-40B4-BE49-F238E27FC236}">
                  <a16:creationId xmlns:a16="http://schemas.microsoft.com/office/drawing/2014/main" id="{AAAF0CA9-F7B9-49B9-B565-61626364BF02}"/>
                </a:ext>
              </a:extLst>
            </p:cNvPr>
            <p:cNvCxnSpPr>
              <a:cxnSpLocks/>
              <a:stCxn id="6" idx="0"/>
            </p:cNvCxnSpPr>
            <p:nvPr/>
          </p:nvCxnSpPr>
          <p:spPr>
            <a:xfrm rot="20820000" flipH="1">
              <a:off x="4636553" y="1164081"/>
              <a:ext cx="1" cy="347079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left">
              <a:extLst>
                <a:ext uri="{FF2B5EF4-FFF2-40B4-BE49-F238E27FC236}">
                  <a16:creationId xmlns:a16="http://schemas.microsoft.com/office/drawing/2014/main" id="{5C4BB0F8-C52C-470C-9C90-8A66E19DA85C}"/>
                </a:ext>
              </a:extLst>
            </p:cNvPr>
            <p:cNvCxnSpPr/>
            <p:nvPr/>
          </p:nvCxnSpPr>
          <p:spPr>
            <a:xfrm>
              <a:off x="3509010" y="-2066845"/>
              <a:ext cx="737143" cy="3276006"/>
            </a:xfrm>
            <a:prstGeom prst="line">
              <a:avLst/>
            </a:prstGeom>
            <a:ln w="38100">
              <a:solidFill>
                <a:srgbClr val="1C1C1C"/>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DF10C202-B8CD-4580-9578-03D10A5580C5}"/>
              </a:ext>
            </a:extLst>
          </p:cNvPr>
          <p:cNvGrpSpPr>
            <a:grpSpLocks noChangeAspect="1"/>
          </p:cNvGrpSpPr>
          <p:nvPr/>
        </p:nvGrpSpPr>
        <p:grpSpPr>
          <a:xfrm rot="-780000">
            <a:off x="5310926" y="-3139747"/>
            <a:ext cx="1489850" cy="8694758"/>
            <a:chOff x="5406795" y="-2126039"/>
            <a:chExt cx="1156860" cy="6751426"/>
          </a:xfrm>
        </p:grpSpPr>
        <p:cxnSp>
          <p:nvCxnSpPr>
            <p:cNvPr id="13" name="Straight Connector 12">
              <a:extLst>
                <a:ext uri="{FF2B5EF4-FFF2-40B4-BE49-F238E27FC236}">
                  <a16:creationId xmlns:a16="http://schemas.microsoft.com/office/drawing/2014/main" id="{086904FB-4A3E-4A61-A877-F41E7FEC8072}"/>
                </a:ext>
              </a:extLst>
            </p:cNvPr>
            <p:cNvCxnSpPr>
              <a:cxnSpLocks/>
            </p:cNvCxnSpPr>
            <p:nvPr/>
          </p:nvCxnSpPr>
          <p:spPr>
            <a:xfrm rot="780000">
              <a:off x="5406795" y="1122960"/>
              <a:ext cx="0" cy="350242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B1A29E9-DE0A-4A65-B8B9-32DEB4E39A7D}"/>
                </a:ext>
              </a:extLst>
            </p:cNvPr>
            <p:cNvCxnSpPr>
              <a:cxnSpLocks/>
            </p:cNvCxnSpPr>
            <p:nvPr/>
          </p:nvCxnSpPr>
          <p:spPr>
            <a:xfrm flipH="1">
              <a:off x="5801655" y="-2126039"/>
              <a:ext cx="762000" cy="3293724"/>
            </a:xfrm>
            <a:prstGeom prst="line">
              <a:avLst/>
            </a:prstGeom>
            <a:ln w="38100">
              <a:solidFill>
                <a:srgbClr val="1C1C1C"/>
              </a:solidFill>
            </a:ln>
          </p:spPr>
          <p:style>
            <a:lnRef idx="1">
              <a:schemeClr val="accent1"/>
            </a:lnRef>
            <a:fillRef idx="0">
              <a:schemeClr val="accent1"/>
            </a:fillRef>
            <a:effectRef idx="0">
              <a:schemeClr val="accent1"/>
            </a:effectRef>
            <a:fontRef idx="minor">
              <a:schemeClr val="tx1"/>
            </a:fontRef>
          </p:style>
        </p:cxnSp>
      </p:grpSp>
      <p:sp>
        <p:nvSpPr>
          <p:cNvPr id="4" name="!!ang_title">
            <a:extLst>
              <a:ext uri="{FF2B5EF4-FFF2-40B4-BE49-F238E27FC236}">
                <a16:creationId xmlns:a16="http://schemas.microsoft.com/office/drawing/2014/main" id="{E12AB981-003A-4112-9F40-91EA0FDC6C08}"/>
              </a:ext>
            </a:extLst>
          </p:cNvPr>
          <p:cNvSpPr txBox="1">
            <a:spLocks/>
          </p:cNvSpPr>
          <p:nvPr/>
        </p:nvSpPr>
        <p:spPr>
          <a:xfrm>
            <a:off x="0" y="282924"/>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do we estimate angle with </a:t>
            </a:r>
            <a:r>
              <a:rPr lang="en-US" sz="2800" dirty="0" err="1">
                <a:solidFill>
                  <a:schemeClr val="bg1"/>
                </a:solidFill>
              </a:rPr>
              <a:t>mmWave</a:t>
            </a:r>
            <a:r>
              <a:rPr lang="en-US" sz="2800" dirty="0">
                <a:solidFill>
                  <a:schemeClr val="bg1"/>
                </a:solidFill>
              </a:rPr>
              <a:t> signals?</a:t>
            </a:r>
          </a:p>
        </p:txBody>
      </p:sp>
      <p:grpSp>
        <p:nvGrpSpPr>
          <p:cNvPr id="5" name="Group 4">
            <a:extLst>
              <a:ext uri="{FF2B5EF4-FFF2-40B4-BE49-F238E27FC236}">
                <a16:creationId xmlns:a16="http://schemas.microsoft.com/office/drawing/2014/main" id="{B0ADEF4F-5B5A-415E-854F-CD37AF2BFA09}"/>
              </a:ext>
            </a:extLst>
          </p:cNvPr>
          <p:cNvGrpSpPr>
            <a:grpSpLocks noChangeAspect="1"/>
          </p:cNvGrpSpPr>
          <p:nvPr/>
        </p:nvGrpSpPr>
        <p:grpSpPr>
          <a:xfrm>
            <a:off x="4037460" y="848509"/>
            <a:ext cx="417571" cy="514177"/>
            <a:chOff x="3671248" y="1508078"/>
            <a:chExt cx="522436" cy="643302"/>
          </a:xfrm>
        </p:grpSpPr>
        <p:sp>
          <p:nvSpPr>
            <p:cNvPr id="6" name="Isosceles Triangle 5">
              <a:extLst>
                <a:ext uri="{FF2B5EF4-FFF2-40B4-BE49-F238E27FC236}">
                  <a16:creationId xmlns:a16="http://schemas.microsoft.com/office/drawing/2014/main" id="{F1FD2FA9-8AA2-410C-8C90-199F4C0AB27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7" name="Straight Connector 6">
              <a:extLst>
                <a:ext uri="{FF2B5EF4-FFF2-40B4-BE49-F238E27FC236}">
                  <a16:creationId xmlns:a16="http://schemas.microsoft.com/office/drawing/2014/main" id="{51158E33-CE38-4B2C-BE5A-B0D84DF83B01}"/>
                </a:ext>
              </a:extLst>
            </p:cNvPr>
            <p:cNvCxnSpPr>
              <a:cxnSpLocks/>
            </p:cNvCxnSpPr>
            <p:nvPr/>
          </p:nvCxnSpPr>
          <p:spPr>
            <a:xfrm>
              <a:off x="3919754"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47B9B032-832E-4954-B25F-560E02DEB6B1}"/>
              </a:ext>
            </a:extLst>
          </p:cNvPr>
          <p:cNvGrpSpPr>
            <a:grpSpLocks noChangeAspect="1"/>
          </p:cNvGrpSpPr>
          <p:nvPr/>
        </p:nvGrpSpPr>
        <p:grpSpPr>
          <a:xfrm>
            <a:off x="5622420" y="848509"/>
            <a:ext cx="417571" cy="514177"/>
            <a:chOff x="3671248" y="1508078"/>
            <a:chExt cx="522436" cy="643302"/>
          </a:xfrm>
        </p:grpSpPr>
        <p:sp>
          <p:nvSpPr>
            <p:cNvPr id="10" name="Isosceles Triangle 9">
              <a:extLst>
                <a:ext uri="{FF2B5EF4-FFF2-40B4-BE49-F238E27FC236}">
                  <a16:creationId xmlns:a16="http://schemas.microsoft.com/office/drawing/2014/main" id="{FB94D24C-D47C-4BBC-8E2B-A25E96934588}"/>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1" name="Straight Connector 10">
              <a:extLst>
                <a:ext uri="{FF2B5EF4-FFF2-40B4-BE49-F238E27FC236}">
                  <a16:creationId xmlns:a16="http://schemas.microsoft.com/office/drawing/2014/main" id="{4246FAB2-E267-4CDD-B093-EE3FE53F3EB8}"/>
                </a:ext>
              </a:extLst>
            </p:cNvPr>
            <p:cNvCxnSpPr>
              <a:cxnSpLocks/>
            </p:cNvCxnSpPr>
            <p:nvPr/>
          </p:nvCxnSpPr>
          <p:spPr>
            <a:xfrm>
              <a:off x="3919754"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6" name="Title 1">
            <a:extLst>
              <a:ext uri="{FF2B5EF4-FFF2-40B4-BE49-F238E27FC236}">
                <a16:creationId xmlns:a16="http://schemas.microsoft.com/office/drawing/2014/main" id="{CE204455-1EFA-4DB2-B759-74AFF6D278B5}"/>
              </a:ext>
            </a:extLst>
          </p:cNvPr>
          <p:cNvSpPr txBox="1">
            <a:spLocks/>
          </p:cNvSpPr>
          <p:nvPr/>
        </p:nvSpPr>
        <p:spPr>
          <a:xfrm>
            <a:off x="6598920" y="1182242"/>
            <a:ext cx="2890520" cy="923330"/>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u="sng" dirty="0">
                <a:solidFill>
                  <a:schemeClr val="bg1"/>
                </a:solidFill>
              </a:rPr>
              <a:t>Far Field Assumption</a:t>
            </a:r>
          </a:p>
          <a:p>
            <a:r>
              <a:rPr lang="en-US" sz="2000" dirty="0">
                <a:solidFill>
                  <a:schemeClr val="bg1"/>
                </a:solidFill>
              </a:rPr>
              <a:t>Reflector is far away that the lines become parallel</a:t>
            </a:r>
          </a:p>
        </p:txBody>
      </p:sp>
    </p:spTree>
    <p:extLst>
      <p:ext uri="{BB962C8B-B14F-4D97-AF65-F5344CB8AC3E}">
        <p14:creationId xmlns:p14="http://schemas.microsoft.com/office/powerpoint/2010/main" val="7895242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609BED0-6599-4622-9B61-257E696C3939}"/>
              </a:ext>
            </a:extLst>
          </p:cNvPr>
          <p:cNvGrpSpPr>
            <a:grpSpLocks noChangeAspect="1"/>
          </p:cNvGrpSpPr>
          <p:nvPr/>
        </p:nvGrpSpPr>
        <p:grpSpPr>
          <a:xfrm rot="780000">
            <a:off x="3282778" y="-3053506"/>
            <a:ext cx="1449061" cy="8612696"/>
            <a:chOff x="3509010" y="-2066845"/>
            <a:chExt cx="1127544" cy="6701716"/>
          </a:xfrm>
        </p:grpSpPr>
        <p:cxnSp>
          <p:nvCxnSpPr>
            <p:cNvPr id="3" name="!!left">
              <a:extLst>
                <a:ext uri="{FF2B5EF4-FFF2-40B4-BE49-F238E27FC236}">
                  <a16:creationId xmlns:a16="http://schemas.microsoft.com/office/drawing/2014/main" id="{AAAF0CA9-F7B9-49B9-B565-61626364BF02}"/>
                </a:ext>
              </a:extLst>
            </p:cNvPr>
            <p:cNvCxnSpPr>
              <a:cxnSpLocks/>
              <a:stCxn id="6" idx="0"/>
            </p:cNvCxnSpPr>
            <p:nvPr/>
          </p:nvCxnSpPr>
          <p:spPr>
            <a:xfrm rot="20820000" flipH="1">
              <a:off x="4636553" y="1164081"/>
              <a:ext cx="1" cy="347079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left">
              <a:extLst>
                <a:ext uri="{FF2B5EF4-FFF2-40B4-BE49-F238E27FC236}">
                  <a16:creationId xmlns:a16="http://schemas.microsoft.com/office/drawing/2014/main" id="{5C4BB0F8-C52C-470C-9C90-8A66E19DA85C}"/>
                </a:ext>
              </a:extLst>
            </p:cNvPr>
            <p:cNvCxnSpPr/>
            <p:nvPr/>
          </p:nvCxnSpPr>
          <p:spPr>
            <a:xfrm>
              <a:off x="3509010" y="-2066845"/>
              <a:ext cx="737143" cy="3276006"/>
            </a:xfrm>
            <a:prstGeom prst="line">
              <a:avLst/>
            </a:prstGeom>
            <a:ln w="38100">
              <a:solidFill>
                <a:srgbClr val="1C1C1C"/>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DF10C202-B8CD-4580-9578-03D10A5580C5}"/>
              </a:ext>
            </a:extLst>
          </p:cNvPr>
          <p:cNvGrpSpPr>
            <a:grpSpLocks noChangeAspect="1"/>
          </p:cNvGrpSpPr>
          <p:nvPr/>
        </p:nvGrpSpPr>
        <p:grpSpPr>
          <a:xfrm rot="-780000">
            <a:off x="5310926" y="-3139747"/>
            <a:ext cx="1489850" cy="8694758"/>
            <a:chOff x="5406795" y="-2126039"/>
            <a:chExt cx="1156860" cy="6751426"/>
          </a:xfrm>
        </p:grpSpPr>
        <p:cxnSp>
          <p:nvCxnSpPr>
            <p:cNvPr id="13" name="Straight Connector 12">
              <a:extLst>
                <a:ext uri="{FF2B5EF4-FFF2-40B4-BE49-F238E27FC236}">
                  <a16:creationId xmlns:a16="http://schemas.microsoft.com/office/drawing/2014/main" id="{086904FB-4A3E-4A61-A877-F41E7FEC8072}"/>
                </a:ext>
              </a:extLst>
            </p:cNvPr>
            <p:cNvCxnSpPr>
              <a:cxnSpLocks/>
            </p:cNvCxnSpPr>
            <p:nvPr/>
          </p:nvCxnSpPr>
          <p:spPr>
            <a:xfrm rot="780000">
              <a:off x="5406795" y="1122960"/>
              <a:ext cx="0" cy="350242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B1A29E9-DE0A-4A65-B8B9-32DEB4E39A7D}"/>
                </a:ext>
              </a:extLst>
            </p:cNvPr>
            <p:cNvCxnSpPr>
              <a:cxnSpLocks/>
            </p:cNvCxnSpPr>
            <p:nvPr/>
          </p:nvCxnSpPr>
          <p:spPr>
            <a:xfrm flipH="1">
              <a:off x="5801655" y="-2126039"/>
              <a:ext cx="762000" cy="3293724"/>
            </a:xfrm>
            <a:prstGeom prst="line">
              <a:avLst/>
            </a:prstGeom>
            <a:ln w="38100">
              <a:solidFill>
                <a:srgbClr val="1C1C1C"/>
              </a:solidFill>
            </a:ln>
          </p:spPr>
          <p:style>
            <a:lnRef idx="1">
              <a:schemeClr val="accent1"/>
            </a:lnRef>
            <a:fillRef idx="0">
              <a:schemeClr val="accent1"/>
            </a:fillRef>
            <a:effectRef idx="0">
              <a:schemeClr val="accent1"/>
            </a:effectRef>
            <a:fontRef idx="minor">
              <a:schemeClr val="tx1"/>
            </a:fontRef>
          </p:style>
        </p:cxnSp>
      </p:grpSp>
      <p:sp>
        <p:nvSpPr>
          <p:cNvPr id="4" name="!!ang_title">
            <a:extLst>
              <a:ext uri="{FF2B5EF4-FFF2-40B4-BE49-F238E27FC236}">
                <a16:creationId xmlns:a16="http://schemas.microsoft.com/office/drawing/2014/main" id="{E12AB981-003A-4112-9F40-91EA0FDC6C08}"/>
              </a:ext>
            </a:extLst>
          </p:cNvPr>
          <p:cNvSpPr txBox="1">
            <a:spLocks/>
          </p:cNvSpPr>
          <p:nvPr/>
        </p:nvSpPr>
        <p:spPr>
          <a:xfrm>
            <a:off x="0" y="282924"/>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do we estimate angle with </a:t>
            </a:r>
            <a:r>
              <a:rPr lang="en-US" sz="2800" dirty="0" err="1">
                <a:solidFill>
                  <a:schemeClr val="bg1"/>
                </a:solidFill>
              </a:rPr>
              <a:t>mmWave</a:t>
            </a:r>
            <a:r>
              <a:rPr lang="en-US" sz="2800" dirty="0">
                <a:solidFill>
                  <a:schemeClr val="bg1"/>
                </a:solidFill>
              </a:rPr>
              <a:t> signals?</a:t>
            </a:r>
          </a:p>
        </p:txBody>
      </p:sp>
      <p:grpSp>
        <p:nvGrpSpPr>
          <p:cNvPr id="5" name="Group 4">
            <a:extLst>
              <a:ext uri="{FF2B5EF4-FFF2-40B4-BE49-F238E27FC236}">
                <a16:creationId xmlns:a16="http://schemas.microsoft.com/office/drawing/2014/main" id="{B0ADEF4F-5B5A-415E-854F-CD37AF2BFA09}"/>
              </a:ext>
            </a:extLst>
          </p:cNvPr>
          <p:cNvGrpSpPr>
            <a:grpSpLocks noChangeAspect="1"/>
          </p:cNvGrpSpPr>
          <p:nvPr/>
        </p:nvGrpSpPr>
        <p:grpSpPr>
          <a:xfrm>
            <a:off x="4037460" y="848509"/>
            <a:ext cx="417571" cy="514177"/>
            <a:chOff x="3671248" y="1508078"/>
            <a:chExt cx="522436" cy="643302"/>
          </a:xfrm>
        </p:grpSpPr>
        <p:sp>
          <p:nvSpPr>
            <p:cNvPr id="6" name="Isosceles Triangle 5">
              <a:extLst>
                <a:ext uri="{FF2B5EF4-FFF2-40B4-BE49-F238E27FC236}">
                  <a16:creationId xmlns:a16="http://schemas.microsoft.com/office/drawing/2014/main" id="{F1FD2FA9-8AA2-410C-8C90-199F4C0AB27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7" name="Straight Connector 6">
              <a:extLst>
                <a:ext uri="{FF2B5EF4-FFF2-40B4-BE49-F238E27FC236}">
                  <a16:creationId xmlns:a16="http://schemas.microsoft.com/office/drawing/2014/main" id="{51158E33-CE38-4B2C-BE5A-B0D84DF83B01}"/>
                </a:ext>
              </a:extLst>
            </p:cNvPr>
            <p:cNvCxnSpPr>
              <a:cxnSpLocks/>
            </p:cNvCxnSpPr>
            <p:nvPr/>
          </p:nvCxnSpPr>
          <p:spPr>
            <a:xfrm>
              <a:off x="3919754"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47B9B032-832E-4954-B25F-560E02DEB6B1}"/>
              </a:ext>
            </a:extLst>
          </p:cNvPr>
          <p:cNvGrpSpPr>
            <a:grpSpLocks noChangeAspect="1"/>
          </p:cNvGrpSpPr>
          <p:nvPr/>
        </p:nvGrpSpPr>
        <p:grpSpPr>
          <a:xfrm>
            <a:off x="5622420" y="848509"/>
            <a:ext cx="417571" cy="514177"/>
            <a:chOff x="3671248" y="1508078"/>
            <a:chExt cx="522436" cy="643302"/>
          </a:xfrm>
        </p:grpSpPr>
        <p:sp>
          <p:nvSpPr>
            <p:cNvPr id="10" name="Isosceles Triangle 9">
              <a:extLst>
                <a:ext uri="{FF2B5EF4-FFF2-40B4-BE49-F238E27FC236}">
                  <a16:creationId xmlns:a16="http://schemas.microsoft.com/office/drawing/2014/main" id="{FB94D24C-D47C-4BBC-8E2B-A25E96934588}"/>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1" name="Straight Connector 10">
              <a:extLst>
                <a:ext uri="{FF2B5EF4-FFF2-40B4-BE49-F238E27FC236}">
                  <a16:creationId xmlns:a16="http://schemas.microsoft.com/office/drawing/2014/main" id="{4246FAB2-E267-4CDD-B093-EE3FE53F3EB8}"/>
                </a:ext>
              </a:extLst>
            </p:cNvPr>
            <p:cNvCxnSpPr>
              <a:cxnSpLocks/>
            </p:cNvCxnSpPr>
            <p:nvPr/>
          </p:nvCxnSpPr>
          <p:spPr>
            <a:xfrm>
              <a:off x="3919754"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a:extLst>
              <a:ext uri="{FF2B5EF4-FFF2-40B4-BE49-F238E27FC236}">
                <a16:creationId xmlns:a16="http://schemas.microsoft.com/office/drawing/2014/main" id="{ABC7F971-A5F0-4871-9527-D6B81B0314BD}"/>
              </a:ext>
            </a:extLst>
          </p:cNvPr>
          <p:cNvCxnSpPr>
            <a:cxnSpLocks/>
          </p:cNvCxnSpPr>
          <p:nvPr/>
        </p:nvCxnSpPr>
        <p:spPr>
          <a:xfrm>
            <a:off x="3565003" y="740780"/>
            <a:ext cx="0" cy="519703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449ECDE-0EF6-466E-BC05-5C1E736F81E8}"/>
              </a:ext>
            </a:extLst>
          </p:cNvPr>
          <p:cNvCxnSpPr>
            <a:cxnSpLocks/>
          </p:cNvCxnSpPr>
          <p:nvPr/>
        </p:nvCxnSpPr>
        <p:spPr>
          <a:xfrm>
            <a:off x="6460601" y="731136"/>
            <a:ext cx="0" cy="519703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72B4D3C1-5D8E-4CEA-BE4D-AC82F74B9557}"/>
              </a:ext>
            </a:extLst>
          </p:cNvPr>
          <p:cNvGrpSpPr/>
          <p:nvPr/>
        </p:nvGrpSpPr>
        <p:grpSpPr>
          <a:xfrm>
            <a:off x="4039390" y="850438"/>
            <a:ext cx="2002531" cy="514177"/>
            <a:chOff x="4039390" y="850438"/>
            <a:chExt cx="2002531" cy="514177"/>
          </a:xfrm>
        </p:grpSpPr>
        <p:grpSp>
          <p:nvGrpSpPr>
            <p:cNvPr id="33" name="Group 32">
              <a:extLst>
                <a:ext uri="{FF2B5EF4-FFF2-40B4-BE49-F238E27FC236}">
                  <a16:creationId xmlns:a16="http://schemas.microsoft.com/office/drawing/2014/main" id="{F50347BF-AAD9-44EB-872D-A35EA6A3535F}"/>
                </a:ext>
              </a:extLst>
            </p:cNvPr>
            <p:cNvGrpSpPr>
              <a:grpSpLocks noChangeAspect="1"/>
            </p:cNvGrpSpPr>
            <p:nvPr/>
          </p:nvGrpSpPr>
          <p:grpSpPr>
            <a:xfrm>
              <a:off x="4039390" y="850438"/>
              <a:ext cx="417571" cy="514177"/>
              <a:chOff x="3671248" y="1508078"/>
              <a:chExt cx="522436" cy="643302"/>
            </a:xfrm>
          </p:grpSpPr>
          <p:sp>
            <p:nvSpPr>
              <p:cNvPr id="34" name="Isosceles Triangle 33">
                <a:extLst>
                  <a:ext uri="{FF2B5EF4-FFF2-40B4-BE49-F238E27FC236}">
                    <a16:creationId xmlns:a16="http://schemas.microsoft.com/office/drawing/2014/main" id="{EEA08F1C-4741-4AB5-8D9E-485CF1D11F01}"/>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5" name="Straight Connector 34">
                <a:extLst>
                  <a:ext uri="{FF2B5EF4-FFF2-40B4-BE49-F238E27FC236}">
                    <a16:creationId xmlns:a16="http://schemas.microsoft.com/office/drawing/2014/main" id="{90FC9731-D2B2-4BE5-AA0C-B0F8F2C4893E}"/>
                  </a:ext>
                </a:extLst>
              </p:cNvPr>
              <p:cNvCxnSpPr>
                <a:cxnSpLocks/>
              </p:cNvCxnSpPr>
              <p:nvPr/>
            </p:nvCxnSpPr>
            <p:spPr>
              <a:xfrm>
                <a:off x="3919754"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ECEE80FF-0BAA-4293-92DE-EA5EF4F50347}"/>
                </a:ext>
              </a:extLst>
            </p:cNvPr>
            <p:cNvGrpSpPr>
              <a:grpSpLocks noChangeAspect="1"/>
            </p:cNvGrpSpPr>
            <p:nvPr/>
          </p:nvGrpSpPr>
          <p:grpSpPr>
            <a:xfrm>
              <a:off x="5624350" y="850438"/>
              <a:ext cx="417571" cy="514177"/>
              <a:chOff x="3671248" y="1508078"/>
              <a:chExt cx="522436" cy="643302"/>
            </a:xfrm>
          </p:grpSpPr>
          <p:sp>
            <p:nvSpPr>
              <p:cNvPr id="37" name="Isosceles Triangle 36">
                <a:extLst>
                  <a:ext uri="{FF2B5EF4-FFF2-40B4-BE49-F238E27FC236}">
                    <a16:creationId xmlns:a16="http://schemas.microsoft.com/office/drawing/2014/main" id="{ABFAA123-EC0D-427F-B02A-DA57D9EBBFC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8" name="Straight Connector 37">
                <a:extLst>
                  <a:ext uri="{FF2B5EF4-FFF2-40B4-BE49-F238E27FC236}">
                    <a16:creationId xmlns:a16="http://schemas.microsoft.com/office/drawing/2014/main" id="{A9B90D66-B5E0-490A-B346-3128C3AC057D}"/>
                  </a:ext>
                </a:extLst>
              </p:cNvPr>
              <p:cNvCxnSpPr>
                <a:cxnSpLocks/>
              </p:cNvCxnSpPr>
              <p:nvPr/>
            </p:nvCxnSpPr>
            <p:spPr>
              <a:xfrm>
                <a:off x="3919754"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grpSp>
        <p:nvGrpSpPr>
          <p:cNvPr id="24" name="Group 23">
            <a:extLst>
              <a:ext uri="{FF2B5EF4-FFF2-40B4-BE49-F238E27FC236}">
                <a16:creationId xmlns:a16="http://schemas.microsoft.com/office/drawing/2014/main" id="{EF408A85-7EBB-4AF4-8520-AE5F914A7490}"/>
              </a:ext>
            </a:extLst>
          </p:cNvPr>
          <p:cNvGrpSpPr/>
          <p:nvPr/>
        </p:nvGrpSpPr>
        <p:grpSpPr>
          <a:xfrm>
            <a:off x="4036774" y="847898"/>
            <a:ext cx="2002531" cy="514177"/>
            <a:chOff x="4039390" y="850438"/>
            <a:chExt cx="2002531" cy="514177"/>
          </a:xfrm>
        </p:grpSpPr>
        <p:grpSp>
          <p:nvGrpSpPr>
            <p:cNvPr id="25" name="Group 24">
              <a:extLst>
                <a:ext uri="{FF2B5EF4-FFF2-40B4-BE49-F238E27FC236}">
                  <a16:creationId xmlns:a16="http://schemas.microsoft.com/office/drawing/2014/main" id="{764DF204-703B-4C66-B931-EDC0765A30CB}"/>
                </a:ext>
              </a:extLst>
            </p:cNvPr>
            <p:cNvGrpSpPr>
              <a:grpSpLocks noChangeAspect="1"/>
            </p:cNvGrpSpPr>
            <p:nvPr/>
          </p:nvGrpSpPr>
          <p:grpSpPr>
            <a:xfrm>
              <a:off x="4039390" y="850438"/>
              <a:ext cx="417571" cy="514177"/>
              <a:chOff x="3671248" y="1508078"/>
              <a:chExt cx="522436" cy="643302"/>
            </a:xfrm>
          </p:grpSpPr>
          <p:sp>
            <p:nvSpPr>
              <p:cNvPr id="29" name="Isosceles Triangle 28">
                <a:extLst>
                  <a:ext uri="{FF2B5EF4-FFF2-40B4-BE49-F238E27FC236}">
                    <a16:creationId xmlns:a16="http://schemas.microsoft.com/office/drawing/2014/main" id="{ECC6AE7B-D51B-4405-9143-E132D526634F}"/>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0" name="Straight Connector 29">
                <a:extLst>
                  <a:ext uri="{FF2B5EF4-FFF2-40B4-BE49-F238E27FC236}">
                    <a16:creationId xmlns:a16="http://schemas.microsoft.com/office/drawing/2014/main" id="{F75AE3A9-E0B3-4BDA-9079-BA41F3F07F6A}"/>
                  </a:ext>
                </a:extLst>
              </p:cNvPr>
              <p:cNvCxnSpPr>
                <a:cxnSpLocks/>
              </p:cNvCxnSpPr>
              <p:nvPr/>
            </p:nvCxnSpPr>
            <p:spPr>
              <a:xfrm>
                <a:off x="3919754"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738DA132-BAFE-4EBC-9971-21DD18271A6C}"/>
                </a:ext>
              </a:extLst>
            </p:cNvPr>
            <p:cNvGrpSpPr>
              <a:grpSpLocks noChangeAspect="1"/>
            </p:cNvGrpSpPr>
            <p:nvPr/>
          </p:nvGrpSpPr>
          <p:grpSpPr>
            <a:xfrm>
              <a:off x="5624350" y="850438"/>
              <a:ext cx="417571" cy="514177"/>
              <a:chOff x="3671248" y="1508078"/>
              <a:chExt cx="522436" cy="643302"/>
            </a:xfrm>
          </p:grpSpPr>
          <p:sp>
            <p:nvSpPr>
              <p:cNvPr id="27" name="Isosceles Triangle 26">
                <a:extLst>
                  <a:ext uri="{FF2B5EF4-FFF2-40B4-BE49-F238E27FC236}">
                    <a16:creationId xmlns:a16="http://schemas.microsoft.com/office/drawing/2014/main" id="{05719DD4-48AC-4A8D-A31C-92605F2678F5}"/>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8" name="Straight Connector 27">
                <a:extLst>
                  <a:ext uri="{FF2B5EF4-FFF2-40B4-BE49-F238E27FC236}">
                    <a16:creationId xmlns:a16="http://schemas.microsoft.com/office/drawing/2014/main" id="{CBC39C6A-A375-469F-9D9D-73CBACA4B6BC}"/>
                  </a:ext>
                </a:extLst>
              </p:cNvPr>
              <p:cNvCxnSpPr>
                <a:cxnSpLocks/>
              </p:cNvCxnSpPr>
              <p:nvPr/>
            </p:nvCxnSpPr>
            <p:spPr>
              <a:xfrm>
                <a:off x="3919754"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3669740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609BED0-6599-4622-9B61-257E696C3939}"/>
              </a:ext>
            </a:extLst>
          </p:cNvPr>
          <p:cNvGrpSpPr>
            <a:grpSpLocks noChangeAspect="1"/>
          </p:cNvGrpSpPr>
          <p:nvPr/>
        </p:nvGrpSpPr>
        <p:grpSpPr>
          <a:xfrm rot="780000">
            <a:off x="3282778" y="-3053506"/>
            <a:ext cx="1449061" cy="8612696"/>
            <a:chOff x="3509010" y="-2066845"/>
            <a:chExt cx="1127544" cy="6701716"/>
          </a:xfrm>
        </p:grpSpPr>
        <p:cxnSp>
          <p:nvCxnSpPr>
            <p:cNvPr id="3" name="!!left">
              <a:extLst>
                <a:ext uri="{FF2B5EF4-FFF2-40B4-BE49-F238E27FC236}">
                  <a16:creationId xmlns:a16="http://schemas.microsoft.com/office/drawing/2014/main" id="{AAAF0CA9-F7B9-49B9-B565-61626364BF02}"/>
                </a:ext>
              </a:extLst>
            </p:cNvPr>
            <p:cNvCxnSpPr>
              <a:cxnSpLocks/>
              <a:stCxn id="6" idx="0"/>
            </p:cNvCxnSpPr>
            <p:nvPr/>
          </p:nvCxnSpPr>
          <p:spPr>
            <a:xfrm rot="20820000" flipH="1">
              <a:off x="4636553" y="1164081"/>
              <a:ext cx="1" cy="347079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left">
              <a:extLst>
                <a:ext uri="{FF2B5EF4-FFF2-40B4-BE49-F238E27FC236}">
                  <a16:creationId xmlns:a16="http://schemas.microsoft.com/office/drawing/2014/main" id="{5C4BB0F8-C52C-470C-9C90-8A66E19DA85C}"/>
                </a:ext>
              </a:extLst>
            </p:cNvPr>
            <p:cNvCxnSpPr/>
            <p:nvPr/>
          </p:nvCxnSpPr>
          <p:spPr>
            <a:xfrm>
              <a:off x="3509010" y="-2066845"/>
              <a:ext cx="737143" cy="3276006"/>
            </a:xfrm>
            <a:prstGeom prst="line">
              <a:avLst/>
            </a:prstGeom>
            <a:ln w="38100">
              <a:solidFill>
                <a:srgbClr val="1C1C1C"/>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DF10C202-B8CD-4580-9578-03D10A5580C5}"/>
              </a:ext>
            </a:extLst>
          </p:cNvPr>
          <p:cNvGrpSpPr>
            <a:grpSpLocks noChangeAspect="1"/>
          </p:cNvGrpSpPr>
          <p:nvPr/>
        </p:nvGrpSpPr>
        <p:grpSpPr>
          <a:xfrm rot="-780000">
            <a:off x="5310926" y="-3139747"/>
            <a:ext cx="1489850" cy="8694758"/>
            <a:chOff x="5406795" y="-2126039"/>
            <a:chExt cx="1156860" cy="6751426"/>
          </a:xfrm>
        </p:grpSpPr>
        <p:cxnSp>
          <p:nvCxnSpPr>
            <p:cNvPr id="13" name="Straight Connector 12">
              <a:extLst>
                <a:ext uri="{FF2B5EF4-FFF2-40B4-BE49-F238E27FC236}">
                  <a16:creationId xmlns:a16="http://schemas.microsoft.com/office/drawing/2014/main" id="{086904FB-4A3E-4A61-A877-F41E7FEC8072}"/>
                </a:ext>
              </a:extLst>
            </p:cNvPr>
            <p:cNvCxnSpPr>
              <a:cxnSpLocks/>
            </p:cNvCxnSpPr>
            <p:nvPr/>
          </p:nvCxnSpPr>
          <p:spPr>
            <a:xfrm rot="780000">
              <a:off x="5406795" y="1122960"/>
              <a:ext cx="0" cy="350242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B1A29E9-DE0A-4A65-B8B9-32DEB4E39A7D}"/>
                </a:ext>
              </a:extLst>
            </p:cNvPr>
            <p:cNvCxnSpPr>
              <a:cxnSpLocks/>
            </p:cNvCxnSpPr>
            <p:nvPr/>
          </p:nvCxnSpPr>
          <p:spPr>
            <a:xfrm flipH="1">
              <a:off x="5801655" y="-2126039"/>
              <a:ext cx="762000" cy="3293724"/>
            </a:xfrm>
            <a:prstGeom prst="line">
              <a:avLst/>
            </a:prstGeom>
            <a:ln w="38100">
              <a:solidFill>
                <a:srgbClr val="1C1C1C"/>
              </a:solidFill>
            </a:ln>
          </p:spPr>
          <p:style>
            <a:lnRef idx="1">
              <a:schemeClr val="accent1"/>
            </a:lnRef>
            <a:fillRef idx="0">
              <a:schemeClr val="accent1"/>
            </a:fillRef>
            <a:effectRef idx="0">
              <a:schemeClr val="accent1"/>
            </a:effectRef>
            <a:fontRef idx="minor">
              <a:schemeClr val="tx1"/>
            </a:fontRef>
          </p:style>
        </p:cxnSp>
      </p:grpSp>
      <p:sp>
        <p:nvSpPr>
          <p:cNvPr id="4" name="!!ang_title">
            <a:extLst>
              <a:ext uri="{FF2B5EF4-FFF2-40B4-BE49-F238E27FC236}">
                <a16:creationId xmlns:a16="http://schemas.microsoft.com/office/drawing/2014/main" id="{E12AB981-003A-4112-9F40-91EA0FDC6C08}"/>
              </a:ext>
            </a:extLst>
          </p:cNvPr>
          <p:cNvSpPr txBox="1">
            <a:spLocks/>
          </p:cNvSpPr>
          <p:nvPr/>
        </p:nvSpPr>
        <p:spPr>
          <a:xfrm>
            <a:off x="0" y="282924"/>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do we estimate angle with </a:t>
            </a:r>
            <a:r>
              <a:rPr lang="en-US" sz="2800" dirty="0" err="1">
                <a:solidFill>
                  <a:schemeClr val="bg1"/>
                </a:solidFill>
              </a:rPr>
              <a:t>mmWave</a:t>
            </a:r>
            <a:r>
              <a:rPr lang="en-US" sz="2800" dirty="0">
                <a:solidFill>
                  <a:schemeClr val="bg1"/>
                </a:solidFill>
              </a:rPr>
              <a:t> signals?</a:t>
            </a:r>
          </a:p>
        </p:txBody>
      </p:sp>
      <p:grpSp>
        <p:nvGrpSpPr>
          <p:cNvPr id="5" name="Group 4">
            <a:extLst>
              <a:ext uri="{FF2B5EF4-FFF2-40B4-BE49-F238E27FC236}">
                <a16:creationId xmlns:a16="http://schemas.microsoft.com/office/drawing/2014/main" id="{B0ADEF4F-5B5A-415E-854F-CD37AF2BFA09}"/>
              </a:ext>
            </a:extLst>
          </p:cNvPr>
          <p:cNvGrpSpPr>
            <a:grpSpLocks noChangeAspect="1"/>
          </p:cNvGrpSpPr>
          <p:nvPr/>
        </p:nvGrpSpPr>
        <p:grpSpPr>
          <a:xfrm>
            <a:off x="4037460" y="848509"/>
            <a:ext cx="417571" cy="514177"/>
            <a:chOff x="3671248" y="1508078"/>
            <a:chExt cx="522436" cy="643302"/>
          </a:xfrm>
        </p:grpSpPr>
        <p:sp>
          <p:nvSpPr>
            <p:cNvPr id="6" name="Isosceles Triangle 5">
              <a:extLst>
                <a:ext uri="{FF2B5EF4-FFF2-40B4-BE49-F238E27FC236}">
                  <a16:creationId xmlns:a16="http://schemas.microsoft.com/office/drawing/2014/main" id="{F1FD2FA9-8AA2-410C-8C90-199F4C0AB27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7" name="Straight Connector 6">
              <a:extLst>
                <a:ext uri="{FF2B5EF4-FFF2-40B4-BE49-F238E27FC236}">
                  <a16:creationId xmlns:a16="http://schemas.microsoft.com/office/drawing/2014/main" id="{51158E33-CE38-4B2C-BE5A-B0D84DF83B01}"/>
                </a:ext>
              </a:extLst>
            </p:cNvPr>
            <p:cNvCxnSpPr>
              <a:cxnSpLocks/>
            </p:cNvCxnSpPr>
            <p:nvPr/>
          </p:nvCxnSpPr>
          <p:spPr>
            <a:xfrm>
              <a:off x="3919754"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47B9B032-832E-4954-B25F-560E02DEB6B1}"/>
              </a:ext>
            </a:extLst>
          </p:cNvPr>
          <p:cNvGrpSpPr>
            <a:grpSpLocks noChangeAspect="1"/>
          </p:cNvGrpSpPr>
          <p:nvPr/>
        </p:nvGrpSpPr>
        <p:grpSpPr>
          <a:xfrm>
            <a:off x="5622420" y="848509"/>
            <a:ext cx="417571" cy="514177"/>
            <a:chOff x="3671248" y="1508078"/>
            <a:chExt cx="522436" cy="643302"/>
          </a:xfrm>
        </p:grpSpPr>
        <p:sp>
          <p:nvSpPr>
            <p:cNvPr id="10" name="Isosceles Triangle 9">
              <a:extLst>
                <a:ext uri="{FF2B5EF4-FFF2-40B4-BE49-F238E27FC236}">
                  <a16:creationId xmlns:a16="http://schemas.microsoft.com/office/drawing/2014/main" id="{FB94D24C-D47C-4BBC-8E2B-A25E96934588}"/>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1" name="Straight Connector 10">
              <a:extLst>
                <a:ext uri="{FF2B5EF4-FFF2-40B4-BE49-F238E27FC236}">
                  <a16:creationId xmlns:a16="http://schemas.microsoft.com/office/drawing/2014/main" id="{4246FAB2-E267-4CDD-B093-EE3FE53F3EB8}"/>
                </a:ext>
              </a:extLst>
            </p:cNvPr>
            <p:cNvCxnSpPr>
              <a:cxnSpLocks/>
            </p:cNvCxnSpPr>
            <p:nvPr/>
          </p:nvCxnSpPr>
          <p:spPr>
            <a:xfrm>
              <a:off x="3919754"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a:extLst>
              <a:ext uri="{FF2B5EF4-FFF2-40B4-BE49-F238E27FC236}">
                <a16:creationId xmlns:a16="http://schemas.microsoft.com/office/drawing/2014/main" id="{ABC7F971-A5F0-4871-9527-D6B81B0314BD}"/>
              </a:ext>
            </a:extLst>
          </p:cNvPr>
          <p:cNvCxnSpPr>
            <a:cxnSpLocks/>
          </p:cNvCxnSpPr>
          <p:nvPr/>
        </p:nvCxnSpPr>
        <p:spPr>
          <a:xfrm>
            <a:off x="3565003" y="740780"/>
            <a:ext cx="0" cy="519703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449ECDE-0EF6-466E-BC05-5C1E736F81E8}"/>
              </a:ext>
            </a:extLst>
          </p:cNvPr>
          <p:cNvCxnSpPr>
            <a:cxnSpLocks/>
          </p:cNvCxnSpPr>
          <p:nvPr/>
        </p:nvCxnSpPr>
        <p:spPr>
          <a:xfrm>
            <a:off x="6460601" y="731136"/>
            <a:ext cx="0" cy="519703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72B4D3C1-5D8E-4CEA-BE4D-AC82F74B9557}"/>
              </a:ext>
            </a:extLst>
          </p:cNvPr>
          <p:cNvGrpSpPr/>
          <p:nvPr/>
        </p:nvGrpSpPr>
        <p:grpSpPr>
          <a:xfrm>
            <a:off x="833199" y="850438"/>
            <a:ext cx="2002531" cy="514177"/>
            <a:chOff x="4039390" y="850438"/>
            <a:chExt cx="2002531" cy="514177"/>
          </a:xfrm>
        </p:grpSpPr>
        <p:grpSp>
          <p:nvGrpSpPr>
            <p:cNvPr id="33" name="Group 32">
              <a:extLst>
                <a:ext uri="{FF2B5EF4-FFF2-40B4-BE49-F238E27FC236}">
                  <a16:creationId xmlns:a16="http://schemas.microsoft.com/office/drawing/2014/main" id="{F50347BF-AAD9-44EB-872D-A35EA6A3535F}"/>
                </a:ext>
              </a:extLst>
            </p:cNvPr>
            <p:cNvGrpSpPr>
              <a:grpSpLocks noChangeAspect="1"/>
            </p:cNvGrpSpPr>
            <p:nvPr/>
          </p:nvGrpSpPr>
          <p:grpSpPr>
            <a:xfrm>
              <a:off x="4039390" y="850438"/>
              <a:ext cx="417571" cy="514177"/>
              <a:chOff x="3671248" y="1508078"/>
              <a:chExt cx="522436" cy="643302"/>
            </a:xfrm>
          </p:grpSpPr>
          <p:sp>
            <p:nvSpPr>
              <p:cNvPr id="34" name="Isosceles Triangle 33">
                <a:extLst>
                  <a:ext uri="{FF2B5EF4-FFF2-40B4-BE49-F238E27FC236}">
                    <a16:creationId xmlns:a16="http://schemas.microsoft.com/office/drawing/2014/main" id="{EEA08F1C-4741-4AB5-8D9E-485CF1D11F01}"/>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5" name="Straight Connector 34">
                <a:extLst>
                  <a:ext uri="{FF2B5EF4-FFF2-40B4-BE49-F238E27FC236}">
                    <a16:creationId xmlns:a16="http://schemas.microsoft.com/office/drawing/2014/main" id="{90FC9731-D2B2-4BE5-AA0C-B0F8F2C4893E}"/>
                  </a:ext>
                </a:extLst>
              </p:cNvPr>
              <p:cNvCxnSpPr>
                <a:cxnSpLocks/>
              </p:cNvCxnSpPr>
              <p:nvPr/>
            </p:nvCxnSpPr>
            <p:spPr>
              <a:xfrm>
                <a:off x="3919754"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ECEE80FF-0BAA-4293-92DE-EA5EF4F50347}"/>
                </a:ext>
              </a:extLst>
            </p:cNvPr>
            <p:cNvGrpSpPr>
              <a:grpSpLocks noChangeAspect="1"/>
            </p:cNvGrpSpPr>
            <p:nvPr/>
          </p:nvGrpSpPr>
          <p:grpSpPr>
            <a:xfrm>
              <a:off x="5624350" y="850438"/>
              <a:ext cx="417571" cy="514177"/>
              <a:chOff x="3671248" y="1508078"/>
              <a:chExt cx="522436" cy="643302"/>
            </a:xfrm>
          </p:grpSpPr>
          <p:sp>
            <p:nvSpPr>
              <p:cNvPr id="37" name="Isosceles Triangle 36">
                <a:extLst>
                  <a:ext uri="{FF2B5EF4-FFF2-40B4-BE49-F238E27FC236}">
                    <a16:creationId xmlns:a16="http://schemas.microsoft.com/office/drawing/2014/main" id="{ABFAA123-EC0D-427F-B02A-DA57D9EBBFC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8" name="Straight Connector 37">
                <a:extLst>
                  <a:ext uri="{FF2B5EF4-FFF2-40B4-BE49-F238E27FC236}">
                    <a16:creationId xmlns:a16="http://schemas.microsoft.com/office/drawing/2014/main" id="{A9B90D66-B5E0-490A-B346-3128C3AC057D}"/>
                  </a:ext>
                </a:extLst>
              </p:cNvPr>
              <p:cNvCxnSpPr>
                <a:cxnSpLocks/>
              </p:cNvCxnSpPr>
              <p:nvPr/>
            </p:nvCxnSpPr>
            <p:spPr>
              <a:xfrm>
                <a:off x="3919754"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cxnSp>
        <p:nvCxnSpPr>
          <p:cNvPr id="26" name="!!left2">
            <a:extLst>
              <a:ext uri="{FF2B5EF4-FFF2-40B4-BE49-F238E27FC236}">
                <a16:creationId xmlns:a16="http://schemas.microsoft.com/office/drawing/2014/main" id="{6275933E-7B06-4796-A84B-01E69FF78A47}"/>
              </a:ext>
            </a:extLst>
          </p:cNvPr>
          <p:cNvCxnSpPr>
            <a:cxnSpLocks/>
          </p:cNvCxnSpPr>
          <p:nvPr/>
        </p:nvCxnSpPr>
        <p:spPr>
          <a:xfrm flipH="1">
            <a:off x="-1098152" y="1164115"/>
            <a:ext cx="3693079" cy="3477333"/>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A1940AEA-68E0-4CFB-AB82-968FBFCA4A77}"/>
              </a:ext>
            </a:extLst>
          </p:cNvPr>
          <p:cNvGrpSpPr/>
          <p:nvPr/>
        </p:nvGrpSpPr>
        <p:grpSpPr>
          <a:xfrm>
            <a:off x="4041315" y="852367"/>
            <a:ext cx="2002531" cy="514177"/>
            <a:chOff x="4039390" y="850438"/>
            <a:chExt cx="2002531" cy="514177"/>
          </a:xfrm>
        </p:grpSpPr>
        <p:grpSp>
          <p:nvGrpSpPr>
            <p:cNvPr id="30" name="Group 29">
              <a:extLst>
                <a:ext uri="{FF2B5EF4-FFF2-40B4-BE49-F238E27FC236}">
                  <a16:creationId xmlns:a16="http://schemas.microsoft.com/office/drawing/2014/main" id="{35C81063-0F5E-4880-8313-EC75B0BFB34C}"/>
                </a:ext>
              </a:extLst>
            </p:cNvPr>
            <p:cNvGrpSpPr>
              <a:grpSpLocks noChangeAspect="1"/>
            </p:cNvGrpSpPr>
            <p:nvPr/>
          </p:nvGrpSpPr>
          <p:grpSpPr>
            <a:xfrm>
              <a:off x="4039390" y="850438"/>
              <a:ext cx="417571" cy="514177"/>
              <a:chOff x="3671248" y="1508078"/>
              <a:chExt cx="522436" cy="643302"/>
            </a:xfrm>
          </p:grpSpPr>
          <p:sp>
            <p:nvSpPr>
              <p:cNvPr id="40" name="Isosceles Triangle 39">
                <a:extLst>
                  <a:ext uri="{FF2B5EF4-FFF2-40B4-BE49-F238E27FC236}">
                    <a16:creationId xmlns:a16="http://schemas.microsoft.com/office/drawing/2014/main" id="{C9589E66-A73E-4C99-B98A-6D40961AE032}"/>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1" name="Straight Connector 40">
                <a:extLst>
                  <a:ext uri="{FF2B5EF4-FFF2-40B4-BE49-F238E27FC236}">
                    <a16:creationId xmlns:a16="http://schemas.microsoft.com/office/drawing/2014/main" id="{3400A6AA-54E3-48FA-87F8-0A8C119114AE}"/>
                  </a:ext>
                </a:extLst>
              </p:cNvPr>
              <p:cNvCxnSpPr>
                <a:cxnSpLocks/>
              </p:cNvCxnSpPr>
              <p:nvPr/>
            </p:nvCxnSpPr>
            <p:spPr>
              <a:xfrm>
                <a:off x="3919754"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CCE043F8-5814-44C8-968D-9F0F75681611}"/>
                </a:ext>
              </a:extLst>
            </p:cNvPr>
            <p:cNvGrpSpPr>
              <a:grpSpLocks noChangeAspect="1"/>
            </p:cNvGrpSpPr>
            <p:nvPr/>
          </p:nvGrpSpPr>
          <p:grpSpPr>
            <a:xfrm>
              <a:off x="5624350" y="850438"/>
              <a:ext cx="417571" cy="514177"/>
              <a:chOff x="3671248" y="1508078"/>
              <a:chExt cx="522436" cy="643302"/>
            </a:xfrm>
          </p:grpSpPr>
          <p:sp>
            <p:nvSpPr>
              <p:cNvPr id="32" name="Isosceles Triangle 31">
                <a:extLst>
                  <a:ext uri="{FF2B5EF4-FFF2-40B4-BE49-F238E27FC236}">
                    <a16:creationId xmlns:a16="http://schemas.microsoft.com/office/drawing/2014/main" id="{3D6A9D6E-BB1B-420D-978F-E61C5E36D7D4}"/>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9" name="Straight Connector 38">
                <a:extLst>
                  <a:ext uri="{FF2B5EF4-FFF2-40B4-BE49-F238E27FC236}">
                    <a16:creationId xmlns:a16="http://schemas.microsoft.com/office/drawing/2014/main" id="{9F164165-AFB8-40FC-9579-D73C60FC8719}"/>
                  </a:ext>
                </a:extLst>
              </p:cNvPr>
              <p:cNvCxnSpPr>
                <a:cxnSpLocks/>
              </p:cNvCxnSpPr>
              <p:nvPr/>
            </p:nvCxnSpPr>
            <p:spPr>
              <a:xfrm>
                <a:off x="3919754"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cxnSp>
        <p:nvCxnSpPr>
          <p:cNvPr id="42" name="!!left">
            <a:extLst>
              <a:ext uri="{FF2B5EF4-FFF2-40B4-BE49-F238E27FC236}">
                <a16:creationId xmlns:a16="http://schemas.microsoft.com/office/drawing/2014/main" id="{2225DECB-4050-474F-923D-8431CBAA62EC}"/>
              </a:ext>
            </a:extLst>
          </p:cNvPr>
          <p:cNvCxnSpPr>
            <a:cxnSpLocks/>
          </p:cNvCxnSpPr>
          <p:nvPr/>
        </p:nvCxnSpPr>
        <p:spPr>
          <a:xfrm flipH="1">
            <a:off x="-2535088" y="1167845"/>
            <a:ext cx="3582988" cy="3373675"/>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906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down)">
                                      <p:cBhvr>
                                        <p:cTn id="1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609BED0-6599-4622-9B61-257E696C3939}"/>
              </a:ext>
            </a:extLst>
          </p:cNvPr>
          <p:cNvGrpSpPr>
            <a:grpSpLocks noChangeAspect="1"/>
          </p:cNvGrpSpPr>
          <p:nvPr/>
        </p:nvGrpSpPr>
        <p:grpSpPr>
          <a:xfrm rot="780000">
            <a:off x="3282778" y="-3053506"/>
            <a:ext cx="1449061" cy="8612696"/>
            <a:chOff x="3509010" y="-2066845"/>
            <a:chExt cx="1127544" cy="6701716"/>
          </a:xfrm>
        </p:grpSpPr>
        <p:cxnSp>
          <p:nvCxnSpPr>
            <p:cNvPr id="3" name="!!left">
              <a:extLst>
                <a:ext uri="{FF2B5EF4-FFF2-40B4-BE49-F238E27FC236}">
                  <a16:creationId xmlns:a16="http://schemas.microsoft.com/office/drawing/2014/main" id="{AAAF0CA9-F7B9-49B9-B565-61626364BF02}"/>
                </a:ext>
              </a:extLst>
            </p:cNvPr>
            <p:cNvCxnSpPr>
              <a:cxnSpLocks/>
              <a:stCxn id="6" idx="0"/>
            </p:cNvCxnSpPr>
            <p:nvPr/>
          </p:nvCxnSpPr>
          <p:spPr>
            <a:xfrm rot="20820000" flipH="1">
              <a:off x="4636553" y="1164081"/>
              <a:ext cx="1" cy="347079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left">
              <a:extLst>
                <a:ext uri="{FF2B5EF4-FFF2-40B4-BE49-F238E27FC236}">
                  <a16:creationId xmlns:a16="http://schemas.microsoft.com/office/drawing/2014/main" id="{5C4BB0F8-C52C-470C-9C90-8A66E19DA85C}"/>
                </a:ext>
              </a:extLst>
            </p:cNvPr>
            <p:cNvCxnSpPr/>
            <p:nvPr/>
          </p:nvCxnSpPr>
          <p:spPr>
            <a:xfrm>
              <a:off x="3509010" y="-2066845"/>
              <a:ext cx="737143" cy="3276006"/>
            </a:xfrm>
            <a:prstGeom prst="line">
              <a:avLst/>
            </a:prstGeom>
            <a:ln w="38100">
              <a:solidFill>
                <a:srgbClr val="1C1C1C"/>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DF10C202-B8CD-4580-9578-03D10A5580C5}"/>
              </a:ext>
            </a:extLst>
          </p:cNvPr>
          <p:cNvGrpSpPr>
            <a:grpSpLocks noChangeAspect="1"/>
          </p:cNvGrpSpPr>
          <p:nvPr/>
        </p:nvGrpSpPr>
        <p:grpSpPr>
          <a:xfrm rot="-780000">
            <a:off x="5310926" y="-3139747"/>
            <a:ext cx="1489850" cy="8694758"/>
            <a:chOff x="5406795" y="-2126039"/>
            <a:chExt cx="1156860" cy="6751426"/>
          </a:xfrm>
        </p:grpSpPr>
        <p:cxnSp>
          <p:nvCxnSpPr>
            <p:cNvPr id="13" name="Straight Connector 12">
              <a:extLst>
                <a:ext uri="{FF2B5EF4-FFF2-40B4-BE49-F238E27FC236}">
                  <a16:creationId xmlns:a16="http://schemas.microsoft.com/office/drawing/2014/main" id="{086904FB-4A3E-4A61-A877-F41E7FEC8072}"/>
                </a:ext>
              </a:extLst>
            </p:cNvPr>
            <p:cNvCxnSpPr>
              <a:cxnSpLocks/>
            </p:cNvCxnSpPr>
            <p:nvPr/>
          </p:nvCxnSpPr>
          <p:spPr>
            <a:xfrm rot="780000">
              <a:off x="5406795" y="1122960"/>
              <a:ext cx="0" cy="350242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B1A29E9-DE0A-4A65-B8B9-32DEB4E39A7D}"/>
                </a:ext>
              </a:extLst>
            </p:cNvPr>
            <p:cNvCxnSpPr>
              <a:cxnSpLocks/>
            </p:cNvCxnSpPr>
            <p:nvPr/>
          </p:nvCxnSpPr>
          <p:spPr>
            <a:xfrm flipH="1">
              <a:off x="5801655" y="-2126039"/>
              <a:ext cx="762000" cy="3293724"/>
            </a:xfrm>
            <a:prstGeom prst="line">
              <a:avLst/>
            </a:prstGeom>
            <a:ln w="38100">
              <a:solidFill>
                <a:srgbClr val="1C1C1C"/>
              </a:solidFill>
            </a:ln>
          </p:spPr>
          <p:style>
            <a:lnRef idx="1">
              <a:schemeClr val="accent1"/>
            </a:lnRef>
            <a:fillRef idx="0">
              <a:schemeClr val="accent1"/>
            </a:fillRef>
            <a:effectRef idx="0">
              <a:schemeClr val="accent1"/>
            </a:effectRef>
            <a:fontRef idx="minor">
              <a:schemeClr val="tx1"/>
            </a:fontRef>
          </p:style>
        </p:cxnSp>
      </p:grpSp>
      <p:sp>
        <p:nvSpPr>
          <p:cNvPr id="4" name="!!ang_title">
            <a:extLst>
              <a:ext uri="{FF2B5EF4-FFF2-40B4-BE49-F238E27FC236}">
                <a16:creationId xmlns:a16="http://schemas.microsoft.com/office/drawing/2014/main" id="{E12AB981-003A-4112-9F40-91EA0FDC6C08}"/>
              </a:ext>
            </a:extLst>
          </p:cNvPr>
          <p:cNvSpPr txBox="1">
            <a:spLocks/>
          </p:cNvSpPr>
          <p:nvPr/>
        </p:nvSpPr>
        <p:spPr>
          <a:xfrm>
            <a:off x="0" y="282924"/>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do we estimate angle with </a:t>
            </a:r>
            <a:r>
              <a:rPr lang="en-US" sz="2800" dirty="0" err="1">
                <a:solidFill>
                  <a:schemeClr val="bg1"/>
                </a:solidFill>
              </a:rPr>
              <a:t>mmWave</a:t>
            </a:r>
            <a:r>
              <a:rPr lang="en-US" sz="2800" dirty="0">
                <a:solidFill>
                  <a:schemeClr val="bg1"/>
                </a:solidFill>
              </a:rPr>
              <a:t> signals?</a:t>
            </a:r>
          </a:p>
        </p:txBody>
      </p:sp>
      <p:grpSp>
        <p:nvGrpSpPr>
          <p:cNvPr id="5" name="Group 4">
            <a:extLst>
              <a:ext uri="{FF2B5EF4-FFF2-40B4-BE49-F238E27FC236}">
                <a16:creationId xmlns:a16="http://schemas.microsoft.com/office/drawing/2014/main" id="{B0ADEF4F-5B5A-415E-854F-CD37AF2BFA09}"/>
              </a:ext>
            </a:extLst>
          </p:cNvPr>
          <p:cNvGrpSpPr>
            <a:grpSpLocks noChangeAspect="1"/>
          </p:cNvGrpSpPr>
          <p:nvPr/>
        </p:nvGrpSpPr>
        <p:grpSpPr>
          <a:xfrm>
            <a:off x="4037460" y="848509"/>
            <a:ext cx="417571" cy="514177"/>
            <a:chOff x="3671248" y="1508078"/>
            <a:chExt cx="522436" cy="643302"/>
          </a:xfrm>
        </p:grpSpPr>
        <p:sp>
          <p:nvSpPr>
            <p:cNvPr id="6" name="Isosceles Triangle 5">
              <a:extLst>
                <a:ext uri="{FF2B5EF4-FFF2-40B4-BE49-F238E27FC236}">
                  <a16:creationId xmlns:a16="http://schemas.microsoft.com/office/drawing/2014/main" id="{F1FD2FA9-8AA2-410C-8C90-199F4C0AB27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7" name="Straight Connector 6">
              <a:extLst>
                <a:ext uri="{FF2B5EF4-FFF2-40B4-BE49-F238E27FC236}">
                  <a16:creationId xmlns:a16="http://schemas.microsoft.com/office/drawing/2014/main" id="{51158E33-CE38-4B2C-BE5A-B0D84DF83B01}"/>
                </a:ext>
              </a:extLst>
            </p:cNvPr>
            <p:cNvCxnSpPr>
              <a:cxnSpLocks/>
            </p:cNvCxnSpPr>
            <p:nvPr/>
          </p:nvCxnSpPr>
          <p:spPr>
            <a:xfrm>
              <a:off x="3919754"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47B9B032-832E-4954-B25F-560E02DEB6B1}"/>
              </a:ext>
            </a:extLst>
          </p:cNvPr>
          <p:cNvGrpSpPr>
            <a:grpSpLocks noChangeAspect="1"/>
          </p:cNvGrpSpPr>
          <p:nvPr/>
        </p:nvGrpSpPr>
        <p:grpSpPr>
          <a:xfrm>
            <a:off x="5622420" y="848509"/>
            <a:ext cx="417571" cy="514177"/>
            <a:chOff x="3671248" y="1508078"/>
            <a:chExt cx="522436" cy="643302"/>
          </a:xfrm>
        </p:grpSpPr>
        <p:sp>
          <p:nvSpPr>
            <p:cNvPr id="10" name="Isosceles Triangle 9">
              <a:extLst>
                <a:ext uri="{FF2B5EF4-FFF2-40B4-BE49-F238E27FC236}">
                  <a16:creationId xmlns:a16="http://schemas.microsoft.com/office/drawing/2014/main" id="{FB94D24C-D47C-4BBC-8E2B-A25E96934588}"/>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1" name="Straight Connector 10">
              <a:extLst>
                <a:ext uri="{FF2B5EF4-FFF2-40B4-BE49-F238E27FC236}">
                  <a16:creationId xmlns:a16="http://schemas.microsoft.com/office/drawing/2014/main" id="{4246FAB2-E267-4CDD-B093-EE3FE53F3EB8}"/>
                </a:ext>
              </a:extLst>
            </p:cNvPr>
            <p:cNvCxnSpPr>
              <a:cxnSpLocks/>
            </p:cNvCxnSpPr>
            <p:nvPr/>
          </p:nvCxnSpPr>
          <p:spPr>
            <a:xfrm>
              <a:off x="3919754"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a:extLst>
              <a:ext uri="{FF2B5EF4-FFF2-40B4-BE49-F238E27FC236}">
                <a16:creationId xmlns:a16="http://schemas.microsoft.com/office/drawing/2014/main" id="{ABC7F971-A5F0-4871-9527-D6B81B0314BD}"/>
              </a:ext>
            </a:extLst>
          </p:cNvPr>
          <p:cNvCxnSpPr>
            <a:cxnSpLocks/>
          </p:cNvCxnSpPr>
          <p:nvPr/>
        </p:nvCxnSpPr>
        <p:spPr>
          <a:xfrm>
            <a:off x="3565003" y="740780"/>
            <a:ext cx="0" cy="519703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449ECDE-0EF6-466E-BC05-5C1E736F81E8}"/>
              </a:ext>
            </a:extLst>
          </p:cNvPr>
          <p:cNvCxnSpPr>
            <a:cxnSpLocks/>
          </p:cNvCxnSpPr>
          <p:nvPr/>
        </p:nvCxnSpPr>
        <p:spPr>
          <a:xfrm>
            <a:off x="6460601" y="731136"/>
            <a:ext cx="0" cy="519703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72B4D3C1-5D8E-4CEA-BE4D-AC82F74B9557}"/>
              </a:ext>
            </a:extLst>
          </p:cNvPr>
          <p:cNvGrpSpPr/>
          <p:nvPr/>
        </p:nvGrpSpPr>
        <p:grpSpPr>
          <a:xfrm>
            <a:off x="833199" y="850438"/>
            <a:ext cx="2002531" cy="514177"/>
            <a:chOff x="4039390" y="850438"/>
            <a:chExt cx="2002531" cy="514177"/>
          </a:xfrm>
        </p:grpSpPr>
        <p:grpSp>
          <p:nvGrpSpPr>
            <p:cNvPr id="33" name="Group 32">
              <a:extLst>
                <a:ext uri="{FF2B5EF4-FFF2-40B4-BE49-F238E27FC236}">
                  <a16:creationId xmlns:a16="http://schemas.microsoft.com/office/drawing/2014/main" id="{F50347BF-AAD9-44EB-872D-A35EA6A3535F}"/>
                </a:ext>
              </a:extLst>
            </p:cNvPr>
            <p:cNvGrpSpPr>
              <a:grpSpLocks noChangeAspect="1"/>
            </p:cNvGrpSpPr>
            <p:nvPr/>
          </p:nvGrpSpPr>
          <p:grpSpPr>
            <a:xfrm>
              <a:off x="4039390" y="850438"/>
              <a:ext cx="417571" cy="514177"/>
              <a:chOff x="3671248" y="1508078"/>
              <a:chExt cx="522436" cy="643302"/>
            </a:xfrm>
          </p:grpSpPr>
          <p:sp>
            <p:nvSpPr>
              <p:cNvPr id="34" name="Isosceles Triangle 33">
                <a:extLst>
                  <a:ext uri="{FF2B5EF4-FFF2-40B4-BE49-F238E27FC236}">
                    <a16:creationId xmlns:a16="http://schemas.microsoft.com/office/drawing/2014/main" id="{EEA08F1C-4741-4AB5-8D9E-485CF1D11F01}"/>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5" name="Straight Connector 34">
                <a:extLst>
                  <a:ext uri="{FF2B5EF4-FFF2-40B4-BE49-F238E27FC236}">
                    <a16:creationId xmlns:a16="http://schemas.microsoft.com/office/drawing/2014/main" id="{90FC9731-D2B2-4BE5-AA0C-B0F8F2C4893E}"/>
                  </a:ext>
                </a:extLst>
              </p:cNvPr>
              <p:cNvCxnSpPr>
                <a:cxnSpLocks/>
              </p:cNvCxnSpPr>
              <p:nvPr/>
            </p:nvCxnSpPr>
            <p:spPr>
              <a:xfrm>
                <a:off x="3919754"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ECEE80FF-0BAA-4293-92DE-EA5EF4F50347}"/>
                </a:ext>
              </a:extLst>
            </p:cNvPr>
            <p:cNvGrpSpPr>
              <a:grpSpLocks noChangeAspect="1"/>
            </p:cNvGrpSpPr>
            <p:nvPr/>
          </p:nvGrpSpPr>
          <p:grpSpPr>
            <a:xfrm>
              <a:off x="5624350" y="850438"/>
              <a:ext cx="417571" cy="514177"/>
              <a:chOff x="3671248" y="1508078"/>
              <a:chExt cx="522436" cy="643302"/>
            </a:xfrm>
          </p:grpSpPr>
          <p:sp>
            <p:nvSpPr>
              <p:cNvPr id="37" name="Isosceles Triangle 36">
                <a:extLst>
                  <a:ext uri="{FF2B5EF4-FFF2-40B4-BE49-F238E27FC236}">
                    <a16:creationId xmlns:a16="http://schemas.microsoft.com/office/drawing/2014/main" id="{ABFAA123-EC0D-427F-B02A-DA57D9EBBFC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8" name="Straight Connector 37">
                <a:extLst>
                  <a:ext uri="{FF2B5EF4-FFF2-40B4-BE49-F238E27FC236}">
                    <a16:creationId xmlns:a16="http://schemas.microsoft.com/office/drawing/2014/main" id="{A9B90D66-B5E0-490A-B346-3128C3AC057D}"/>
                  </a:ext>
                </a:extLst>
              </p:cNvPr>
              <p:cNvCxnSpPr>
                <a:cxnSpLocks/>
              </p:cNvCxnSpPr>
              <p:nvPr/>
            </p:nvCxnSpPr>
            <p:spPr>
              <a:xfrm>
                <a:off x="3919754"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cxnSp>
        <p:nvCxnSpPr>
          <p:cNvPr id="24" name="!!left">
            <a:extLst>
              <a:ext uri="{FF2B5EF4-FFF2-40B4-BE49-F238E27FC236}">
                <a16:creationId xmlns:a16="http://schemas.microsoft.com/office/drawing/2014/main" id="{EB69194A-67DD-4B4E-8861-3B313D99F437}"/>
              </a:ext>
            </a:extLst>
          </p:cNvPr>
          <p:cNvCxnSpPr>
            <a:cxnSpLocks/>
          </p:cNvCxnSpPr>
          <p:nvPr/>
        </p:nvCxnSpPr>
        <p:spPr>
          <a:xfrm flipH="1">
            <a:off x="-1851953" y="1208485"/>
            <a:ext cx="2859213" cy="26921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left2">
            <a:extLst>
              <a:ext uri="{FF2B5EF4-FFF2-40B4-BE49-F238E27FC236}">
                <a16:creationId xmlns:a16="http://schemas.microsoft.com/office/drawing/2014/main" id="{6275933E-7B06-4796-A84B-01E69FF78A47}"/>
              </a:ext>
            </a:extLst>
          </p:cNvPr>
          <p:cNvCxnSpPr>
            <a:cxnSpLocks/>
          </p:cNvCxnSpPr>
          <p:nvPr/>
        </p:nvCxnSpPr>
        <p:spPr>
          <a:xfrm flipH="1">
            <a:off x="-1098152" y="1164115"/>
            <a:ext cx="3693079" cy="3477333"/>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A1940AEA-68E0-4CFB-AB82-968FBFCA4A77}"/>
              </a:ext>
            </a:extLst>
          </p:cNvPr>
          <p:cNvGrpSpPr/>
          <p:nvPr/>
        </p:nvGrpSpPr>
        <p:grpSpPr>
          <a:xfrm>
            <a:off x="7259081" y="852367"/>
            <a:ext cx="2002531" cy="514177"/>
            <a:chOff x="4039390" y="850438"/>
            <a:chExt cx="2002531" cy="514177"/>
          </a:xfrm>
        </p:grpSpPr>
        <p:grpSp>
          <p:nvGrpSpPr>
            <p:cNvPr id="30" name="Group 29">
              <a:extLst>
                <a:ext uri="{FF2B5EF4-FFF2-40B4-BE49-F238E27FC236}">
                  <a16:creationId xmlns:a16="http://schemas.microsoft.com/office/drawing/2014/main" id="{35C81063-0F5E-4880-8313-EC75B0BFB34C}"/>
                </a:ext>
              </a:extLst>
            </p:cNvPr>
            <p:cNvGrpSpPr>
              <a:grpSpLocks noChangeAspect="1"/>
            </p:cNvGrpSpPr>
            <p:nvPr/>
          </p:nvGrpSpPr>
          <p:grpSpPr>
            <a:xfrm>
              <a:off x="4039390" y="850438"/>
              <a:ext cx="417571" cy="514177"/>
              <a:chOff x="3671248" y="1508078"/>
              <a:chExt cx="522436" cy="643302"/>
            </a:xfrm>
          </p:grpSpPr>
          <p:sp>
            <p:nvSpPr>
              <p:cNvPr id="40" name="Isosceles Triangle 39">
                <a:extLst>
                  <a:ext uri="{FF2B5EF4-FFF2-40B4-BE49-F238E27FC236}">
                    <a16:creationId xmlns:a16="http://schemas.microsoft.com/office/drawing/2014/main" id="{C9589E66-A73E-4C99-B98A-6D40961AE032}"/>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1" name="Straight Connector 40">
                <a:extLst>
                  <a:ext uri="{FF2B5EF4-FFF2-40B4-BE49-F238E27FC236}">
                    <a16:creationId xmlns:a16="http://schemas.microsoft.com/office/drawing/2014/main" id="{3400A6AA-54E3-48FA-87F8-0A8C119114AE}"/>
                  </a:ext>
                </a:extLst>
              </p:cNvPr>
              <p:cNvCxnSpPr>
                <a:cxnSpLocks/>
              </p:cNvCxnSpPr>
              <p:nvPr/>
            </p:nvCxnSpPr>
            <p:spPr>
              <a:xfrm>
                <a:off x="3919754"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CCE043F8-5814-44C8-968D-9F0F75681611}"/>
                </a:ext>
              </a:extLst>
            </p:cNvPr>
            <p:cNvGrpSpPr>
              <a:grpSpLocks noChangeAspect="1"/>
            </p:cNvGrpSpPr>
            <p:nvPr/>
          </p:nvGrpSpPr>
          <p:grpSpPr>
            <a:xfrm>
              <a:off x="5624350" y="850438"/>
              <a:ext cx="417571" cy="514177"/>
              <a:chOff x="3671248" y="1508078"/>
              <a:chExt cx="522436" cy="643302"/>
            </a:xfrm>
          </p:grpSpPr>
          <p:sp>
            <p:nvSpPr>
              <p:cNvPr id="32" name="Isosceles Triangle 31">
                <a:extLst>
                  <a:ext uri="{FF2B5EF4-FFF2-40B4-BE49-F238E27FC236}">
                    <a16:creationId xmlns:a16="http://schemas.microsoft.com/office/drawing/2014/main" id="{3D6A9D6E-BB1B-420D-978F-E61C5E36D7D4}"/>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9" name="Straight Connector 38">
                <a:extLst>
                  <a:ext uri="{FF2B5EF4-FFF2-40B4-BE49-F238E27FC236}">
                    <a16:creationId xmlns:a16="http://schemas.microsoft.com/office/drawing/2014/main" id="{9F164165-AFB8-40FC-9579-D73C60FC8719}"/>
                  </a:ext>
                </a:extLst>
              </p:cNvPr>
              <p:cNvCxnSpPr>
                <a:cxnSpLocks/>
              </p:cNvCxnSpPr>
              <p:nvPr/>
            </p:nvCxnSpPr>
            <p:spPr>
              <a:xfrm>
                <a:off x="3919754"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cxnSp>
        <p:nvCxnSpPr>
          <p:cNvPr id="42" name="!!left">
            <a:extLst>
              <a:ext uri="{FF2B5EF4-FFF2-40B4-BE49-F238E27FC236}">
                <a16:creationId xmlns:a16="http://schemas.microsoft.com/office/drawing/2014/main" id="{FDF6D3A1-4BD0-45DD-9C77-4D0D59D83105}"/>
              </a:ext>
            </a:extLst>
          </p:cNvPr>
          <p:cNvCxnSpPr>
            <a:cxnSpLocks/>
          </p:cNvCxnSpPr>
          <p:nvPr/>
        </p:nvCxnSpPr>
        <p:spPr>
          <a:xfrm>
            <a:off x="7472392" y="1177619"/>
            <a:ext cx="3693079" cy="347733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left">
            <a:extLst>
              <a:ext uri="{FF2B5EF4-FFF2-40B4-BE49-F238E27FC236}">
                <a16:creationId xmlns:a16="http://schemas.microsoft.com/office/drawing/2014/main" id="{2741C5B5-BD4E-4CE0-A268-9890C1E68DDA}"/>
              </a:ext>
            </a:extLst>
          </p:cNvPr>
          <p:cNvCxnSpPr>
            <a:cxnSpLocks/>
          </p:cNvCxnSpPr>
          <p:nvPr/>
        </p:nvCxnSpPr>
        <p:spPr>
          <a:xfrm>
            <a:off x="9048477" y="1167974"/>
            <a:ext cx="3693079" cy="347733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4" name="Title 1">
            <a:extLst>
              <a:ext uri="{FF2B5EF4-FFF2-40B4-BE49-F238E27FC236}">
                <a16:creationId xmlns:a16="http://schemas.microsoft.com/office/drawing/2014/main" id="{63D17D90-AE90-44A5-99E0-A1BAD30B16D1}"/>
              </a:ext>
            </a:extLst>
          </p:cNvPr>
          <p:cNvSpPr txBox="1">
            <a:spLocks/>
          </p:cNvSpPr>
          <p:nvPr/>
        </p:nvSpPr>
        <p:spPr>
          <a:xfrm>
            <a:off x="422160" y="4736150"/>
            <a:ext cx="2890520" cy="615553"/>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Signal travels further to right antenna</a:t>
            </a:r>
          </a:p>
        </p:txBody>
      </p:sp>
      <p:sp>
        <p:nvSpPr>
          <p:cNvPr id="45" name="Title 1">
            <a:extLst>
              <a:ext uri="{FF2B5EF4-FFF2-40B4-BE49-F238E27FC236}">
                <a16:creationId xmlns:a16="http://schemas.microsoft.com/office/drawing/2014/main" id="{DC473909-476D-4EA3-A638-DE4BA4658DF4}"/>
              </a:ext>
            </a:extLst>
          </p:cNvPr>
          <p:cNvSpPr txBox="1">
            <a:spLocks/>
          </p:cNvSpPr>
          <p:nvPr/>
        </p:nvSpPr>
        <p:spPr>
          <a:xfrm>
            <a:off x="4339320" y="3614354"/>
            <a:ext cx="1420680" cy="1231106"/>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Signal travels equal distances</a:t>
            </a:r>
          </a:p>
        </p:txBody>
      </p:sp>
      <p:cxnSp>
        <p:nvCxnSpPr>
          <p:cNvPr id="49" name="!!left">
            <a:extLst>
              <a:ext uri="{FF2B5EF4-FFF2-40B4-BE49-F238E27FC236}">
                <a16:creationId xmlns:a16="http://schemas.microsoft.com/office/drawing/2014/main" id="{C3152BB9-DD44-41AE-BB5F-C8D5D49C5DE7}"/>
              </a:ext>
            </a:extLst>
          </p:cNvPr>
          <p:cNvCxnSpPr>
            <a:cxnSpLocks/>
          </p:cNvCxnSpPr>
          <p:nvPr/>
        </p:nvCxnSpPr>
        <p:spPr>
          <a:xfrm flipH="1" flipV="1">
            <a:off x="997563" y="1190971"/>
            <a:ext cx="722597" cy="767429"/>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46" name="Title 1">
            <a:extLst>
              <a:ext uri="{FF2B5EF4-FFF2-40B4-BE49-F238E27FC236}">
                <a16:creationId xmlns:a16="http://schemas.microsoft.com/office/drawing/2014/main" id="{7B1EAEE6-D92C-44D9-93C9-D5F6BE9B54B6}"/>
              </a:ext>
            </a:extLst>
          </p:cNvPr>
          <p:cNvSpPr txBox="1">
            <a:spLocks/>
          </p:cNvSpPr>
          <p:nvPr/>
        </p:nvSpPr>
        <p:spPr>
          <a:xfrm>
            <a:off x="6700040" y="4773730"/>
            <a:ext cx="2890520" cy="615553"/>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Signal travels further to left antenna</a:t>
            </a:r>
          </a:p>
        </p:txBody>
      </p:sp>
      <p:cxnSp>
        <p:nvCxnSpPr>
          <p:cNvPr id="50" name="!!left">
            <a:extLst>
              <a:ext uri="{FF2B5EF4-FFF2-40B4-BE49-F238E27FC236}">
                <a16:creationId xmlns:a16="http://schemas.microsoft.com/office/drawing/2014/main" id="{26AB7F00-5905-4F85-9BDD-986362D5ECB0}"/>
              </a:ext>
            </a:extLst>
          </p:cNvPr>
          <p:cNvCxnSpPr>
            <a:cxnSpLocks/>
          </p:cNvCxnSpPr>
          <p:nvPr/>
        </p:nvCxnSpPr>
        <p:spPr>
          <a:xfrm flipV="1">
            <a:off x="1722073" y="1171388"/>
            <a:ext cx="864103" cy="813622"/>
          </a:xfrm>
          <a:prstGeom prst="line">
            <a:avLst/>
          </a:prstGeom>
          <a:ln w="38100">
            <a:solidFill>
              <a:srgbClr val="D60CBE"/>
            </a:solidFill>
          </a:ln>
        </p:spPr>
        <p:style>
          <a:lnRef idx="1">
            <a:schemeClr val="accent1"/>
          </a:lnRef>
          <a:fillRef idx="0">
            <a:schemeClr val="accent1"/>
          </a:fillRef>
          <a:effectRef idx="0">
            <a:schemeClr val="accent1"/>
          </a:effectRef>
          <a:fontRef idx="minor">
            <a:schemeClr val="tx1"/>
          </a:fontRef>
        </p:style>
      </p:cxnSp>
      <p:sp>
        <p:nvSpPr>
          <p:cNvPr id="51" name="Title 1">
            <a:extLst>
              <a:ext uri="{FF2B5EF4-FFF2-40B4-BE49-F238E27FC236}">
                <a16:creationId xmlns:a16="http://schemas.microsoft.com/office/drawing/2014/main" id="{4B84E745-640E-446A-8DB5-7514F2FC04EA}"/>
              </a:ext>
            </a:extLst>
          </p:cNvPr>
          <p:cNvSpPr txBox="1">
            <a:spLocks/>
          </p:cNvSpPr>
          <p:nvPr/>
        </p:nvSpPr>
        <p:spPr>
          <a:xfrm>
            <a:off x="1920760" y="1538290"/>
            <a:ext cx="1289800" cy="615553"/>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rgbClr val="D60CBE"/>
                </a:solidFill>
              </a:rPr>
              <a:t>Extra </a:t>
            </a:r>
          </a:p>
          <a:p>
            <a:r>
              <a:rPr lang="en-US" sz="2000" dirty="0">
                <a:solidFill>
                  <a:srgbClr val="D60CBE"/>
                </a:solidFill>
              </a:rPr>
              <a:t>Distance</a:t>
            </a:r>
          </a:p>
        </p:txBody>
      </p:sp>
      <p:cxnSp>
        <p:nvCxnSpPr>
          <p:cNvPr id="52" name="Straight Connector 51">
            <a:extLst>
              <a:ext uri="{FF2B5EF4-FFF2-40B4-BE49-F238E27FC236}">
                <a16:creationId xmlns:a16="http://schemas.microsoft.com/office/drawing/2014/main" id="{585B598B-8735-4763-A928-F9F75032374D}"/>
              </a:ext>
            </a:extLst>
          </p:cNvPr>
          <p:cNvCxnSpPr>
            <a:cxnSpLocks/>
          </p:cNvCxnSpPr>
          <p:nvPr/>
        </p:nvCxnSpPr>
        <p:spPr>
          <a:xfrm>
            <a:off x="990600" y="1168400"/>
            <a:ext cx="1651000"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54" name="!!aoa">
            <a:extLst>
              <a:ext uri="{FF2B5EF4-FFF2-40B4-BE49-F238E27FC236}">
                <a16:creationId xmlns:a16="http://schemas.microsoft.com/office/drawing/2014/main" id="{F51B2FAD-3F6D-4E25-838F-8D67D35AEB78}"/>
              </a:ext>
            </a:extLst>
          </p:cNvPr>
          <p:cNvSpPr/>
          <p:nvPr/>
        </p:nvSpPr>
        <p:spPr>
          <a:xfrm rot="11189264">
            <a:off x="2074625" y="654329"/>
            <a:ext cx="1365559" cy="1090575"/>
          </a:xfrm>
          <a:prstGeom prst="arc">
            <a:avLst>
              <a:gd name="adj1" fmla="val 19330865"/>
              <a:gd name="adj2" fmla="val 21319411"/>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itle 1">
            <a:extLst>
              <a:ext uri="{FF2B5EF4-FFF2-40B4-BE49-F238E27FC236}">
                <a16:creationId xmlns:a16="http://schemas.microsoft.com/office/drawing/2014/main" id="{19D66843-14F5-4513-A1C3-F0167F606BC4}"/>
              </a:ext>
            </a:extLst>
          </p:cNvPr>
          <p:cNvSpPr txBox="1">
            <a:spLocks/>
          </p:cNvSpPr>
          <p:nvPr/>
        </p:nvSpPr>
        <p:spPr>
          <a:xfrm>
            <a:off x="1289493" y="1158629"/>
            <a:ext cx="850172" cy="615553"/>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accent2"/>
                </a:solidFill>
              </a:rPr>
              <a:t>Angle </a:t>
            </a:r>
          </a:p>
          <a:p>
            <a:r>
              <a:rPr lang="en-US" sz="2000" dirty="0">
                <a:solidFill>
                  <a:schemeClr val="accent2"/>
                </a:solidFill>
              </a:rPr>
              <a:t>(</a:t>
            </a:r>
            <a:r>
              <a:rPr lang="el-GR" sz="2000" dirty="0">
                <a:solidFill>
                  <a:schemeClr val="accent2"/>
                </a:solidFill>
              </a:rPr>
              <a:t>ϴ</a:t>
            </a:r>
            <a:r>
              <a:rPr lang="en-US" sz="2000" dirty="0">
                <a:solidFill>
                  <a:schemeClr val="accent2"/>
                </a:solidFill>
              </a:rPr>
              <a:t>)</a:t>
            </a:r>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71B9341F-1F98-4F8D-9BB4-C65977E27AA4}"/>
                  </a:ext>
                </a:extLst>
              </p:cNvPr>
              <p:cNvSpPr txBox="1"/>
              <p:nvPr/>
            </p:nvSpPr>
            <p:spPr>
              <a:xfrm>
                <a:off x="1560576" y="2380488"/>
                <a:ext cx="137755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D60CBE"/>
                          </a:solidFill>
                          <a:latin typeface="Cambria Math" panose="02040503050406030204" pitchFamily="18" charset="0"/>
                          <a:ea typeface="Cambria Math" panose="02040503050406030204" pitchFamily="18" charset="0"/>
                        </a:rPr>
                        <m:t>∆</m:t>
                      </m:r>
                      <m:r>
                        <a:rPr lang="en-US" b="0" i="1" smtClean="0">
                          <a:solidFill>
                            <a:srgbClr val="D60CBE"/>
                          </a:solidFill>
                          <a:latin typeface="Cambria Math" panose="02040503050406030204" pitchFamily="18" charset="0"/>
                          <a:ea typeface="Cambria Math" panose="02040503050406030204" pitchFamily="18" charset="0"/>
                        </a:rPr>
                        <m:t>𝑟</m:t>
                      </m:r>
                      <m:r>
                        <a:rPr lang="en-US" b="0" i="1" smtClean="0">
                          <a:solidFill>
                            <a:schemeClr val="bg1"/>
                          </a:solidFill>
                          <a:latin typeface="Cambria Math" panose="02040503050406030204" pitchFamily="18" charset="0"/>
                        </a:rPr>
                        <m:t>=</m:t>
                      </m:r>
                      <m:r>
                        <a:rPr lang="el-GR" b="0" i="1" smtClean="0">
                          <a:solidFill>
                            <a:schemeClr val="bg1"/>
                          </a:solidFill>
                          <a:latin typeface="Cambria Math" panose="02040503050406030204" pitchFamily="18" charset="0"/>
                          <a:ea typeface="Cambria Math" panose="02040503050406030204" pitchFamily="18" charset="0"/>
                        </a:rPr>
                        <m:t>ℓ</m:t>
                      </m:r>
                      <m:r>
                        <m:rPr>
                          <m:sty m:val="p"/>
                        </m:rPr>
                        <a:rPr lang="en-US" b="0" i="0" smtClean="0">
                          <a:solidFill>
                            <a:schemeClr val="bg1"/>
                          </a:solidFill>
                          <a:latin typeface="Cambria Math" panose="02040503050406030204" pitchFamily="18" charset="0"/>
                        </a:rPr>
                        <m:t>cos</m:t>
                      </m:r>
                      <m:r>
                        <a:rPr lang="en-US" b="0" i="1" smtClean="0">
                          <a:solidFill>
                            <a:schemeClr val="bg1"/>
                          </a:solidFill>
                          <a:latin typeface="Cambria Math" panose="02040503050406030204" pitchFamily="18" charset="0"/>
                        </a:rPr>
                        <m:t>⁡(</m:t>
                      </m:r>
                      <m:r>
                        <a:rPr lang="en-US" b="0" i="1" smtClean="0">
                          <a:solidFill>
                            <a:schemeClr val="accent2"/>
                          </a:solidFill>
                          <a:latin typeface="Cambria Math" panose="02040503050406030204" pitchFamily="18" charset="0"/>
                          <a:ea typeface="Cambria Math" panose="02040503050406030204" pitchFamily="18" charset="0"/>
                        </a:rPr>
                        <m:t>𝜃</m:t>
                      </m:r>
                      <m:r>
                        <a:rPr lang="en-US" b="0" i="1" smtClean="0">
                          <a:solidFill>
                            <a:schemeClr val="bg1"/>
                          </a:solidFill>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56" name="TextBox 55">
                <a:extLst>
                  <a:ext uri="{FF2B5EF4-FFF2-40B4-BE49-F238E27FC236}">
                    <a16:creationId xmlns:a16="http://schemas.microsoft.com/office/drawing/2014/main" id="{71B9341F-1F98-4F8D-9BB4-C65977E27AA4}"/>
                  </a:ext>
                </a:extLst>
              </p:cNvPr>
              <p:cNvSpPr txBox="1">
                <a:spLocks noRot="1" noChangeAspect="1" noMove="1" noResize="1" noEditPoints="1" noAdjustHandles="1" noChangeArrowheads="1" noChangeShapeType="1" noTextEdit="1"/>
              </p:cNvSpPr>
              <p:nvPr/>
            </p:nvSpPr>
            <p:spPr>
              <a:xfrm>
                <a:off x="1560576" y="2380488"/>
                <a:ext cx="1377557" cy="276999"/>
              </a:xfrm>
              <a:prstGeom prst="rect">
                <a:avLst/>
              </a:prstGeom>
              <a:blipFill>
                <a:blip r:embed="rId2"/>
                <a:stretch>
                  <a:fillRect l="-3540" t="-4444" r="-5752"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E892A24F-0A9A-4376-A416-AFE9C0B10186}"/>
                  </a:ext>
                </a:extLst>
              </p:cNvPr>
              <p:cNvSpPr txBox="1"/>
              <p:nvPr/>
            </p:nvSpPr>
            <p:spPr>
              <a:xfrm>
                <a:off x="1420368" y="799838"/>
                <a:ext cx="75590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l-GR" b="0" i="1" smtClean="0">
                          <a:solidFill>
                            <a:schemeClr val="bg1"/>
                          </a:solidFill>
                          <a:latin typeface="Cambria Math" panose="02040503050406030204" pitchFamily="18" charset="0"/>
                          <a:ea typeface="Cambria Math" panose="02040503050406030204" pitchFamily="18" charset="0"/>
                        </a:rPr>
                        <m:t>ℓ</m:t>
                      </m:r>
                    </m:oMath>
                  </m:oMathPara>
                </a14:m>
                <a:endParaRPr lang="en-US" dirty="0"/>
              </a:p>
            </p:txBody>
          </p:sp>
        </mc:Choice>
        <mc:Fallback xmlns="">
          <p:sp>
            <p:nvSpPr>
              <p:cNvPr id="58" name="TextBox 57">
                <a:extLst>
                  <a:ext uri="{FF2B5EF4-FFF2-40B4-BE49-F238E27FC236}">
                    <a16:creationId xmlns:a16="http://schemas.microsoft.com/office/drawing/2014/main" id="{E892A24F-0A9A-4376-A416-AFE9C0B10186}"/>
                  </a:ext>
                </a:extLst>
              </p:cNvPr>
              <p:cNvSpPr txBox="1">
                <a:spLocks noRot="1" noChangeAspect="1" noMove="1" noResize="1" noEditPoints="1" noAdjustHandles="1" noChangeArrowheads="1" noChangeShapeType="1" noTextEdit="1"/>
              </p:cNvSpPr>
              <p:nvPr/>
            </p:nvSpPr>
            <p:spPr>
              <a:xfrm>
                <a:off x="1420368" y="799838"/>
                <a:ext cx="755904"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FB9D78A2-730E-4481-BED0-1360D59953A7}"/>
                  </a:ext>
                </a:extLst>
              </p:cNvPr>
              <p:cNvSpPr txBox="1"/>
              <p:nvPr/>
            </p:nvSpPr>
            <p:spPr>
              <a:xfrm>
                <a:off x="1682496" y="2782824"/>
                <a:ext cx="1480470"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accent2"/>
                          </a:solidFill>
                          <a:latin typeface="Cambria Math" panose="02040503050406030204" pitchFamily="18" charset="0"/>
                          <a:ea typeface="Cambria Math" panose="02040503050406030204" pitchFamily="18" charset="0"/>
                        </a:rPr>
                        <m:t>𝜃</m:t>
                      </m:r>
                      <m:r>
                        <a:rPr lang="en-US" b="0" i="0" smtClean="0">
                          <a:solidFill>
                            <a:schemeClr val="bg1"/>
                          </a:solidFill>
                          <a:latin typeface="Cambria Math" panose="02040503050406030204" pitchFamily="18" charset="0"/>
                        </a:rPr>
                        <m:t>=</m:t>
                      </m:r>
                      <m:r>
                        <m:rPr>
                          <m:sty m:val="p"/>
                        </m:rPr>
                        <a:rPr lang="en-US" b="0" i="0" smtClean="0">
                          <a:solidFill>
                            <a:schemeClr val="bg1"/>
                          </a:solidFill>
                          <a:latin typeface="Cambria Math" panose="02040503050406030204" pitchFamily="18" charset="0"/>
                        </a:rPr>
                        <m:t>acos</m:t>
                      </m:r>
                      <m:r>
                        <a:rPr lang="en-US" b="0" i="1" smtClean="0">
                          <a:solidFill>
                            <a:schemeClr val="bg1"/>
                          </a:solidFill>
                          <a:latin typeface="Cambria Math" panose="02040503050406030204" pitchFamily="18" charset="0"/>
                        </a:rPr>
                        <m:t>⁡</m:t>
                      </m:r>
                      <m:d>
                        <m:dPr>
                          <m:ctrlPr>
                            <a:rPr lang="en-US" b="0" i="1" smtClean="0">
                              <a:solidFill>
                                <a:schemeClr val="bg1"/>
                              </a:solidFill>
                              <a:latin typeface="Cambria Math" panose="02040503050406030204" pitchFamily="18" charset="0"/>
                            </a:rPr>
                          </m:ctrlPr>
                        </m:dPr>
                        <m:e>
                          <m:f>
                            <m:fPr>
                              <m:ctrlPr>
                                <a:rPr lang="en-US" i="1">
                                  <a:solidFill>
                                    <a:schemeClr val="bg1"/>
                                  </a:solidFill>
                                  <a:latin typeface="Cambria Math" panose="02040503050406030204" pitchFamily="18" charset="0"/>
                                </a:rPr>
                              </m:ctrlPr>
                            </m:fPr>
                            <m:num>
                              <m:r>
                                <a:rPr lang="en-US" i="1">
                                  <a:solidFill>
                                    <a:srgbClr val="D60CBE"/>
                                  </a:solidFill>
                                  <a:latin typeface="Cambria Math" panose="02040503050406030204" pitchFamily="18" charset="0"/>
                                  <a:ea typeface="Cambria Math" panose="02040503050406030204" pitchFamily="18" charset="0"/>
                                </a:rPr>
                                <m:t>∆</m:t>
                              </m:r>
                              <m:r>
                                <a:rPr lang="en-US" b="0" i="1" smtClean="0">
                                  <a:solidFill>
                                    <a:srgbClr val="D60CBE"/>
                                  </a:solidFill>
                                  <a:latin typeface="Cambria Math" panose="02040503050406030204" pitchFamily="18" charset="0"/>
                                  <a:ea typeface="Cambria Math" panose="02040503050406030204" pitchFamily="18" charset="0"/>
                                </a:rPr>
                                <m:t>𝑟</m:t>
                              </m:r>
                            </m:num>
                            <m:den>
                              <m:r>
                                <a:rPr lang="el-GR" i="1">
                                  <a:solidFill>
                                    <a:schemeClr val="bg1"/>
                                  </a:solidFill>
                                  <a:latin typeface="Cambria Math" panose="02040503050406030204" pitchFamily="18" charset="0"/>
                                  <a:ea typeface="Cambria Math" panose="02040503050406030204" pitchFamily="18" charset="0"/>
                                </a:rPr>
                                <m:t>ℓ</m:t>
                              </m:r>
                            </m:den>
                          </m:f>
                        </m:e>
                      </m:d>
                    </m:oMath>
                  </m:oMathPara>
                </a14:m>
                <a:endParaRPr lang="en-US" dirty="0"/>
              </a:p>
            </p:txBody>
          </p:sp>
        </mc:Choice>
        <mc:Fallback xmlns="">
          <p:sp>
            <p:nvSpPr>
              <p:cNvPr id="59" name="TextBox 58">
                <a:extLst>
                  <a:ext uri="{FF2B5EF4-FFF2-40B4-BE49-F238E27FC236}">
                    <a16:creationId xmlns:a16="http://schemas.microsoft.com/office/drawing/2014/main" id="{FB9D78A2-730E-4481-BED0-1360D59953A7}"/>
                  </a:ext>
                </a:extLst>
              </p:cNvPr>
              <p:cNvSpPr txBox="1">
                <a:spLocks noRot="1" noChangeAspect="1" noMove="1" noResize="1" noEditPoints="1" noAdjustHandles="1" noChangeArrowheads="1" noChangeShapeType="1" noTextEdit="1"/>
              </p:cNvSpPr>
              <p:nvPr/>
            </p:nvSpPr>
            <p:spPr>
              <a:xfrm>
                <a:off x="1682496" y="2782824"/>
                <a:ext cx="1480470" cy="622350"/>
              </a:xfrm>
              <a:prstGeom prst="rect">
                <a:avLst/>
              </a:prstGeom>
              <a:blipFill>
                <a:blip r:embed="rId4"/>
                <a:stretch>
                  <a:fillRect/>
                </a:stretch>
              </a:blipFill>
            </p:spPr>
            <p:txBody>
              <a:bodyPr/>
              <a:lstStyle/>
              <a:p>
                <a:r>
                  <a:rPr lang="en-US">
                    <a:noFill/>
                  </a:rPr>
                  <a:t> </a:t>
                </a:r>
              </a:p>
            </p:txBody>
          </p:sp>
        </mc:Fallback>
      </mc:AlternateContent>
      <p:cxnSp>
        <p:nvCxnSpPr>
          <p:cNvPr id="60" name="!!left">
            <a:extLst>
              <a:ext uri="{FF2B5EF4-FFF2-40B4-BE49-F238E27FC236}">
                <a16:creationId xmlns:a16="http://schemas.microsoft.com/office/drawing/2014/main" id="{8A494CB2-35BF-4D9E-86D3-4686B235C008}"/>
              </a:ext>
            </a:extLst>
          </p:cNvPr>
          <p:cNvCxnSpPr>
            <a:cxnSpLocks/>
          </p:cNvCxnSpPr>
          <p:nvPr/>
        </p:nvCxnSpPr>
        <p:spPr>
          <a:xfrm flipV="1">
            <a:off x="8358483" y="1206211"/>
            <a:ext cx="722597" cy="767429"/>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1" name="!!no1">
            <a:extLst>
              <a:ext uri="{FF2B5EF4-FFF2-40B4-BE49-F238E27FC236}">
                <a16:creationId xmlns:a16="http://schemas.microsoft.com/office/drawing/2014/main" id="{CF4D62F9-FD48-4064-A7F8-DF900949DC4C}"/>
              </a:ext>
            </a:extLst>
          </p:cNvPr>
          <p:cNvCxnSpPr>
            <a:cxnSpLocks/>
          </p:cNvCxnSpPr>
          <p:nvPr/>
        </p:nvCxnSpPr>
        <p:spPr>
          <a:xfrm flipH="1" flipV="1">
            <a:off x="7487873" y="1191708"/>
            <a:ext cx="864103" cy="813622"/>
          </a:xfrm>
          <a:prstGeom prst="line">
            <a:avLst/>
          </a:prstGeom>
          <a:ln w="38100">
            <a:solidFill>
              <a:srgbClr val="D60CBE"/>
            </a:solidFill>
          </a:ln>
        </p:spPr>
        <p:style>
          <a:lnRef idx="1">
            <a:schemeClr val="accent1"/>
          </a:lnRef>
          <a:fillRef idx="0">
            <a:schemeClr val="accent1"/>
          </a:fillRef>
          <a:effectRef idx="0">
            <a:schemeClr val="accent1"/>
          </a:effectRef>
          <a:fontRef idx="minor">
            <a:schemeClr val="tx1"/>
          </a:fontRef>
        </p:style>
      </p:cxnSp>
      <p:sp>
        <p:nvSpPr>
          <p:cNvPr id="62" name="!!no2">
            <a:extLst>
              <a:ext uri="{FF2B5EF4-FFF2-40B4-BE49-F238E27FC236}">
                <a16:creationId xmlns:a16="http://schemas.microsoft.com/office/drawing/2014/main" id="{586C64E6-7252-442D-8A4D-2051391FB292}"/>
              </a:ext>
            </a:extLst>
          </p:cNvPr>
          <p:cNvSpPr txBox="1">
            <a:spLocks/>
          </p:cNvSpPr>
          <p:nvPr/>
        </p:nvSpPr>
        <p:spPr>
          <a:xfrm>
            <a:off x="6579120" y="1431610"/>
            <a:ext cx="1289800" cy="615553"/>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rgbClr val="D60CBE"/>
                </a:solidFill>
              </a:rPr>
              <a:t>Extra </a:t>
            </a:r>
          </a:p>
          <a:p>
            <a:r>
              <a:rPr lang="en-US" sz="2000" dirty="0">
                <a:solidFill>
                  <a:srgbClr val="D60CBE"/>
                </a:solidFill>
              </a:rPr>
              <a:t>Distance</a:t>
            </a:r>
          </a:p>
        </p:txBody>
      </p:sp>
    </p:spTree>
    <p:extLst>
      <p:ext uri="{BB962C8B-B14F-4D97-AF65-F5344CB8AC3E}">
        <p14:creationId xmlns:p14="http://schemas.microsoft.com/office/powerpoint/2010/main" val="1970573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51" grpId="0"/>
      <p:bldP spid="54" grpId="0" animBg="1"/>
      <p:bldP spid="55" grpId="0"/>
      <p:bldP spid="56" grpId="0"/>
      <p:bldP spid="58" grpId="0"/>
      <p:bldP spid="59" grpId="0"/>
      <p:bldP spid="6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ng_title">
            <a:extLst>
              <a:ext uri="{FF2B5EF4-FFF2-40B4-BE49-F238E27FC236}">
                <a16:creationId xmlns:a16="http://schemas.microsoft.com/office/drawing/2014/main" id="{E12AB981-003A-4112-9F40-91EA0FDC6C08}"/>
              </a:ext>
            </a:extLst>
          </p:cNvPr>
          <p:cNvSpPr txBox="1">
            <a:spLocks/>
          </p:cNvSpPr>
          <p:nvPr/>
        </p:nvSpPr>
        <p:spPr>
          <a:xfrm>
            <a:off x="0" y="282924"/>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do we estimate angle with </a:t>
            </a:r>
            <a:r>
              <a:rPr lang="en-US" sz="2800" dirty="0" err="1">
                <a:solidFill>
                  <a:schemeClr val="bg1"/>
                </a:solidFill>
              </a:rPr>
              <a:t>mmWave</a:t>
            </a:r>
            <a:r>
              <a:rPr lang="en-US" sz="2800" dirty="0">
                <a:solidFill>
                  <a:schemeClr val="bg1"/>
                </a:solidFill>
              </a:rPr>
              <a:t> signals?</a:t>
            </a:r>
          </a:p>
        </p:txBody>
      </p:sp>
      <p:grpSp>
        <p:nvGrpSpPr>
          <p:cNvPr id="15" name="Group 14">
            <a:extLst>
              <a:ext uri="{FF2B5EF4-FFF2-40B4-BE49-F238E27FC236}">
                <a16:creationId xmlns:a16="http://schemas.microsoft.com/office/drawing/2014/main" id="{72B4D3C1-5D8E-4CEA-BE4D-AC82F74B9557}"/>
              </a:ext>
            </a:extLst>
          </p:cNvPr>
          <p:cNvGrpSpPr/>
          <p:nvPr/>
        </p:nvGrpSpPr>
        <p:grpSpPr>
          <a:xfrm>
            <a:off x="2814399" y="850438"/>
            <a:ext cx="2002531" cy="514177"/>
            <a:chOff x="4039390" y="850438"/>
            <a:chExt cx="2002531" cy="514177"/>
          </a:xfrm>
        </p:grpSpPr>
        <p:grpSp>
          <p:nvGrpSpPr>
            <p:cNvPr id="33" name="Group 32">
              <a:extLst>
                <a:ext uri="{FF2B5EF4-FFF2-40B4-BE49-F238E27FC236}">
                  <a16:creationId xmlns:a16="http://schemas.microsoft.com/office/drawing/2014/main" id="{F50347BF-AAD9-44EB-872D-A35EA6A3535F}"/>
                </a:ext>
              </a:extLst>
            </p:cNvPr>
            <p:cNvGrpSpPr>
              <a:grpSpLocks noChangeAspect="1"/>
            </p:cNvGrpSpPr>
            <p:nvPr/>
          </p:nvGrpSpPr>
          <p:grpSpPr>
            <a:xfrm>
              <a:off x="4039390" y="850438"/>
              <a:ext cx="417571" cy="514177"/>
              <a:chOff x="3671248" y="1508078"/>
              <a:chExt cx="522436" cy="643302"/>
            </a:xfrm>
          </p:grpSpPr>
          <p:sp>
            <p:nvSpPr>
              <p:cNvPr id="34" name="Isosceles Triangle 33">
                <a:extLst>
                  <a:ext uri="{FF2B5EF4-FFF2-40B4-BE49-F238E27FC236}">
                    <a16:creationId xmlns:a16="http://schemas.microsoft.com/office/drawing/2014/main" id="{EEA08F1C-4741-4AB5-8D9E-485CF1D11F01}"/>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5" name="Straight Connector 34">
                <a:extLst>
                  <a:ext uri="{FF2B5EF4-FFF2-40B4-BE49-F238E27FC236}">
                    <a16:creationId xmlns:a16="http://schemas.microsoft.com/office/drawing/2014/main" id="{90FC9731-D2B2-4BE5-AA0C-B0F8F2C4893E}"/>
                  </a:ext>
                </a:extLst>
              </p:cNvPr>
              <p:cNvCxnSpPr>
                <a:cxnSpLocks/>
              </p:cNvCxnSpPr>
              <p:nvPr/>
            </p:nvCxnSpPr>
            <p:spPr>
              <a:xfrm>
                <a:off x="3919754"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ECEE80FF-0BAA-4293-92DE-EA5EF4F50347}"/>
                </a:ext>
              </a:extLst>
            </p:cNvPr>
            <p:cNvGrpSpPr>
              <a:grpSpLocks noChangeAspect="1"/>
            </p:cNvGrpSpPr>
            <p:nvPr/>
          </p:nvGrpSpPr>
          <p:grpSpPr>
            <a:xfrm>
              <a:off x="5624350" y="850438"/>
              <a:ext cx="417571" cy="514177"/>
              <a:chOff x="3671248" y="1508078"/>
              <a:chExt cx="522436" cy="643302"/>
            </a:xfrm>
          </p:grpSpPr>
          <p:sp>
            <p:nvSpPr>
              <p:cNvPr id="37" name="Isosceles Triangle 36">
                <a:extLst>
                  <a:ext uri="{FF2B5EF4-FFF2-40B4-BE49-F238E27FC236}">
                    <a16:creationId xmlns:a16="http://schemas.microsoft.com/office/drawing/2014/main" id="{ABFAA123-EC0D-427F-B02A-DA57D9EBBFC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8" name="Straight Connector 37">
                <a:extLst>
                  <a:ext uri="{FF2B5EF4-FFF2-40B4-BE49-F238E27FC236}">
                    <a16:creationId xmlns:a16="http://schemas.microsoft.com/office/drawing/2014/main" id="{A9B90D66-B5E0-490A-B346-3128C3AC057D}"/>
                  </a:ext>
                </a:extLst>
              </p:cNvPr>
              <p:cNvCxnSpPr>
                <a:cxnSpLocks/>
              </p:cNvCxnSpPr>
              <p:nvPr/>
            </p:nvCxnSpPr>
            <p:spPr>
              <a:xfrm>
                <a:off x="3919754"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cxnSp>
        <p:nvCxnSpPr>
          <p:cNvPr id="26" name="!!left2">
            <a:extLst>
              <a:ext uri="{FF2B5EF4-FFF2-40B4-BE49-F238E27FC236}">
                <a16:creationId xmlns:a16="http://schemas.microsoft.com/office/drawing/2014/main" id="{6275933E-7B06-4796-A84B-01E69FF78A47}"/>
              </a:ext>
            </a:extLst>
          </p:cNvPr>
          <p:cNvCxnSpPr>
            <a:cxnSpLocks/>
          </p:cNvCxnSpPr>
          <p:nvPr/>
        </p:nvCxnSpPr>
        <p:spPr>
          <a:xfrm flipH="1">
            <a:off x="883047" y="1164115"/>
            <a:ext cx="3693080" cy="347733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left">
            <a:extLst>
              <a:ext uri="{FF2B5EF4-FFF2-40B4-BE49-F238E27FC236}">
                <a16:creationId xmlns:a16="http://schemas.microsoft.com/office/drawing/2014/main" id="{C3152BB9-DD44-41AE-BB5F-C8D5D49C5DE7}"/>
              </a:ext>
            </a:extLst>
          </p:cNvPr>
          <p:cNvCxnSpPr>
            <a:cxnSpLocks/>
          </p:cNvCxnSpPr>
          <p:nvPr/>
        </p:nvCxnSpPr>
        <p:spPr>
          <a:xfrm flipH="1" flipV="1">
            <a:off x="2978763" y="1190971"/>
            <a:ext cx="722597" cy="767429"/>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0" name="!!left">
            <a:extLst>
              <a:ext uri="{FF2B5EF4-FFF2-40B4-BE49-F238E27FC236}">
                <a16:creationId xmlns:a16="http://schemas.microsoft.com/office/drawing/2014/main" id="{26AB7F00-5905-4F85-9BDD-986362D5ECB0}"/>
              </a:ext>
            </a:extLst>
          </p:cNvPr>
          <p:cNvCxnSpPr>
            <a:cxnSpLocks/>
          </p:cNvCxnSpPr>
          <p:nvPr/>
        </p:nvCxnSpPr>
        <p:spPr>
          <a:xfrm flipV="1">
            <a:off x="3703273" y="1171388"/>
            <a:ext cx="864103" cy="813622"/>
          </a:xfrm>
          <a:prstGeom prst="line">
            <a:avLst/>
          </a:prstGeom>
          <a:ln w="38100">
            <a:solidFill>
              <a:srgbClr val="D60CBE"/>
            </a:solidFill>
          </a:ln>
        </p:spPr>
        <p:style>
          <a:lnRef idx="1">
            <a:schemeClr val="accent1"/>
          </a:lnRef>
          <a:fillRef idx="0">
            <a:schemeClr val="accent1"/>
          </a:fillRef>
          <a:effectRef idx="0">
            <a:schemeClr val="accent1"/>
          </a:effectRef>
          <a:fontRef idx="minor">
            <a:schemeClr val="tx1"/>
          </a:fontRef>
        </p:style>
      </p:cxnSp>
      <p:sp>
        <p:nvSpPr>
          <p:cNvPr id="51" name="Title 1">
            <a:extLst>
              <a:ext uri="{FF2B5EF4-FFF2-40B4-BE49-F238E27FC236}">
                <a16:creationId xmlns:a16="http://schemas.microsoft.com/office/drawing/2014/main" id="{4B84E745-640E-446A-8DB5-7514F2FC04EA}"/>
              </a:ext>
            </a:extLst>
          </p:cNvPr>
          <p:cNvSpPr txBox="1">
            <a:spLocks/>
          </p:cNvSpPr>
          <p:nvPr/>
        </p:nvSpPr>
        <p:spPr>
          <a:xfrm>
            <a:off x="3901960" y="1538290"/>
            <a:ext cx="1289800" cy="615553"/>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rgbClr val="D60CBE"/>
                </a:solidFill>
              </a:rPr>
              <a:t>Extra </a:t>
            </a:r>
          </a:p>
          <a:p>
            <a:r>
              <a:rPr lang="en-US" sz="2000" dirty="0">
                <a:solidFill>
                  <a:srgbClr val="D60CBE"/>
                </a:solidFill>
              </a:rPr>
              <a:t>Distance</a:t>
            </a:r>
          </a:p>
        </p:txBody>
      </p:sp>
      <p:cxnSp>
        <p:nvCxnSpPr>
          <p:cNvPr id="52" name="Straight Connector 51">
            <a:extLst>
              <a:ext uri="{FF2B5EF4-FFF2-40B4-BE49-F238E27FC236}">
                <a16:creationId xmlns:a16="http://schemas.microsoft.com/office/drawing/2014/main" id="{585B598B-8735-4763-A928-F9F75032374D}"/>
              </a:ext>
            </a:extLst>
          </p:cNvPr>
          <p:cNvCxnSpPr>
            <a:cxnSpLocks/>
          </p:cNvCxnSpPr>
          <p:nvPr/>
        </p:nvCxnSpPr>
        <p:spPr>
          <a:xfrm>
            <a:off x="2971800" y="1168400"/>
            <a:ext cx="1651000"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54" name="!!aoa">
            <a:extLst>
              <a:ext uri="{FF2B5EF4-FFF2-40B4-BE49-F238E27FC236}">
                <a16:creationId xmlns:a16="http://schemas.microsoft.com/office/drawing/2014/main" id="{F51B2FAD-3F6D-4E25-838F-8D67D35AEB78}"/>
              </a:ext>
            </a:extLst>
          </p:cNvPr>
          <p:cNvSpPr/>
          <p:nvPr/>
        </p:nvSpPr>
        <p:spPr>
          <a:xfrm rot="11189264">
            <a:off x="4055825" y="654329"/>
            <a:ext cx="1365559" cy="1090575"/>
          </a:xfrm>
          <a:prstGeom prst="arc">
            <a:avLst>
              <a:gd name="adj1" fmla="val 19330865"/>
              <a:gd name="adj2" fmla="val 21319411"/>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itle 1">
            <a:extLst>
              <a:ext uri="{FF2B5EF4-FFF2-40B4-BE49-F238E27FC236}">
                <a16:creationId xmlns:a16="http://schemas.microsoft.com/office/drawing/2014/main" id="{19D66843-14F5-4513-A1C3-F0167F606BC4}"/>
              </a:ext>
            </a:extLst>
          </p:cNvPr>
          <p:cNvSpPr txBox="1">
            <a:spLocks/>
          </p:cNvSpPr>
          <p:nvPr/>
        </p:nvSpPr>
        <p:spPr>
          <a:xfrm>
            <a:off x="3270693" y="1158629"/>
            <a:ext cx="850172" cy="615553"/>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accent2"/>
                </a:solidFill>
              </a:rPr>
              <a:t>Angle </a:t>
            </a:r>
          </a:p>
          <a:p>
            <a:r>
              <a:rPr lang="en-US" sz="2000" dirty="0">
                <a:solidFill>
                  <a:schemeClr val="accent2"/>
                </a:solidFill>
              </a:rPr>
              <a:t>(</a:t>
            </a:r>
            <a:r>
              <a:rPr lang="el-GR" sz="2000" dirty="0">
                <a:solidFill>
                  <a:schemeClr val="accent2"/>
                </a:solidFill>
              </a:rPr>
              <a:t>ϴ</a:t>
            </a:r>
            <a:r>
              <a:rPr lang="en-US" sz="2000" dirty="0">
                <a:solidFill>
                  <a:schemeClr val="accent2"/>
                </a:solidFill>
              </a:rPr>
              <a:t>)</a:t>
            </a:r>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71B9341F-1F98-4F8D-9BB4-C65977E27AA4}"/>
                  </a:ext>
                </a:extLst>
              </p:cNvPr>
              <p:cNvSpPr txBox="1"/>
              <p:nvPr/>
            </p:nvSpPr>
            <p:spPr>
              <a:xfrm>
                <a:off x="3541775" y="2380488"/>
                <a:ext cx="137755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D60CBE"/>
                          </a:solidFill>
                          <a:latin typeface="Cambria Math" panose="02040503050406030204" pitchFamily="18" charset="0"/>
                          <a:ea typeface="Cambria Math" panose="02040503050406030204" pitchFamily="18" charset="0"/>
                        </a:rPr>
                        <m:t>∆</m:t>
                      </m:r>
                      <m:r>
                        <a:rPr lang="en-US" b="0" i="1" smtClean="0">
                          <a:solidFill>
                            <a:srgbClr val="D60CBE"/>
                          </a:solidFill>
                          <a:latin typeface="Cambria Math" panose="02040503050406030204" pitchFamily="18" charset="0"/>
                          <a:ea typeface="Cambria Math" panose="02040503050406030204" pitchFamily="18" charset="0"/>
                        </a:rPr>
                        <m:t>𝑟</m:t>
                      </m:r>
                      <m:r>
                        <a:rPr lang="en-US" b="0" i="1" smtClean="0">
                          <a:solidFill>
                            <a:schemeClr val="bg1"/>
                          </a:solidFill>
                          <a:latin typeface="Cambria Math" panose="02040503050406030204" pitchFamily="18" charset="0"/>
                        </a:rPr>
                        <m:t>=</m:t>
                      </m:r>
                      <m:r>
                        <a:rPr lang="el-GR" b="0" i="1" smtClean="0">
                          <a:solidFill>
                            <a:schemeClr val="bg1"/>
                          </a:solidFill>
                          <a:latin typeface="Cambria Math" panose="02040503050406030204" pitchFamily="18" charset="0"/>
                          <a:ea typeface="Cambria Math" panose="02040503050406030204" pitchFamily="18" charset="0"/>
                        </a:rPr>
                        <m:t>ℓ</m:t>
                      </m:r>
                      <m:r>
                        <m:rPr>
                          <m:sty m:val="p"/>
                        </m:rPr>
                        <a:rPr lang="en-US" b="0" i="0" smtClean="0">
                          <a:solidFill>
                            <a:schemeClr val="bg1"/>
                          </a:solidFill>
                          <a:latin typeface="Cambria Math" panose="02040503050406030204" pitchFamily="18" charset="0"/>
                        </a:rPr>
                        <m:t>cos</m:t>
                      </m:r>
                      <m:r>
                        <a:rPr lang="en-US" b="0" i="1" smtClean="0">
                          <a:solidFill>
                            <a:schemeClr val="bg1"/>
                          </a:solidFill>
                          <a:latin typeface="Cambria Math" panose="02040503050406030204" pitchFamily="18" charset="0"/>
                        </a:rPr>
                        <m:t>⁡(</m:t>
                      </m:r>
                      <m:r>
                        <a:rPr lang="en-US" b="0" i="1" smtClean="0">
                          <a:solidFill>
                            <a:schemeClr val="accent2"/>
                          </a:solidFill>
                          <a:latin typeface="Cambria Math" panose="02040503050406030204" pitchFamily="18" charset="0"/>
                          <a:ea typeface="Cambria Math" panose="02040503050406030204" pitchFamily="18" charset="0"/>
                        </a:rPr>
                        <m:t>𝜃</m:t>
                      </m:r>
                      <m:r>
                        <a:rPr lang="en-US" b="0" i="1" smtClean="0">
                          <a:solidFill>
                            <a:schemeClr val="bg1"/>
                          </a:solidFill>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56" name="TextBox 55">
                <a:extLst>
                  <a:ext uri="{FF2B5EF4-FFF2-40B4-BE49-F238E27FC236}">
                    <a16:creationId xmlns:a16="http://schemas.microsoft.com/office/drawing/2014/main" id="{71B9341F-1F98-4F8D-9BB4-C65977E27AA4}"/>
                  </a:ext>
                </a:extLst>
              </p:cNvPr>
              <p:cNvSpPr txBox="1">
                <a:spLocks noRot="1" noChangeAspect="1" noMove="1" noResize="1" noEditPoints="1" noAdjustHandles="1" noChangeArrowheads="1" noChangeShapeType="1" noTextEdit="1"/>
              </p:cNvSpPr>
              <p:nvPr/>
            </p:nvSpPr>
            <p:spPr>
              <a:xfrm>
                <a:off x="3541775" y="2380488"/>
                <a:ext cx="1377558" cy="276999"/>
              </a:xfrm>
              <a:prstGeom prst="rect">
                <a:avLst/>
              </a:prstGeom>
              <a:blipFill>
                <a:blip r:embed="rId2"/>
                <a:stretch>
                  <a:fillRect l="-3540" t="-4444" r="-5752"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E892A24F-0A9A-4376-A416-AFE9C0B10186}"/>
                  </a:ext>
                </a:extLst>
              </p:cNvPr>
              <p:cNvSpPr txBox="1"/>
              <p:nvPr/>
            </p:nvSpPr>
            <p:spPr>
              <a:xfrm>
                <a:off x="3401568" y="799838"/>
                <a:ext cx="75590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l-GR" b="0" i="1" smtClean="0">
                          <a:solidFill>
                            <a:schemeClr val="bg1"/>
                          </a:solidFill>
                          <a:latin typeface="Cambria Math" panose="02040503050406030204" pitchFamily="18" charset="0"/>
                          <a:ea typeface="Cambria Math" panose="02040503050406030204" pitchFamily="18" charset="0"/>
                        </a:rPr>
                        <m:t>ℓ</m:t>
                      </m:r>
                    </m:oMath>
                  </m:oMathPara>
                </a14:m>
                <a:endParaRPr lang="en-US" dirty="0"/>
              </a:p>
            </p:txBody>
          </p:sp>
        </mc:Choice>
        <mc:Fallback xmlns="">
          <p:sp>
            <p:nvSpPr>
              <p:cNvPr id="58" name="TextBox 57">
                <a:extLst>
                  <a:ext uri="{FF2B5EF4-FFF2-40B4-BE49-F238E27FC236}">
                    <a16:creationId xmlns:a16="http://schemas.microsoft.com/office/drawing/2014/main" id="{E892A24F-0A9A-4376-A416-AFE9C0B10186}"/>
                  </a:ext>
                </a:extLst>
              </p:cNvPr>
              <p:cNvSpPr txBox="1">
                <a:spLocks noRot="1" noChangeAspect="1" noMove="1" noResize="1" noEditPoints="1" noAdjustHandles="1" noChangeArrowheads="1" noChangeShapeType="1" noTextEdit="1"/>
              </p:cNvSpPr>
              <p:nvPr/>
            </p:nvSpPr>
            <p:spPr>
              <a:xfrm>
                <a:off x="3401568" y="799838"/>
                <a:ext cx="755904"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FB9D78A2-730E-4481-BED0-1360D59953A7}"/>
                  </a:ext>
                </a:extLst>
              </p:cNvPr>
              <p:cNvSpPr txBox="1"/>
              <p:nvPr/>
            </p:nvSpPr>
            <p:spPr>
              <a:xfrm>
                <a:off x="3663696" y="2782824"/>
                <a:ext cx="1480470"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accent2"/>
                          </a:solidFill>
                          <a:latin typeface="Cambria Math" panose="02040503050406030204" pitchFamily="18" charset="0"/>
                          <a:ea typeface="Cambria Math" panose="02040503050406030204" pitchFamily="18" charset="0"/>
                        </a:rPr>
                        <m:t>𝜃</m:t>
                      </m:r>
                      <m:r>
                        <a:rPr lang="en-US" b="0" i="0" smtClean="0">
                          <a:solidFill>
                            <a:schemeClr val="bg1"/>
                          </a:solidFill>
                          <a:latin typeface="Cambria Math" panose="02040503050406030204" pitchFamily="18" charset="0"/>
                        </a:rPr>
                        <m:t>=</m:t>
                      </m:r>
                      <m:r>
                        <m:rPr>
                          <m:sty m:val="p"/>
                        </m:rPr>
                        <a:rPr lang="en-US" b="0" i="0" smtClean="0">
                          <a:solidFill>
                            <a:schemeClr val="bg1"/>
                          </a:solidFill>
                          <a:latin typeface="Cambria Math" panose="02040503050406030204" pitchFamily="18" charset="0"/>
                        </a:rPr>
                        <m:t>acos</m:t>
                      </m:r>
                      <m:r>
                        <a:rPr lang="en-US" b="0" i="1" smtClean="0">
                          <a:solidFill>
                            <a:schemeClr val="bg1"/>
                          </a:solidFill>
                          <a:latin typeface="Cambria Math" panose="02040503050406030204" pitchFamily="18" charset="0"/>
                        </a:rPr>
                        <m:t>⁡</m:t>
                      </m:r>
                      <m:d>
                        <m:dPr>
                          <m:ctrlPr>
                            <a:rPr lang="en-US" b="0" i="1" smtClean="0">
                              <a:solidFill>
                                <a:schemeClr val="bg1"/>
                              </a:solidFill>
                              <a:latin typeface="Cambria Math" panose="02040503050406030204" pitchFamily="18" charset="0"/>
                            </a:rPr>
                          </m:ctrlPr>
                        </m:dPr>
                        <m:e>
                          <m:f>
                            <m:fPr>
                              <m:ctrlPr>
                                <a:rPr lang="en-US" i="1">
                                  <a:solidFill>
                                    <a:schemeClr val="bg1"/>
                                  </a:solidFill>
                                  <a:latin typeface="Cambria Math" panose="02040503050406030204" pitchFamily="18" charset="0"/>
                                </a:rPr>
                              </m:ctrlPr>
                            </m:fPr>
                            <m:num>
                              <m:r>
                                <a:rPr lang="en-US" i="1">
                                  <a:solidFill>
                                    <a:srgbClr val="D60CBE"/>
                                  </a:solidFill>
                                  <a:latin typeface="Cambria Math" panose="02040503050406030204" pitchFamily="18" charset="0"/>
                                  <a:ea typeface="Cambria Math" panose="02040503050406030204" pitchFamily="18" charset="0"/>
                                </a:rPr>
                                <m:t>∆</m:t>
                              </m:r>
                              <m:r>
                                <a:rPr lang="en-US" b="0" i="1" smtClean="0">
                                  <a:solidFill>
                                    <a:srgbClr val="D60CBE"/>
                                  </a:solidFill>
                                  <a:latin typeface="Cambria Math" panose="02040503050406030204" pitchFamily="18" charset="0"/>
                                  <a:ea typeface="Cambria Math" panose="02040503050406030204" pitchFamily="18" charset="0"/>
                                </a:rPr>
                                <m:t>𝑟</m:t>
                              </m:r>
                            </m:num>
                            <m:den>
                              <m:r>
                                <a:rPr lang="el-GR" i="1">
                                  <a:solidFill>
                                    <a:schemeClr val="bg1"/>
                                  </a:solidFill>
                                  <a:latin typeface="Cambria Math" panose="02040503050406030204" pitchFamily="18" charset="0"/>
                                  <a:ea typeface="Cambria Math" panose="02040503050406030204" pitchFamily="18" charset="0"/>
                                </a:rPr>
                                <m:t>ℓ</m:t>
                              </m:r>
                            </m:den>
                          </m:f>
                        </m:e>
                      </m:d>
                    </m:oMath>
                  </m:oMathPara>
                </a14:m>
                <a:endParaRPr lang="en-US" dirty="0"/>
              </a:p>
            </p:txBody>
          </p:sp>
        </mc:Choice>
        <mc:Fallback xmlns="">
          <p:sp>
            <p:nvSpPr>
              <p:cNvPr id="59" name="TextBox 58">
                <a:extLst>
                  <a:ext uri="{FF2B5EF4-FFF2-40B4-BE49-F238E27FC236}">
                    <a16:creationId xmlns:a16="http://schemas.microsoft.com/office/drawing/2014/main" id="{FB9D78A2-730E-4481-BED0-1360D59953A7}"/>
                  </a:ext>
                </a:extLst>
              </p:cNvPr>
              <p:cNvSpPr txBox="1">
                <a:spLocks noRot="1" noChangeAspect="1" noMove="1" noResize="1" noEditPoints="1" noAdjustHandles="1" noChangeArrowheads="1" noChangeShapeType="1" noTextEdit="1"/>
              </p:cNvSpPr>
              <p:nvPr/>
            </p:nvSpPr>
            <p:spPr>
              <a:xfrm>
                <a:off x="3663696" y="2782824"/>
                <a:ext cx="1480470" cy="62235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itle 1">
                <a:extLst>
                  <a:ext uri="{FF2B5EF4-FFF2-40B4-BE49-F238E27FC236}">
                    <a16:creationId xmlns:a16="http://schemas.microsoft.com/office/drawing/2014/main" id="{7E339C1A-B109-435C-AF16-2610BA833071}"/>
                  </a:ext>
                </a:extLst>
              </p:cNvPr>
              <p:cNvSpPr txBox="1">
                <a:spLocks/>
              </p:cNvSpPr>
              <p:nvPr/>
            </p:nvSpPr>
            <p:spPr>
              <a:xfrm>
                <a:off x="5659120" y="781614"/>
                <a:ext cx="3789680" cy="423386"/>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pPr/>
                <a14:m>
                  <m:oMathPara xmlns:m="http://schemas.openxmlformats.org/officeDocument/2006/math">
                    <m:oMathParaPr>
                      <m:jc m:val="centerGroup"/>
                    </m:oMathParaPr>
                    <m:oMath xmlns:m="http://schemas.openxmlformats.org/officeDocument/2006/math">
                      <m:r>
                        <a:rPr lang="en-US" sz="2000" i="1" smtClean="0">
                          <a:solidFill>
                            <a:schemeClr val="bg1"/>
                          </a:solidFill>
                          <a:latin typeface="Cambria Math" panose="02040503050406030204" pitchFamily="18" charset="0"/>
                        </a:rPr>
                        <m:t>𝑠</m:t>
                      </m:r>
                      <m:d>
                        <m:dPr>
                          <m:ctrlPr>
                            <a:rPr lang="en-US" sz="2000" i="1">
                              <a:solidFill>
                                <a:schemeClr val="bg1"/>
                              </a:solidFill>
                              <a:latin typeface="Cambria Math" panose="02040503050406030204" pitchFamily="18" charset="0"/>
                            </a:rPr>
                          </m:ctrlPr>
                        </m:dPr>
                        <m:e>
                          <m:r>
                            <a:rPr lang="en-US" sz="2000" i="1">
                              <a:solidFill>
                                <a:schemeClr val="bg1"/>
                              </a:solidFill>
                              <a:latin typeface="Cambria Math" panose="02040503050406030204" pitchFamily="18" charset="0"/>
                            </a:rPr>
                            <m:t>𝑡</m:t>
                          </m:r>
                        </m:e>
                      </m:d>
                      <m:r>
                        <a:rPr lang="en-US" sz="2000" b="0" i="1" smtClean="0">
                          <a:solidFill>
                            <a:schemeClr val="bg1"/>
                          </a:solidFill>
                          <a:latin typeface="Cambria Math" panose="02040503050406030204" pitchFamily="18" charset="0"/>
                        </a:rPr>
                        <m:t>= </m:t>
                      </m:r>
                      <m:sSup>
                        <m:sSupPr>
                          <m:ctrlPr>
                            <a:rPr lang="en-US" sz="2000" i="1">
                              <a:solidFill>
                                <a:schemeClr val="bg1"/>
                              </a:solidFill>
                              <a:latin typeface="Cambria Math" panose="02040503050406030204" pitchFamily="18" charset="0"/>
                            </a:rPr>
                          </m:ctrlPr>
                        </m:sSupPr>
                        <m:e>
                          <m:r>
                            <a:rPr lang="en-US" sz="2000" i="1">
                              <a:solidFill>
                                <a:schemeClr val="bg1"/>
                              </a:solidFill>
                              <a:latin typeface="Cambria Math" panose="02040503050406030204" pitchFamily="18" charset="0"/>
                            </a:rPr>
                            <m:t>𝑒</m:t>
                          </m:r>
                        </m:e>
                        <m:sup>
                          <m:r>
                            <a:rPr lang="en-US" sz="2000" i="1">
                              <a:solidFill>
                                <a:schemeClr val="bg1"/>
                              </a:solidFill>
                              <a:latin typeface="Cambria Math" panose="02040503050406030204" pitchFamily="18" charset="0"/>
                            </a:rPr>
                            <m:t>𝑗</m:t>
                          </m:r>
                          <m:r>
                            <a:rPr lang="en-US" sz="2000" i="1">
                              <a:solidFill>
                                <a:schemeClr val="bg1"/>
                              </a:solidFill>
                              <a:latin typeface="Cambria Math" panose="02040503050406030204" pitchFamily="18" charset="0"/>
                            </a:rPr>
                            <m:t>2</m:t>
                          </m:r>
                          <m:r>
                            <m:rPr>
                              <m:nor/>
                            </m:rPr>
                            <a:rPr lang="el-GR" sz="2000" dirty="0">
                              <a:solidFill>
                                <a:schemeClr val="bg1"/>
                              </a:solidFill>
                              <a:latin typeface="Cambria Math" panose="02040503050406030204" pitchFamily="18" charset="0"/>
                              <a:ea typeface="Cambria Math" panose="02040503050406030204" pitchFamily="18" charset="0"/>
                            </a:rPr>
                            <m:t>π</m:t>
                          </m:r>
                          <m:r>
                            <a:rPr lang="en-US" sz="2000" i="1" dirty="0">
                              <a:solidFill>
                                <a:schemeClr val="bg1"/>
                              </a:solidFill>
                              <a:latin typeface="Cambria Math" panose="02040503050406030204" pitchFamily="18" charset="0"/>
                              <a:ea typeface="Cambria Math" panose="02040503050406030204" pitchFamily="18" charset="0"/>
                            </a:rPr>
                            <m:t> </m:t>
                          </m:r>
                          <m:r>
                            <a:rPr lang="en-US" sz="2000" i="1" dirty="0">
                              <a:solidFill>
                                <a:schemeClr val="bg1"/>
                              </a:solidFill>
                              <a:latin typeface="Cambria Math" panose="02040503050406030204" pitchFamily="18" charset="0"/>
                              <a:ea typeface="Cambria Math" panose="02040503050406030204" pitchFamily="18" charset="0"/>
                            </a:rPr>
                            <m:t>𝑘</m:t>
                          </m:r>
                          <m:f>
                            <m:fPr>
                              <m:ctrlPr>
                                <a:rPr lang="en-US" sz="2000" i="1" dirty="0">
                                  <a:solidFill>
                                    <a:schemeClr val="bg1"/>
                                  </a:solidFill>
                                  <a:latin typeface="Cambria Math" panose="02040503050406030204" pitchFamily="18" charset="0"/>
                                  <a:ea typeface="Cambria Math" panose="02040503050406030204" pitchFamily="18" charset="0"/>
                                </a:rPr>
                              </m:ctrlPr>
                            </m:fPr>
                            <m:num>
                              <m:r>
                                <a:rPr lang="en-US" sz="2000" i="1" dirty="0">
                                  <a:solidFill>
                                    <a:schemeClr val="bg1"/>
                                  </a:solidFill>
                                  <a:latin typeface="Cambria Math" panose="02040503050406030204" pitchFamily="18" charset="0"/>
                                  <a:ea typeface="Cambria Math" panose="02040503050406030204" pitchFamily="18" charset="0"/>
                                </a:rPr>
                                <m:t>𝑟</m:t>
                              </m:r>
                            </m:num>
                            <m:den>
                              <m:r>
                                <a:rPr lang="en-US" sz="2000" i="1" dirty="0">
                                  <a:solidFill>
                                    <a:schemeClr val="bg1"/>
                                  </a:solidFill>
                                  <a:latin typeface="Cambria Math" panose="02040503050406030204" pitchFamily="18" charset="0"/>
                                  <a:ea typeface="Cambria Math" panose="02040503050406030204" pitchFamily="18" charset="0"/>
                                </a:rPr>
                                <m:t>𝑐</m:t>
                              </m:r>
                            </m:den>
                          </m:f>
                          <m:r>
                            <a:rPr lang="en-US" sz="2000" b="0" i="1" dirty="0" smtClean="0">
                              <a:solidFill>
                                <a:schemeClr val="bg1"/>
                              </a:solidFill>
                              <a:latin typeface="Cambria Math" panose="02040503050406030204" pitchFamily="18" charset="0"/>
                              <a:ea typeface="Cambria Math" panose="02040503050406030204" pitchFamily="18" charset="0"/>
                            </a:rPr>
                            <m:t>𝑡</m:t>
                          </m:r>
                          <m:r>
                            <a:rPr lang="en-US" sz="2000" i="1" dirty="0">
                              <a:solidFill>
                                <a:schemeClr val="bg1"/>
                              </a:solidFill>
                              <a:latin typeface="Cambria Math" panose="02040503050406030204" pitchFamily="18" charset="0"/>
                              <a:ea typeface="Cambria Math" panose="02040503050406030204" pitchFamily="18" charset="0"/>
                            </a:rPr>
                            <m:t>+</m:t>
                          </m:r>
                          <m:r>
                            <a:rPr lang="en-US" sz="2000" i="1" dirty="0">
                              <a:solidFill>
                                <a:schemeClr val="bg1"/>
                              </a:solidFill>
                              <a:latin typeface="Cambria Math" panose="02040503050406030204" pitchFamily="18" charset="0"/>
                              <a:ea typeface="Cambria Math" panose="02040503050406030204" pitchFamily="18" charset="0"/>
                            </a:rPr>
                            <m:t>𝑗</m:t>
                          </m:r>
                          <m:r>
                            <a:rPr lang="en-US" sz="2000" i="1" dirty="0">
                              <a:solidFill>
                                <a:schemeClr val="bg1"/>
                              </a:solidFill>
                              <a:latin typeface="Cambria Math" panose="02040503050406030204" pitchFamily="18" charset="0"/>
                              <a:ea typeface="Cambria Math" panose="02040503050406030204" pitchFamily="18" charset="0"/>
                            </a:rPr>
                            <m:t>2</m:t>
                          </m:r>
                          <m:r>
                            <m:rPr>
                              <m:nor/>
                            </m:rPr>
                            <a:rPr lang="el-GR" sz="2000" dirty="0">
                              <a:solidFill>
                                <a:schemeClr val="bg1"/>
                              </a:solidFill>
                              <a:latin typeface="Cambria Math" panose="02040503050406030204" pitchFamily="18" charset="0"/>
                              <a:ea typeface="Cambria Math" panose="02040503050406030204" pitchFamily="18" charset="0"/>
                            </a:rPr>
                            <m:t>π</m:t>
                          </m:r>
                          <m:r>
                            <a:rPr lang="en-US" sz="2000" b="0" i="1" dirty="0" smtClean="0">
                              <a:solidFill>
                                <a:schemeClr val="bg1"/>
                              </a:solidFill>
                              <a:latin typeface="Cambria Math" panose="02040503050406030204" pitchFamily="18" charset="0"/>
                              <a:ea typeface="Cambria Math" panose="02040503050406030204" pitchFamily="18" charset="0"/>
                            </a:rPr>
                            <m:t> </m:t>
                          </m:r>
                          <m:sSub>
                            <m:sSubPr>
                              <m:ctrlPr>
                                <a:rPr lang="el-GR" sz="2000" i="1" dirty="0" smtClean="0">
                                  <a:solidFill>
                                    <a:schemeClr val="bg1"/>
                                  </a:solidFill>
                                  <a:latin typeface="Cambria Math" panose="02040503050406030204" pitchFamily="18" charset="0"/>
                                  <a:ea typeface="Cambria Math" panose="02040503050406030204" pitchFamily="18" charset="0"/>
                                </a:rPr>
                              </m:ctrlPr>
                            </m:sSubPr>
                            <m:e>
                              <m:r>
                                <a:rPr lang="en-US" sz="2000" i="1" dirty="0">
                                  <a:solidFill>
                                    <a:schemeClr val="bg1"/>
                                  </a:solidFill>
                                  <a:latin typeface="Cambria Math" panose="02040503050406030204" pitchFamily="18" charset="0"/>
                                  <a:ea typeface="Cambria Math" panose="02040503050406030204" pitchFamily="18" charset="0"/>
                                </a:rPr>
                                <m:t>𝑓</m:t>
                              </m:r>
                            </m:e>
                            <m:sub>
                              <m:r>
                                <a:rPr lang="en-US" sz="2000" i="1" dirty="0">
                                  <a:solidFill>
                                    <a:schemeClr val="bg1"/>
                                  </a:solidFill>
                                  <a:latin typeface="Cambria Math" panose="02040503050406030204" pitchFamily="18" charset="0"/>
                                  <a:ea typeface="Cambria Math" panose="02040503050406030204" pitchFamily="18" charset="0"/>
                                </a:rPr>
                                <m:t>0</m:t>
                              </m:r>
                              <m:r>
                                <a:rPr lang="en-US" sz="2000" b="0" i="1" dirty="0" smtClean="0">
                                  <a:solidFill>
                                    <a:schemeClr val="bg1"/>
                                  </a:solidFill>
                                  <a:latin typeface="Cambria Math" panose="02040503050406030204" pitchFamily="18" charset="0"/>
                                  <a:ea typeface="Cambria Math" panose="02040503050406030204" pitchFamily="18" charset="0"/>
                                </a:rPr>
                                <m:t> </m:t>
                              </m:r>
                            </m:sub>
                          </m:sSub>
                          <m:f>
                            <m:fPr>
                              <m:ctrlPr>
                                <a:rPr lang="el-GR" sz="2000" i="1" dirty="0">
                                  <a:solidFill>
                                    <a:schemeClr val="bg1"/>
                                  </a:solidFill>
                                  <a:latin typeface="Cambria Math" panose="02040503050406030204" pitchFamily="18" charset="0"/>
                                  <a:ea typeface="Cambria Math" panose="02040503050406030204" pitchFamily="18" charset="0"/>
                                </a:rPr>
                              </m:ctrlPr>
                            </m:fPr>
                            <m:num>
                              <m:r>
                                <a:rPr lang="en-US" sz="2000" i="1" dirty="0">
                                  <a:solidFill>
                                    <a:schemeClr val="bg1"/>
                                  </a:solidFill>
                                  <a:latin typeface="Cambria Math" panose="02040503050406030204" pitchFamily="18" charset="0"/>
                                  <a:ea typeface="Cambria Math" panose="02040503050406030204" pitchFamily="18" charset="0"/>
                                </a:rPr>
                                <m:t>𝑟</m:t>
                              </m:r>
                            </m:num>
                            <m:den>
                              <m:r>
                                <a:rPr lang="en-US" sz="2000" i="1" dirty="0">
                                  <a:solidFill>
                                    <a:schemeClr val="bg1"/>
                                  </a:solidFill>
                                  <a:latin typeface="Cambria Math" panose="02040503050406030204" pitchFamily="18" charset="0"/>
                                  <a:ea typeface="Cambria Math" panose="02040503050406030204" pitchFamily="18" charset="0"/>
                                </a:rPr>
                                <m:t>𝑐</m:t>
                              </m:r>
                            </m:den>
                          </m:f>
                        </m:sup>
                      </m:sSup>
                    </m:oMath>
                  </m:oMathPara>
                </a14:m>
                <a:endParaRPr lang="en-US" sz="2000" baseline="30000" dirty="0">
                  <a:solidFill>
                    <a:schemeClr val="bg1"/>
                  </a:solidFill>
                </a:endParaRPr>
              </a:p>
            </p:txBody>
          </p:sp>
        </mc:Choice>
        <mc:Fallback xmlns="">
          <p:sp>
            <p:nvSpPr>
              <p:cNvPr id="53" name="Title 1">
                <a:extLst>
                  <a:ext uri="{FF2B5EF4-FFF2-40B4-BE49-F238E27FC236}">
                    <a16:creationId xmlns:a16="http://schemas.microsoft.com/office/drawing/2014/main" id="{7E339C1A-B109-435C-AF16-2610BA833071}"/>
                  </a:ext>
                </a:extLst>
              </p:cNvPr>
              <p:cNvSpPr txBox="1">
                <a:spLocks noRot="1" noChangeAspect="1" noMove="1" noResize="1" noEditPoints="1" noAdjustHandles="1" noChangeArrowheads="1" noChangeShapeType="1" noTextEdit="1"/>
              </p:cNvSpPr>
              <p:nvPr/>
            </p:nvSpPr>
            <p:spPr>
              <a:xfrm>
                <a:off x="5659120" y="781614"/>
                <a:ext cx="3789680" cy="423386"/>
              </a:xfrm>
              <a:prstGeom prst="rect">
                <a:avLst/>
              </a:prstGeom>
              <a:blipFill>
                <a:blip r:embed="rId5"/>
                <a:stretch>
                  <a:fillRect t="-30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itle 1">
                <a:extLst>
                  <a:ext uri="{FF2B5EF4-FFF2-40B4-BE49-F238E27FC236}">
                    <a16:creationId xmlns:a16="http://schemas.microsoft.com/office/drawing/2014/main" id="{3B79E821-11AD-4DA2-875B-159194648F76}"/>
                  </a:ext>
                </a:extLst>
              </p:cNvPr>
              <p:cNvSpPr txBox="1">
                <a:spLocks/>
              </p:cNvSpPr>
              <p:nvPr/>
            </p:nvSpPr>
            <p:spPr>
              <a:xfrm>
                <a:off x="5252720" y="1918395"/>
                <a:ext cx="3789680" cy="527260"/>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pPr/>
                <a14:m>
                  <m:oMathPara xmlns:m="http://schemas.openxmlformats.org/officeDocument/2006/math">
                    <m:oMathParaPr>
                      <m:jc m:val="centerGroup"/>
                    </m:oMathParaPr>
                    <m:oMath xmlns:m="http://schemas.openxmlformats.org/officeDocument/2006/math">
                      <m:r>
                        <a:rPr lang="en-US" sz="200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 </m:t>
                      </m:r>
                      <m:sSub>
                        <m:sSubPr>
                          <m:ctrlPr>
                            <a:rPr lang="en-US" sz="200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𝑠</m:t>
                          </m:r>
                        </m:e>
                        <m:sub>
                          <m:r>
                            <a:rPr lang="en-US" sz="2000" b="0" i="1" smtClean="0">
                              <a:solidFill>
                                <a:schemeClr val="bg1"/>
                              </a:solidFill>
                              <a:latin typeface="Cambria Math" panose="02040503050406030204" pitchFamily="18" charset="0"/>
                            </a:rPr>
                            <m:t>2</m:t>
                          </m:r>
                        </m:sub>
                      </m:sSub>
                      <m:r>
                        <a:rPr lang="en-US" sz="2000" b="0" i="1" smtClean="0">
                          <a:solidFill>
                            <a:schemeClr val="bg1"/>
                          </a:solidFill>
                          <a:latin typeface="Cambria Math" panose="02040503050406030204" pitchFamily="18" charset="0"/>
                        </a:rPr>
                        <m:t>=</m:t>
                      </m:r>
                      <m:r>
                        <a:rPr lang="en-US" sz="2000" i="1" dirty="0">
                          <a:solidFill>
                            <a:schemeClr val="bg1"/>
                          </a:solidFill>
                          <a:latin typeface="Cambria Math" panose="02040503050406030204" pitchFamily="18" charset="0"/>
                          <a:ea typeface="Cambria Math" panose="02040503050406030204" pitchFamily="18" charset="0"/>
                        </a:rPr>
                        <m:t>2</m:t>
                      </m:r>
                      <m:r>
                        <m:rPr>
                          <m:nor/>
                        </m:rPr>
                        <a:rPr lang="el-GR" sz="2000" dirty="0">
                          <a:solidFill>
                            <a:schemeClr val="bg1"/>
                          </a:solidFill>
                          <a:latin typeface="Cambria Math" panose="02040503050406030204" pitchFamily="18" charset="0"/>
                          <a:ea typeface="Cambria Math" panose="02040503050406030204" pitchFamily="18" charset="0"/>
                        </a:rPr>
                        <m:t>π</m:t>
                      </m:r>
                      <m:sSub>
                        <m:sSubPr>
                          <m:ctrlPr>
                            <a:rPr lang="el-GR" sz="2000" i="1" dirty="0">
                              <a:solidFill>
                                <a:schemeClr val="bg1"/>
                              </a:solidFill>
                              <a:latin typeface="Cambria Math" panose="02040503050406030204" pitchFamily="18" charset="0"/>
                              <a:ea typeface="Cambria Math" panose="02040503050406030204" pitchFamily="18" charset="0"/>
                            </a:rPr>
                          </m:ctrlPr>
                        </m:sSubPr>
                        <m:e>
                          <m:r>
                            <a:rPr lang="en-US" sz="2000" i="1" dirty="0">
                              <a:solidFill>
                                <a:schemeClr val="bg1"/>
                              </a:solidFill>
                              <a:latin typeface="Cambria Math" panose="02040503050406030204" pitchFamily="18" charset="0"/>
                              <a:ea typeface="Cambria Math" panose="02040503050406030204" pitchFamily="18" charset="0"/>
                            </a:rPr>
                            <m:t>𝑓</m:t>
                          </m:r>
                        </m:e>
                        <m:sub>
                          <m:r>
                            <a:rPr lang="en-US" sz="2000" i="1" dirty="0">
                              <a:solidFill>
                                <a:schemeClr val="bg1"/>
                              </a:solidFill>
                              <a:latin typeface="Cambria Math" panose="02040503050406030204" pitchFamily="18" charset="0"/>
                              <a:ea typeface="Cambria Math" panose="02040503050406030204" pitchFamily="18" charset="0"/>
                            </a:rPr>
                            <m:t>0 </m:t>
                          </m:r>
                        </m:sub>
                      </m:sSub>
                      <m:f>
                        <m:fPr>
                          <m:ctrlPr>
                            <a:rPr lang="el-GR" sz="2000" i="1" dirty="0">
                              <a:solidFill>
                                <a:schemeClr val="bg1"/>
                              </a:solidFill>
                              <a:latin typeface="Cambria Math" panose="02040503050406030204" pitchFamily="18" charset="0"/>
                              <a:ea typeface="Cambria Math" panose="02040503050406030204" pitchFamily="18" charset="0"/>
                            </a:rPr>
                          </m:ctrlPr>
                        </m:fPr>
                        <m:num>
                          <m:sSub>
                            <m:sSubPr>
                              <m:ctrlPr>
                                <a:rPr lang="el-GR" sz="2000" i="1" dirty="0">
                                  <a:solidFill>
                                    <a:schemeClr val="bg1"/>
                                  </a:solidFill>
                                  <a:latin typeface="Cambria Math" panose="02040503050406030204" pitchFamily="18" charset="0"/>
                                  <a:ea typeface="Cambria Math" panose="02040503050406030204" pitchFamily="18" charset="0"/>
                                </a:rPr>
                              </m:ctrlPr>
                            </m:sSubPr>
                            <m:e>
                              <m:r>
                                <a:rPr lang="en-US" sz="2000" i="1" dirty="0">
                                  <a:solidFill>
                                    <a:schemeClr val="bg1"/>
                                  </a:solidFill>
                                  <a:latin typeface="Cambria Math" panose="02040503050406030204" pitchFamily="18" charset="0"/>
                                  <a:ea typeface="Cambria Math" panose="02040503050406030204" pitchFamily="18" charset="0"/>
                                </a:rPr>
                                <m:t>𝑟</m:t>
                              </m:r>
                            </m:e>
                            <m:sub>
                              <m:r>
                                <a:rPr lang="en-US" sz="2000" i="1" dirty="0">
                                  <a:solidFill>
                                    <a:schemeClr val="bg1"/>
                                  </a:solidFill>
                                  <a:latin typeface="Cambria Math" panose="02040503050406030204" pitchFamily="18" charset="0"/>
                                  <a:ea typeface="Cambria Math" panose="02040503050406030204" pitchFamily="18" charset="0"/>
                                </a:rPr>
                                <m:t>2</m:t>
                              </m:r>
                            </m:sub>
                          </m:sSub>
                        </m:num>
                        <m:den>
                          <m:r>
                            <a:rPr lang="en-US" sz="2000" i="1" dirty="0">
                              <a:solidFill>
                                <a:schemeClr val="bg1"/>
                              </a:solidFill>
                              <a:latin typeface="Cambria Math" panose="02040503050406030204" pitchFamily="18" charset="0"/>
                              <a:ea typeface="Cambria Math" panose="02040503050406030204" pitchFamily="18" charset="0"/>
                            </a:rPr>
                            <m:t>𝑐</m:t>
                          </m:r>
                        </m:den>
                      </m:f>
                    </m:oMath>
                  </m:oMathPara>
                </a14:m>
                <a:endParaRPr lang="en-US" sz="2000" baseline="30000" dirty="0">
                  <a:solidFill>
                    <a:schemeClr val="bg1"/>
                  </a:solidFill>
                </a:endParaRPr>
              </a:p>
            </p:txBody>
          </p:sp>
        </mc:Choice>
        <mc:Fallback xmlns="">
          <p:sp>
            <p:nvSpPr>
              <p:cNvPr id="63" name="Title 1">
                <a:extLst>
                  <a:ext uri="{FF2B5EF4-FFF2-40B4-BE49-F238E27FC236}">
                    <a16:creationId xmlns:a16="http://schemas.microsoft.com/office/drawing/2014/main" id="{3B79E821-11AD-4DA2-875B-159194648F76}"/>
                  </a:ext>
                </a:extLst>
              </p:cNvPr>
              <p:cNvSpPr txBox="1">
                <a:spLocks noRot="1" noChangeAspect="1" noMove="1" noResize="1" noEditPoints="1" noAdjustHandles="1" noChangeArrowheads="1" noChangeShapeType="1" noTextEdit="1"/>
              </p:cNvSpPr>
              <p:nvPr/>
            </p:nvSpPr>
            <p:spPr>
              <a:xfrm>
                <a:off x="5252720" y="1918395"/>
                <a:ext cx="3789680" cy="527260"/>
              </a:xfrm>
              <a:prstGeom prst="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itle 1">
                <a:extLst>
                  <a:ext uri="{FF2B5EF4-FFF2-40B4-BE49-F238E27FC236}">
                    <a16:creationId xmlns:a16="http://schemas.microsoft.com/office/drawing/2014/main" id="{ADA4B31D-6FA9-41F9-A2E2-0F657CEC930B}"/>
                  </a:ext>
                </a:extLst>
              </p:cNvPr>
              <p:cNvSpPr txBox="1">
                <a:spLocks/>
              </p:cNvSpPr>
              <p:nvPr/>
            </p:nvSpPr>
            <p:spPr>
              <a:xfrm>
                <a:off x="5232400" y="1278315"/>
                <a:ext cx="3789680" cy="527260"/>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pPr/>
                <a14:m>
                  <m:oMathPara xmlns:m="http://schemas.openxmlformats.org/officeDocument/2006/math">
                    <m:oMathParaPr>
                      <m:jc m:val="centerGroup"/>
                    </m:oMathParaPr>
                    <m:oMath xmlns:m="http://schemas.openxmlformats.org/officeDocument/2006/math">
                      <m:r>
                        <a:rPr lang="en-US" sz="200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 </m:t>
                      </m:r>
                      <m:sSub>
                        <m:sSubPr>
                          <m:ctrlPr>
                            <a:rPr lang="en-US" sz="200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𝑠</m:t>
                          </m:r>
                        </m:e>
                        <m:sub>
                          <m:r>
                            <a:rPr lang="en-US" sz="2000" b="0" i="1" smtClean="0">
                              <a:solidFill>
                                <a:schemeClr val="bg1"/>
                              </a:solidFill>
                              <a:latin typeface="Cambria Math" panose="02040503050406030204" pitchFamily="18" charset="0"/>
                            </a:rPr>
                            <m:t>1</m:t>
                          </m:r>
                        </m:sub>
                      </m:sSub>
                      <m:r>
                        <a:rPr lang="en-US" sz="2000" b="0" i="1" smtClean="0">
                          <a:solidFill>
                            <a:schemeClr val="bg1"/>
                          </a:solidFill>
                          <a:latin typeface="Cambria Math" panose="02040503050406030204" pitchFamily="18" charset="0"/>
                        </a:rPr>
                        <m:t>=</m:t>
                      </m:r>
                      <m:r>
                        <a:rPr lang="en-US" sz="2000" i="1" dirty="0">
                          <a:solidFill>
                            <a:schemeClr val="bg1"/>
                          </a:solidFill>
                          <a:latin typeface="Cambria Math" panose="02040503050406030204" pitchFamily="18" charset="0"/>
                          <a:ea typeface="Cambria Math" panose="02040503050406030204" pitchFamily="18" charset="0"/>
                        </a:rPr>
                        <m:t>2</m:t>
                      </m:r>
                      <m:r>
                        <m:rPr>
                          <m:nor/>
                        </m:rPr>
                        <a:rPr lang="el-GR" sz="2000" dirty="0">
                          <a:solidFill>
                            <a:schemeClr val="bg1"/>
                          </a:solidFill>
                          <a:latin typeface="Cambria Math" panose="02040503050406030204" pitchFamily="18" charset="0"/>
                          <a:ea typeface="Cambria Math" panose="02040503050406030204" pitchFamily="18" charset="0"/>
                        </a:rPr>
                        <m:t>π</m:t>
                      </m:r>
                      <m:sSub>
                        <m:sSubPr>
                          <m:ctrlPr>
                            <a:rPr lang="el-GR" sz="2000" i="1" dirty="0">
                              <a:solidFill>
                                <a:schemeClr val="bg1"/>
                              </a:solidFill>
                              <a:latin typeface="Cambria Math" panose="02040503050406030204" pitchFamily="18" charset="0"/>
                              <a:ea typeface="Cambria Math" panose="02040503050406030204" pitchFamily="18" charset="0"/>
                            </a:rPr>
                          </m:ctrlPr>
                        </m:sSubPr>
                        <m:e>
                          <m:r>
                            <a:rPr lang="en-US" sz="2000" i="1" dirty="0">
                              <a:solidFill>
                                <a:schemeClr val="bg1"/>
                              </a:solidFill>
                              <a:latin typeface="Cambria Math" panose="02040503050406030204" pitchFamily="18" charset="0"/>
                              <a:ea typeface="Cambria Math" panose="02040503050406030204" pitchFamily="18" charset="0"/>
                            </a:rPr>
                            <m:t>𝑓</m:t>
                          </m:r>
                        </m:e>
                        <m:sub>
                          <m:r>
                            <a:rPr lang="en-US" sz="2000" i="1" dirty="0">
                              <a:solidFill>
                                <a:schemeClr val="bg1"/>
                              </a:solidFill>
                              <a:latin typeface="Cambria Math" panose="02040503050406030204" pitchFamily="18" charset="0"/>
                              <a:ea typeface="Cambria Math" panose="02040503050406030204" pitchFamily="18" charset="0"/>
                            </a:rPr>
                            <m:t>0 </m:t>
                          </m:r>
                        </m:sub>
                      </m:sSub>
                      <m:f>
                        <m:fPr>
                          <m:ctrlPr>
                            <a:rPr lang="el-GR" sz="2000" i="1" dirty="0">
                              <a:solidFill>
                                <a:schemeClr val="bg1"/>
                              </a:solidFill>
                              <a:latin typeface="Cambria Math" panose="02040503050406030204" pitchFamily="18" charset="0"/>
                              <a:ea typeface="Cambria Math" panose="02040503050406030204" pitchFamily="18" charset="0"/>
                            </a:rPr>
                          </m:ctrlPr>
                        </m:fPr>
                        <m:num>
                          <m:sSub>
                            <m:sSubPr>
                              <m:ctrlPr>
                                <a:rPr lang="el-GR" sz="2000" i="1" dirty="0">
                                  <a:solidFill>
                                    <a:schemeClr val="bg1"/>
                                  </a:solidFill>
                                  <a:latin typeface="Cambria Math" panose="02040503050406030204" pitchFamily="18" charset="0"/>
                                  <a:ea typeface="Cambria Math" panose="02040503050406030204" pitchFamily="18" charset="0"/>
                                </a:rPr>
                              </m:ctrlPr>
                            </m:sSubPr>
                            <m:e>
                              <m:r>
                                <a:rPr lang="en-US" sz="2000" i="1" dirty="0">
                                  <a:solidFill>
                                    <a:schemeClr val="bg1"/>
                                  </a:solidFill>
                                  <a:latin typeface="Cambria Math" panose="02040503050406030204" pitchFamily="18" charset="0"/>
                                  <a:ea typeface="Cambria Math" panose="02040503050406030204" pitchFamily="18" charset="0"/>
                                </a:rPr>
                                <m:t>𝑟</m:t>
                              </m:r>
                            </m:e>
                            <m:sub>
                              <m:r>
                                <a:rPr lang="en-US" sz="2000" b="0" i="1" dirty="0" smtClean="0">
                                  <a:solidFill>
                                    <a:schemeClr val="bg1"/>
                                  </a:solidFill>
                                  <a:latin typeface="Cambria Math" panose="02040503050406030204" pitchFamily="18" charset="0"/>
                                  <a:ea typeface="Cambria Math" panose="02040503050406030204" pitchFamily="18" charset="0"/>
                                </a:rPr>
                                <m:t>1</m:t>
                              </m:r>
                            </m:sub>
                          </m:sSub>
                        </m:num>
                        <m:den>
                          <m:r>
                            <a:rPr lang="en-US" sz="2000" i="1" dirty="0">
                              <a:solidFill>
                                <a:schemeClr val="bg1"/>
                              </a:solidFill>
                              <a:latin typeface="Cambria Math" panose="02040503050406030204" pitchFamily="18" charset="0"/>
                              <a:ea typeface="Cambria Math" panose="02040503050406030204" pitchFamily="18" charset="0"/>
                            </a:rPr>
                            <m:t>𝑐</m:t>
                          </m:r>
                        </m:den>
                      </m:f>
                    </m:oMath>
                  </m:oMathPara>
                </a14:m>
                <a:endParaRPr lang="en-US" sz="2000" baseline="30000" dirty="0">
                  <a:solidFill>
                    <a:schemeClr val="bg1"/>
                  </a:solidFill>
                </a:endParaRPr>
              </a:p>
            </p:txBody>
          </p:sp>
        </mc:Choice>
        <mc:Fallback xmlns="">
          <p:sp>
            <p:nvSpPr>
              <p:cNvPr id="65" name="Title 1">
                <a:extLst>
                  <a:ext uri="{FF2B5EF4-FFF2-40B4-BE49-F238E27FC236}">
                    <a16:creationId xmlns:a16="http://schemas.microsoft.com/office/drawing/2014/main" id="{ADA4B31D-6FA9-41F9-A2E2-0F657CEC930B}"/>
                  </a:ext>
                </a:extLst>
              </p:cNvPr>
              <p:cNvSpPr txBox="1">
                <a:spLocks noRot="1" noChangeAspect="1" noMove="1" noResize="1" noEditPoints="1" noAdjustHandles="1" noChangeArrowheads="1" noChangeShapeType="1" noTextEdit="1"/>
              </p:cNvSpPr>
              <p:nvPr/>
            </p:nvSpPr>
            <p:spPr>
              <a:xfrm>
                <a:off x="5232400" y="1278315"/>
                <a:ext cx="3789680" cy="527260"/>
              </a:xfrm>
              <a:prstGeom prst="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itle 1">
                <a:extLst>
                  <a:ext uri="{FF2B5EF4-FFF2-40B4-BE49-F238E27FC236}">
                    <a16:creationId xmlns:a16="http://schemas.microsoft.com/office/drawing/2014/main" id="{553406BA-42B8-4F1E-A660-75DDFF2BCEBA}"/>
                  </a:ext>
                </a:extLst>
              </p:cNvPr>
              <p:cNvSpPr txBox="1">
                <a:spLocks/>
              </p:cNvSpPr>
              <p:nvPr/>
            </p:nvSpPr>
            <p:spPr>
              <a:xfrm>
                <a:off x="5191760" y="2548315"/>
                <a:ext cx="3789680" cy="527260"/>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pPr/>
                <a14:m>
                  <m:oMathPara xmlns:m="http://schemas.openxmlformats.org/officeDocument/2006/math">
                    <m:oMathParaPr>
                      <m:jc m:val="centerGroup"/>
                    </m:oMathParaPr>
                    <m:oMath xmlns:m="http://schemas.openxmlformats.org/officeDocument/2006/math">
                      <m:r>
                        <a:rPr lang="en-US" sz="200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 </m:t>
                      </m:r>
                      <m:sSub>
                        <m:sSubPr>
                          <m:ctrlPr>
                            <a:rPr lang="en-US" sz="200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𝑠</m:t>
                          </m:r>
                        </m:e>
                        <m:sub>
                          <m:r>
                            <a:rPr lang="en-US" sz="2000" b="0" i="1" smtClean="0">
                              <a:solidFill>
                                <a:schemeClr val="bg1"/>
                              </a:solidFill>
                              <a:latin typeface="Cambria Math" panose="02040503050406030204" pitchFamily="18" charset="0"/>
                            </a:rPr>
                            <m:t>1</m:t>
                          </m:r>
                        </m:sub>
                      </m:sSub>
                      <m:r>
                        <a:rPr lang="en-US" sz="2000" b="0" i="1" smtClean="0">
                          <a:solidFill>
                            <a:schemeClr val="bg1"/>
                          </a:solidFill>
                          <a:latin typeface="Cambria Math" panose="02040503050406030204" pitchFamily="18" charset="0"/>
                        </a:rPr>
                        <m:t>−</m:t>
                      </m:r>
                      <m:r>
                        <a:rPr lang="en-US" sz="2000" i="1">
                          <a:solidFill>
                            <a:schemeClr val="bg1"/>
                          </a:solidFill>
                          <a:latin typeface="Cambria Math" panose="02040503050406030204" pitchFamily="18" charset="0"/>
                          <a:ea typeface="Cambria Math" panose="02040503050406030204" pitchFamily="18" charset="0"/>
                        </a:rPr>
                        <m:t>∠ </m:t>
                      </m:r>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𝑠</m:t>
                          </m:r>
                        </m:e>
                        <m:sub>
                          <m:r>
                            <a:rPr lang="en-US" sz="2000" b="0" i="1" smtClean="0">
                              <a:solidFill>
                                <a:schemeClr val="bg1"/>
                              </a:solidFill>
                              <a:latin typeface="Cambria Math" panose="02040503050406030204" pitchFamily="18" charset="0"/>
                            </a:rPr>
                            <m:t>2</m:t>
                          </m:r>
                        </m:sub>
                      </m:sSub>
                      <m:r>
                        <a:rPr lang="en-US" sz="2000" b="0" i="1" smtClean="0">
                          <a:solidFill>
                            <a:schemeClr val="bg1"/>
                          </a:solidFill>
                          <a:latin typeface="Cambria Math" panose="02040503050406030204" pitchFamily="18" charset="0"/>
                        </a:rPr>
                        <m:t>=</m:t>
                      </m:r>
                      <m:r>
                        <a:rPr lang="en-US" sz="2000" i="1" dirty="0">
                          <a:solidFill>
                            <a:schemeClr val="bg1"/>
                          </a:solidFill>
                          <a:latin typeface="Cambria Math" panose="02040503050406030204" pitchFamily="18" charset="0"/>
                          <a:ea typeface="Cambria Math" panose="02040503050406030204" pitchFamily="18" charset="0"/>
                        </a:rPr>
                        <m:t>2</m:t>
                      </m:r>
                      <m:r>
                        <m:rPr>
                          <m:nor/>
                        </m:rPr>
                        <a:rPr lang="el-GR" sz="2000" dirty="0">
                          <a:solidFill>
                            <a:schemeClr val="bg1"/>
                          </a:solidFill>
                          <a:latin typeface="Cambria Math" panose="02040503050406030204" pitchFamily="18" charset="0"/>
                          <a:ea typeface="Cambria Math" panose="02040503050406030204" pitchFamily="18" charset="0"/>
                        </a:rPr>
                        <m:t>π</m:t>
                      </m:r>
                      <m:sSub>
                        <m:sSubPr>
                          <m:ctrlPr>
                            <a:rPr lang="el-GR" sz="2000" i="1" dirty="0">
                              <a:solidFill>
                                <a:schemeClr val="bg1"/>
                              </a:solidFill>
                              <a:latin typeface="Cambria Math" panose="02040503050406030204" pitchFamily="18" charset="0"/>
                              <a:ea typeface="Cambria Math" panose="02040503050406030204" pitchFamily="18" charset="0"/>
                            </a:rPr>
                          </m:ctrlPr>
                        </m:sSubPr>
                        <m:e>
                          <m:r>
                            <a:rPr lang="en-US" sz="2000" i="1" dirty="0">
                              <a:solidFill>
                                <a:schemeClr val="bg1"/>
                              </a:solidFill>
                              <a:latin typeface="Cambria Math" panose="02040503050406030204" pitchFamily="18" charset="0"/>
                              <a:ea typeface="Cambria Math" panose="02040503050406030204" pitchFamily="18" charset="0"/>
                            </a:rPr>
                            <m:t>𝑓</m:t>
                          </m:r>
                        </m:e>
                        <m:sub>
                          <m:r>
                            <a:rPr lang="en-US" sz="2000" i="1" dirty="0">
                              <a:solidFill>
                                <a:schemeClr val="bg1"/>
                              </a:solidFill>
                              <a:latin typeface="Cambria Math" panose="02040503050406030204" pitchFamily="18" charset="0"/>
                              <a:ea typeface="Cambria Math" panose="02040503050406030204" pitchFamily="18" charset="0"/>
                            </a:rPr>
                            <m:t>0 </m:t>
                          </m:r>
                        </m:sub>
                      </m:sSub>
                      <m:f>
                        <m:fPr>
                          <m:ctrlPr>
                            <a:rPr lang="el-GR" sz="2000" i="1" dirty="0">
                              <a:solidFill>
                                <a:schemeClr val="bg1"/>
                              </a:solidFill>
                              <a:latin typeface="Cambria Math" panose="02040503050406030204" pitchFamily="18" charset="0"/>
                              <a:ea typeface="Cambria Math" panose="02040503050406030204" pitchFamily="18" charset="0"/>
                            </a:rPr>
                          </m:ctrlPr>
                        </m:fPr>
                        <m:num>
                          <m:sSub>
                            <m:sSubPr>
                              <m:ctrlPr>
                                <a:rPr lang="el-GR" sz="2000" i="1" dirty="0">
                                  <a:solidFill>
                                    <a:schemeClr val="bg1"/>
                                  </a:solidFill>
                                  <a:latin typeface="Cambria Math" panose="02040503050406030204" pitchFamily="18" charset="0"/>
                                  <a:ea typeface="Cambria Math" panose="02040503050406030204" pitchFamily="18" charset="0"/>
                                </a:rPr>
                              </m:ctrlPr>
                            </m:sSubPr>
                            <m:e>
                              <m:r>
                                <a:rPr lang="en-US" sz="2000" i="1" dirty="0">
                                  <a:solidFill>
                                    <a:schemeClr val="bg1"/>
                                  </a:solidFill>
                                  <a:latin typeface="Cambria Math" panose="02040503050406030204" pitchFamily="18" charset="0"/>
                                  <a:ea typeface="Cambria Math" panose="02040503050406030204" pitchFamily="18" charset="0"/>
                                </a:rPr>
                                <m:t>𝑟</m:t>
                              </m:r>
                            </m:e>
                            <m:sub>
                              <m:r>
                                <a:rPr lang="en-US" sz="2000" b="0" i="1" dirty="0" smtClean="0">
                                  <a:solidFill>
                                    <a:schemeClr val="bg1"/>
                                  </a:solidFill>
                                  <a:latin typeface="Cambria Math" panose="02040503050406030204" pitchFamily="18" charset="0"/>
                                  <a:ea typeface="Cambria Math" panose="02040503050406030204" pitchFamily="18" charset="0"/>
                                </a:rPr>
                                <m:t>1</m:t>
                              </m:r>
                            </m:sub>
                          </m:sSub>
                          <m:r>
                            <a:rPr lang="en-US" sz="2000" b="0" i="1" dirty="0" smtClean="0">
                              <a:solidFill>
                                <a:schemeClr val="bg1"/>
                              </a:solidFill>
                              <a:latin typeface="Cambria Math" panose="02040503050406030204" pitchFamily="18" charset="0"/>
                              <a:ea typeface="Cambria Math" panose="02040503050406030204" pitchFamily="18" charset="0"/>
                            </a:rPr>
                            <m:t> − </m:t>
                          </m:r>
                          <m:sSub>
                            <m:sSubPr>
                              <m:ctrlPr>
                                <a:rPr lang="el-GR" sz="2000" i="1" dirty="0">
                                  <a:solidFill>
                                    <a:schemeClr val="bg1"/>
                                  </a:solidFill>
                                  <a:latin typeface="Cambria Math" panose="02040503050406030204" pitchFamily="18" charset="0"/>
                                  <a:ea typeface="Cambria Math" panose="02040503050406030204" pitchFamily="18" charset="0"/>
                                </a:rPr>
                              </m:ctrlPr>
                            </m:sSubPr>
                            <m:e>
                              <m:r>
                                <a:rPr lang="en-US" sz="2000" i="1" dirty="0">
                                  <a:solidFill>
                                    <a:schemeClr val="bg1"/>
                                  </a:solidFill>
                                  <a:latin typeface="Cambria Math" panose="02040503050406030204" pitchFamily="18" charset="0"/>
                                  <a:ea typeface="Cambria Math" panose="02040503050406030204" pitchFamily="18" charset="0"/>
                                </a:rPr>
                                <m:t>𝑟</m:t>
                              </m:r>
                            </m:e>
                            <m:sub>
                              <m:r>
                                <a:rPr lang="en-US" sz="2000" i="1" dirty="0">
                                  <a:solidFill>
                                    <a:schemeClr val="bg1"/>
                                  </a:solidFill>
                                  <a:latin typeface="Cambria Math" panose="02040503050406030204" pitchFamily="18" charset="0"/>
                                  <a:ea typeface="Cambria Math" panose="02040503050406030204" pitchFamily="18" charset="0"/>
                                </a:rPr>
                                <m:t>2</m:t>
                              </m:r>
                            </m:sub>
                          </m:sSub>
                        </m:num>
                        <m:den>
                          <m:r>
                            <a:rPr lang="en-US" sz="2000" i="1" dirty="0">
                              <a:solidFill>
                                <a:schemeClr val="bg1"/>
                              </a:solidFill>
                              <a:latin typeface="Cambria Math" panose="02040503050406030204" pitchFamily="18" charset="0"/>
                              <a:ea typeface="Cambria Math" panose="02040503050406030204" pitchFamily="18" charset="0"/>
                            </a:rPr>
                            <m:t>𝑐</m:t>
                          </m:r>
                        </m:den>
                      </m:f>
                    </m:oMath>
                  </m:oMathPara>
                </a14:m>
                <a:endParaRPr lang="en-US" sz="2000" baseline="30000" dirty="0">
                  <a:solidFill>
                    <a:schemeClr val="bg1"/>
                  </a:solidFill>
                </a:endParaRPr>
              </a:p>
            </p:txBody>
          </p:sp>
        </mc:Choice>
        <mc:Fallback xmlns="">
          <p:sp>
            <p:nvSpPr>
              <p:cNvPr id="66" name="Title 1">
                <a:extLst>
                  <a:ext uri="{FF2B5EF4-FFF2-40B4-BE49-F238E27FC236}">
                    <a16:creationId xmlns:a16="http://schemas.microsoft.com/office/drawing/2014/main" id="{553406BA-42B8-4F1E-A660-75DDFF2BCEBA}"/>
                  </a:ext>
                </a:extLst>
              </p:cNvPr>
              <p:cNvSpPr txBox="1">
                <a:spLocks noRot="1" noChangeAspect="1" noMove="1" noResize="1" noEditPoints="1" noAdjustHandles="1" noChangeArrowheads="1" noChangeShapeType="1" noTextEdit="1"/>
              </p:cNvSpPr>
              <p:nvPr/>
            </p:nvSpPr>
            <p:spPr>
              <a:xfrm>
                <a:off x="5191760" y="2548315"/>
                <a:ext cx="3789680" cy="527260"/>
              </a:xfrm>
              <a:prstGeom prst="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itle 1">
                <a:extLst>
                  <a:ext uri="{FF2B5EF4-FFF2-40B4-BE49-F238E27FC236}">
                    <a16:creationId xmlns:a16="http://schemas.microsoft.com/office/drawing/2014/main" id="{33B42127-CAFB-4983-86AF-A5CDF0C89486}"/>
                  </a:ext>
                </a:extLst>
              </p:cNvPr>
              <p:cNvSpPr txBox="1">
                <a:spLocks/>
              </p:cNvSpPr>
              <p:nvPr/>
            </p:nvSpPr>
            <p:spPr>
              <a:xfrm>
                <a:off x="4916170" y="3203483"/>
                <a:ext cx="3789680" cy="578363"/>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pPr/>
                <a14:m>
                  <m:oMathPara xmlns:m="http://schemas.openxmlformats.org/officeDocument/2006/math">
                    <m:oMathParaPr>
                      <m:jc m:val="centerGroup"/>
                    </m:oMathParaPr>
                    <m:oMath xmlns:m="http://schemas.openxmlformats.org/officeDocument/2006/math">
                      <m:r>
                        <a:rPr lang="en-US" sz="200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 </m:t>
                      </m:r>
                      <m:sSub>
                        <m:sSubPr>
                          <m:ctrlPr>
                            <a:rPr lang="en-US" sz="200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𝑠</m:t>
                          </m:r>
                        </m:e>
                        <m:sub>
                          <m:r>
                            <a:rPr lang="en-US" sz="2000" b="0" i="1" smtClean="0">
                              <a:solidFill>
                                <a:schemeClr val="bg1"/>
                              </a:solidFill>
                              <a:latin typeface="Cambria Math" panose="02040503050406030204" pitchFamily="18" charset="0"/>
                            </a:rPr>
                            <m:t>1</m:t>
                          </m:r>
                        </m:sub>
                      </m:sSub>
                      <m:r>
                        <a:rPr lang="en-US" sz="2000" b="0" i="1" smtClean="0">
                          <a:solidFill>
                            <a:schemeClr val="bg1"/>
                          </a:solidFill>
                          <a:latin typeface="Cambria Math" panose="02040503050406030204" pitchFamily="18" charset="0"/>
                        </a:rPr>
                        <m:t>−</m:t>
                      </m:r>
                      <m:r>
                        <a:rPr lang="en-US" sz="2000" i="1">
                          <a:solidFill>
                            <a:schemeClr val="bg1"/>
                          </a:solidFill>
                          <a:latin typeface="Cambria Math" panose="02040503050406030204" pitchFamily="18" charset="0"/>
                          <a:ea typeface="Cambria Math" panose="02040503050406030204" pitchFamily="18" charset="0"/>
                        </a:rPr>
                        <m:t>∠ </m:t>
                      </m:r>
                      <m:sSub>
                        <m:sSubPr>
                          <m:ctrlPr>
                            <a:rPr lang="en-US" sz="2000" i="1" smtClean="0">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𝑠</m:t>
                          </m:r>
                        </m:e>
                        <m:sub>
                          <m:r>
                            <a:rPr lang="en-US" sz="2000" b="0" i="1" smtClean="0">
                              <a:solidFill>
                                <a:schemeClr val="bg1"/>
                              </a:solidFill>
                              <a:latin typeface="Cambria Math" panose="02040503050406030204" pitchFamily="18" charset="0"/>
                            </a:rPr>
                            <m:t>2</m:t>
                          </m:r>
                        </m:sub>
                      </m:sSub>
                      <m:r>
                        <a:rPr lang="en-US" sz="2000" b="0" i="1" smtClean="0">
                          <a:solidFill>
                            <a:schemeClr val="bg1"/>
                          </a:solidFill>
                          <a:latin typeface="Cambria Math" panose="02040503050406030204" pitchFamily="18" charset="0"/>
                        </a:rPr>
                        <m:t>=</m:t>
                      </m:r>
                      <m:r>
                        <a:rPr lang="en-US" sz="2000" i="1" dirty="0">
                          <a:solidFill>
                            <a:schemeClr val="bg1"/>
                          </a:solidFill>
                          <a:latin typeface="Cambria Math" panose="02040503050406030204" pitchFamily="18" charset="0"/>
                          <a:ea typeface="Cambria Math" panose="02040503050406030204" pitchFamily="18" charset="0"/>
                        </a:rPr>
                        <m:t>2</m:t>
                      </m:r>
                      <m:r>
                        <m:rPr>
                          <m:nor/>
                        </m:rPr>
                        <a:rPr lang="el-GR" sz="2000" dirty="0">
                          <a:solidFill>
                            <a:schemeClr val="bg1"/>
                          </a:solidFill>
                          <a:latin typeface="Cambria Math" panose="02040503050406030204" pitchFamily="18" charset="0"/>
                          <a:ea typeface="Cambria Math" panose="02040503050406030204" pitchFamily="18" charset="0"/>
                        </a:rPr>
                        <m:t>π</m:t>
                      </m:r>
                      <m:sSub>
                        <m:sSubPr>
                          <m:ctrlPr>
                            <a:rPr lang="el-GR" sz="2000" i="1" dirty="0" smtClean="0">
                              <a:solidFill>
                                <a:schemeClr val="bg1"/>
                              </a:solidFill>
                              <a:latin typeface="Cambria Math" panose="02040503050406030204" pitchFamily="18" charset="0"/>
                              <a:ea typeface="Cambria Math" panose="02040503050406030204" pitchFamily="18" charset="0"/>
                            </a:rPr>
                          </m:ctrlPr>
                        </m:sSubPr>
                        <m:e>
                          <m:r>
                            <a:rPr lang="en-US" sz="2000" i="1" dirty="0">
                              <a:solidFill>
                                <a:schemeClr val="bg1"/>
                              </a:solidFill>
                              <a:latin typeface="Cambria Math" panose="02040503050406030204" pitchFamily="18" charset="0"/>
                              <a:ea typeface="Cambria Math" panose="02040503050406030204" pitchFamily="18" charset="0"/>
                            </a:rPr>
                            <m:t>𝑓</m:t>
                          </m:r>
                        </m:e>
                        <m:sub>
                          <m:r>
                            <a:rPr lang="en-US" sz="2000" i="1" dirty="0">
                              <a:solidFill>
                                <a:schemeClr val="bg1"/>
                              </a:solidFill>
                              <a:latin typeface="Cambria Math" panose="02040503050406030204" pitchFamily="18" charset="0"/>
                              <a:ea typeface="Cambria Math" panose="02040503050406030204" pitchFamily="18" charset="0"/>
                            </a:rPr>
                            <m:t>0 </m:t>
                          </m:r>
                        </m:sub>
                      </m:sSub>
                      <m:f>
                        <m:fPr>
                          <m:ctrlPr>
                            <a:rPr lang="el-GR" sz="2000" i="1" dirty="0">
                              <a:solidFill>
                                <a:schemeClr val="bg1"/>
                              </a:solidFill>
                              <a:latin typeface="Cambria Math" panose="02040503050406030204" pitchFamily="18" charset="0"/>
                              <a:ea typeface="Cambria Math" panose="02040503050406030204" pitchFamily="18" charset="0"/>
                            </a:rPr>
                          </m:ctrlPr>
                        </m:fPr>
                        <m:num>
                          <m:r>
                            <a:rPr lang="en-US" sz="2000" i="1">
                              <a:solidFill>
                                <a:srgbClr val="D60CBE"/>
                              </a:solidFill>
                              <a:latin typeface="Cambria Math" panose="02040503050406030204" pitchFamily="18" charset="0"/>
                              <a:ea typeface="Cambria Math" panose="02040503050406030204" pitchFamily="18" charset="0"/>
                            </a:rPr>
                            <m:t>∆</m:t>
                          </m:r>
                          <m:r>
                            <a:rPr lang="en-US" sz="2000" i="1">
                              <a:solidFill>
                                <a:srgbClr val="D60CBE"/>
                              </a:solidFill>
                              <a:latin typeface="Cambria Math" panose="02040503050406030204" pitchFamily="18" charset="0"/>
                              <a:ea typeface="Cambria Math" panose="02040503050406030204" pitchFamily="18" charset="0"/>
                            </a:rPr>
                            <m:t>𝑟</m:t>
                          </m:r>
                        </m:num>
                        <m:den>
                          <m:r>
                            <a:rPr lang="en-US" sz="2000" i="1" dirty="0">
                              <a:solidFill>
                                <a:schemeClr val="bg1"/>
                              </a:solidFill>
                              <a:latin typeface="Cambria Math" panose="02040503050406030204" pitchFamily="18" charset="0"/>
                              <a:ea typeface="Cambria Math" panose="02040503050406030204" pitchFamily="18" charset="0"/>
                            </a:rPr>
                            <m:t>𝑐</m:t>
                          </m:r>
                        </m:den>
                      </m:f>
                    </m:oMath>
                  </m:oMathPara>
                </a14:m>
                <a:endParaRPr lang="en-US" sz="2000" baseline="30000" dirty="0">
                  <a:solidFill>
                    <a:schemeClr val="bg1"/>
                  </a:solidFill>
                </a:endParaRPr>
              </a:p>
            </p:txBody>
          </p:sp>
        </mc:Choice>
        <mc:Fallback xmlns="">
          <p:sp>
            <p:nvSpPr>
              <p:cNvPr id="67" name="Title 1">
                <a:extLst>
                  <a:ext uri="{FF2B5EF4-FFF2-40B4-BE49-F238E27FC236}">
                    <a16:creationId xmlns:a16="http://schemas.microsoft.com/office/drawing/2014/main" id="{33B42127-CAFB-4983-86AF-A5CDF0C89486}"/>
                  </a:ext>
                </a:extLst>
              </p:cNvPr>
              <p:cNvSpPr txBox="1">
                <a:spLocks noRot="1" noChangeAspect="1" noMove="1" noResize="1" noEditPoints="1" noAdjustHandles="1" noChangeArrowheads="1" noChangeShapeType="1" noTextEdit="1"/>
              </p:cNvSpPr>
              <p:nvPr/>
            </p:nvSpPr>
            <p:spPr>
              <a:xfrm>
                <a:off x="4916170" y="3203483"/>
                <a:ext cx="3789680" cy="578363"/>
              </a:xfrm>
              <a:prstGeom prst="rect">
                <a:avLst/>
              </a:prstGeom>
              <a:blipFill>
                <a:blip r:embed="rId9"/>
                <a:stretch>
                  <a:fillRect t="-1064" b="-106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itle 1">
                <a:extLst>
                  <a:ext uri="{FF2B5EF4-FFF2-40B4-BE49-F238E27FC236}">
                    <a16:creationId xmlns:a16="http://schemas.microsoft.com/office/drawing/2014/main" id="{88346818-70EE-4979-A805-D27213FB3170}"/>
                  </a:ext>
                </a:extLst>
              </p:cNvPr>
              <p:cNvSpPr txBox="1">
                <a:spLocks/>
              </p:cNvSpPr>
              <p:nvPr/>
            </p:nvSpPr>
            <p:spPr>
              <a:xfrm>
                <a:off x="5759450" y="3888391"/>
                <a:ext cx="3789680" cy="651269"/>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pPr/>
                <a14:m>
                  <m:oMathPara xmlns:m="http://schemas.openxmlformats.org/officeDocument/2006/math">
                    <m:oMathParaPr>
                      <m:jc m:val="centerGroup"/>
                    </m:oMathParaPr>
                    <m:oMath xmlns:m="http://schemas.openxmlformats.org/officeDocument/2006/math">
                      <m:r>
                        <a:rPr lang="en-US" sz="2000" i="1" smtClean="0">
                          <a:solidFill>
                            <a:srgbClr val="D60CBE"/>
                          </a:solidFill>
                          <a:latin typeface="Cambria Math" panose="02040503050406030204" pitchFamily="18" charset="0"/>
                          <a:ea typeface="Cambria Math" panose="02040503050406030204" pitchFamily="18" charset="0"/>
                        </a:rPr>
                        <m:t>∆</m:t>
                      </m:r>
                      <m:r>
                        <a:rPr lang="en-US" sz="2000" i="1" smtClean="0">
                          <a:solidFill>
                            <a:srgbClr val="D60CBE"/>
                          </a:solidFill>
                          <a:latin typeface="Cambria Math" panose="02040503050406030204" pitchFamily="18" charset="0"/>
                          <a:ea typeface="Cambria Math" panose="02040503050406030204" pitchFamily="18" charset="0"/>
                        </a:rPr>
                        <m:t>𝑟</m:t>
                      </m:r>
                      <m:r>
                        <a:rPr lang="en-US" sz="2000" i="1">
                          <a:solidFill>
                            <a:schemeClr val="bg1"/>
                          </a:solidFill>
                          <a:latin typeface="Cambria Math" panose="02040503050406030204" pitchFamily="18" charset="0"/>
                        </a:rPr>
                        <m:t>=</m:t>
                      </m:r>
                      <m:f>
                        <m:fPr>
                          <m:ctrlPr>
                            <a:rPr lang="en-US" sz="2000" b="0" i="1" smtClean="0">
                              <a:solidFill>
                                <a:schemeClr val="bg1"/>
                              </a:solidFill>
                              <a:latin typeface="Cambria Math" panose="02040503050406030204" pitchFamily="18" charset="0"/>
                            </a:rPr>
                          </m:ctrlPr>
                        </m:fPr>
                        <m:num>
                          <m:d>
                            <m:dPr>
                              <m:ctrlPr>
                                <a:rPr lang="en-US" sz="2000" b="0" i="1" smtClean="0">
                                  <a:solidFill>
                                    <a:schemeClr val="bg1"/>
                                  </a:solidFill>
                                  <a:latin typeface="Cambria Math" panose="02040503050406030204" pitchFamily="18" charset="0"/>
                                  <a:ea typeface="Cambria Math" panose="02040503050406030204" pitchFamily="18" charset="0"/>
                                </a:rPr>
                              </m:ctrlPr>
                            </m:dPr>
                            <m:e>
                              <m:r>
                                <a:rPr lang="en-US" sz="2000" i="1">
                                  <a:solidFill>
                                    <a:schemeClr val="bg1"/>
                                  </a:solidFill>
                                  <a:latin typeface="Cambria Math" panose="02040503050406030204" pitchFamily="18" charset="0"/>
                                  <a:ea typeface="Cambria Math" panose="02040503050406030204" pitchFamily="18" charset="0"/>
                                </a:rPr>
                                <m:t>∠ </m:t>
                              </m:r>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𝑠</m:t>
                                  </m:r>
                                </m:e>
                                <m:sub>
                                  <m:r>
                                    <a:rPr lang="en-US" sz="2000" i="1">
                                      <a:solidFill>
                                        <a:schemeClr val="bg1"/>
                                      </a:solidFill>
                                      <a:latin typeface="Cambria Math" panose="02040503050406030204" pitchFamily="18" charset="0"/>
                                    </a:rPr>
                                    <m:t>1</m:t>
                                  </m:r>
                                </m:sub>
                              </m:sSub>
                              <m:r>
                                <a:rPr lang="en-US" sz="2000" i="1">
                                  <a:solidFill>
                                    <a:schemeClr val="bg1"/>
                                  </a:solidFill>
                                  <a:latin typeface="Cambria Math" panose="02040503050406030204" pitchFamily="18" charset="0"/>
                                </a:rPr>
                                <m:t>−</m:t>
                              </m:r>
                              <m:r>
                                <a:rPr lang="en-US" sz="2000" i="1">
                                  <a:solidFill>
                                    <a:schemeClr val="bg1"/>
                                  </a:solidFill>
                                  <a:latin typeface="Cambria Math" panose="02040503050406030204" pitchFamily="18" charset="0"/>
                                  <a:ea typeface="Cambria Math" panose="02040503050406030204" pitchFamily="18" charset="0"/>
                                </a:rPr>
                                <m:t>∠ </m:t>
                              </m:r>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𝑠</m:t>
                                  </m:r>
                                </m:e>
                                <m:sub>
                                  <m:r>
                                    <a:rPr lang="en-US" sz="2000" b="0" i="1" smtClean="0">
                                      <a:solidFill>
                                        <a:schemeClr val="bg1"/>
                                      </a:solidFill>
                                      <a:latin typeface="Cambria Math" panose="02040503050406030204" pitchFamily="18" charset="0"/>
                                    </a:rPr>
                                    <m:t>2</m:t>
                                  </m:r>
                                </m:sub>
                              </m:sSub>
                            </m:e>
                          </m:d>
                          <m:r>
                            <a:rPr lang="en-US" sz="2000" b="0" i="1" smtClean="0">
                              <a:solidFill>
                                <a:schemeClr val="bg1"/>
                              </a:solidFill>
                              <a:latin typeface="Cambria Math" panose="02040503050406030204" pitchFamily="18" charset="0"/>
                            </a:rPr>
                            <m:t> </m:t>
                          </m:r>
                          <m:r>
                            <a:rPr lang="en-US" sz="2000" b="0" i="1" smtClean="0">
                              <a:solidFill>
                                <a:schemeClr val="bg1"/>
                              </a:solidFill>
                              <a:latin typeface="Cambria Math" panose="02040503050406030204" pitchFamily="18" charset="0"/>
                            </a:rPr>
                            <m:t>𝑐</m:t>
                          </m:r>
                        </m:num>
                        <m:den>
                          <m:r>
                            <a:rPr lang="en-US" sz="2000" b="0" i="1" smtClean="0">
                              <a:solidFill>
                                <a:schemeClr val="bg1"/>
                              </a:solidFill>
                              <a:latin typeface="Cambria Math" panose="02040503050406030204" pitchFamily="18" charset="0"/>
                            </a:rPr>
                            <m:t>2</m:t>
                          </m:r>
                          <m:r>
                            <m:rPr>
                              <m:nor/>
                            </m:rPr>
                            <a:rPr lang="el-GR" sz="2000" dirty="0">
                              <a:solidFill>
                                <a:schemeClr val="bg1"/>
                              </a:solidFill>
                              <a:latin typeface="Cambria Math" panose="02040503050406030204" pitchFamily="18" charset="0"/>
                              <a:ea typeface="Cambria Math" panose="02040503050406030204" pitchFamily="18" charset="0"/>
                            </a:rPr>
                            <m:t>π</m:t>
                          </m:r>
                          <m:sSub>
                            <m:sSubPr>
                              <m:ctrlPr>
                                <a:rPr lang="el-GR" sz="2000" i="1" dirty="0">
                                  <a:solidFill>
                                    <a:schemeClr val="bg1"/>
                                  </a:solidFill>
                                  <a:latin typeface="Cambria Math" panose="02040503050406030204" pitchFamily="18" charset="0"/>
                                  <a:ea typeface="Cambria Math" panose="02040503050406030204" pitchFamily="18" charset="0"/>
                                </a:rPr>
                              </m:ctrlPr>
                            </m:sSubPr>
                            <m:e>
                              <m:r>
                                <a:rPr lang="en-US" sz="2000" i="1" dirty="0">
                                  <a:solidFill>
                                    <a:schemeClr val="bg1"/>
                                  </a:solidFill>
                                  <a:latin typeface="Cambria Math" panose="02040503050406030204" pitchFamily="18" charset="0"/>
                                  <a:ea typeface="Cambria Math" panose="02040503050406030204" pitchFamily="18" charset="0"/>
                                </a:rPr>
                                <m:t>𝑓</m:t>
                              </m:r>
                            </m:e>
                            <m:sub>
                              <m:r>
                                <a:rPr lang="en-US" sz="2000" i="1" dirty="0">
                                  <a:solidFill>
                                    <a:schemeClr val="bg1"/>
                                  </a:solidFill>
                                  <a:latin typeface="Cambria Math" panose="02040503050406030204" pitchFamily="18" charset="0"/>
                                  <a:ea typeface="Cambria Math" panose="02040503050406030204" pitchFamily="18" charset="0"/>
                                </a:rPr>
                                <m:t>0 </m:t>
                              </m:r>
                            </m:sub>
                          </m:sSub>
                        </m:den>
                      </m:f>
                    </m:oMath>
                  </m:oMathPara>
                </a14:m>
                <a:endParaRPr lang="en-US" sz="2000" baseline="30000" dirty="0">
                  <a:solidFill>
                    <a:schemeClr val="bg1"/>
                  </a:solidFill>
                </a:endParaRPr>
              </a:p>
            </p:txBody>
          </p:sp>
        </mc:Choice>
        <mc:Fallback xmlns="">
          <p:sp>
            <p:nvSpPr>
              <p:cNvPr id="68" name="Title 1">
                <a:extLst>
                  <a:ext uri="{FF2B5EF4-FFF2-40B4-BE49-F238E27FC236}">
                    <a16:creationId xmlns:a16="http://schemas.microsoft.com/office/drawing/2014/main" id="{88346818-70EE-4979-A805-D27213FB3170}"/>
                  </a:ext>
                </a:extLst>
              </p:cNvPr>
              <p:cNvSpPr txBox="1">
                <a:spLocks noRot="1" noChangeAspect="1" noMove="1" noResize="1" noEditPoints="1" noAdjustHandles="1" noChangeArrowheads="1" noChangeShapeType="1" noTextEdit="1"/>
              </p:cNvSpPr>
              <p:nvPr/>
            </p:nvSpPr>
            <p:spPr>
              <a:xfrm>
                <a:off x="5759450" y="3888391"/>
                <a:ext cx="3789680" cy="651269"/>
              </a:xfrm>
              <a:prstGeom prst="rect">
                <a:avLst/>
              </a:prstGeom>
              <a:blipFill>
                <a:blip r:embed="rId10"/>
                <a:stretch>
                  <a:fillRect b="-2616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itle 1">
                <a:extLst>
                  <a:ext uri="{FF2B5EF4-FFF2-40B4-BE49-F238E27FC236}">
                    <a16:creationId xmlns:a16="http://schemas.microsoft.com/office/drawing/2014/main" id="{2FE646E1-0158-4F5B-A304-6EA792F8B65E}"/>
                  </a:ext>
                </a:extLst>
              </p:cNvPr>
              <p:cNvSpPr txBox="1">
                <a:spLocks/>
              </p:cNvSpPr>
              <p:nvPr/>
            </p:nvSpPr>
            <p:spPr>
              <a:xfrm>
                <a:off x="6267450" y="4754234"/>
                <a:ext cx="3789680" cy="691536"/>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pPr/>
                <a14:m>
                  <m:oMathPara xmlns:m="http://schemas.openxmlformats.org/officeDocument/2006/math">
                    <m:oMathParaPr>
                      <m:jc m:val="centerGroup"/>
                    </m:oMathParaPr>
                    <m:oMath xmlns:m="http://schemas.openxmlformats.org/officeDocument/2006/math">
                      <m:r>
                        <a:rPr lang="en-US" sz="2000" i="1" smtClean="0">
                          <a:solidFill>
                            <a:schemeClr val="accent2"/>
                          </a:solidFill>
                          <a:latin typeface="Cambria Math" panose="02040503050406030204" pitchFamily="18" charset="0"/>
                          <a:ea typeface="Cambria Math" panose="02040503050406030204" pitchFamily="18" charset="0"/>
                        </a:rPr>
                        <m:t>𝜃</m:t>
                      </m:r>
                      <m:r>
                        <a:rPr lang="en-US" sz="2000">
                          <a:solidFill>
                            <a:schemeClr val="bg1"/>
                          </a:solidFill>
                          <a:latin typeface="Cambria Math" panose="02040503050406030204" pitchFamily="18" charset="0"/>
                        </a:rPr>
                        <m:t>=</m:t>
                      </m:r>
                      <m:r>
                        <m:rPr>
                          <m:sty m:val="p"/>
                        </m:rPr>
                        <a:rPr lang="en-US" sz="2000">
                          <a:solidFill>
                            <a:schemeClr val="bg1"/>
                          </a:solidFill>
                          <a:latin typeface="Cambria Math" panose="02040503050406030204" pitchFamily="18" charset="0"/>
                        </a:rPr>
                        <m:t>acos</m:t>
                      </m:r>
                      <m:r>
                        <a:rPr lang="en-US" sz="2000" i="1">
                          <a:solidFill>
                            <a:schemeClr val="bg1"/>
                          </a:solidFill>
                          <a:latin typeface="Cambria Math" panose="02040503050406030204" pitchFamily="18" charset="0"/>
                        </a:rPr>
                        <m:t>⁡</m:t>
                      </m:r>
                      <m:d>
                        <m:dPr>
                          <m:ctrlPr>
                            <a:rPr lang="en-US" sz="2000" i="1">
                              <a:solidFill>
                                <a:schemeClr val="bg1"/>
                              </a:solidFill>
                              <a:latin typeface="Cambria Math" panose="02040503050406030204" pitchFamily="18" charset="0"/>
                            </a:rPr>
                          </m:ctrlPr>
                        </m:dPr>
                        <m:e>
                          <m:f>
                            <m:fPr>
                              <m:ctrlPr>
                                <a:rPr lang="en-US" sz="2000" i="1">
                                  <a:solidFill>
                                    <a:schemeClr val="bg1"/>
                                  </a:solidFill>
                                  <a:latin typeface="Cambria Math" panose="02040503050406030204" pitchFamily="18" charset="0"/>
                                </a:rPr>
                              </m:ctrlPr>
                            </m:fPr>
                            <m:num>
                              <m:d>
                                <m:dPr>
                                  <m:ctrlPr>
                                    <a:rPr lang="en-US" sz="2000" i="1">
                                      <a:solidFill>
                                        <a:schemeClr val="bg1"/>
                                      </a:solidFill>
                                      <a:latin typeface="Cambria Math" panose="02040503050406030204" pitchFamily="18" charset="0"/>
                                      <a:ea typeface="Cambria Math" panose="02040503050406030204" pitchFamily="18" charset="0"/>
                                    </a:rPr>
                                  </m:ctrlPr>
                                </m:dPr>
                                <m:e>
                                  <m:r>
                                    <a:rPr lang="en-US" sz="2000" i="1">
                                      <a:solidFill>
                                        <a:schemeClr val="bg1"/>
                                      </a:solidFill>
                                      <a:latin typeface="Cambria Math" panose="02040503050406030204" pitchFamily="18" charset="0"/>
                                      <a:ea typeface="Cambria Math" panose="02040503050406030204" pitchFamily="18" charset="0"/>
                                    </a:rPr>
                                    <m:t>∠ </m:t>
                                  </m:r>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𝑠</m:t>
                                      </m:r>
                                    </m:e>
                                    <m:sub>
                                      <m:r>
                                        <a:rPr lang="en-US" sz="2000" i="1">
                                          <a:solidFill>
                                            <a:schemeClr val="bg1"/>
                                          </a:solidFill>
                                          <a:latin typeface="Cambria Math" panose="02040503050406030204" pitchFamily="18" charset="0"/>
                                        </a:rPr>
                                        <m:t>1</m:t>
                                      </m:r>
                                    </m:sub>
                                  </m:sSub>
                                  <m:r>
                                    <a:rPr lang="en-US" sz="2000" i="1">
                                      <a:solidFill>
                                        <a:schemeClr val="bg1"/>
                                      </a:solidFill>
                                      <a:latin typeface="Cambria Math" panose="02040503050406030204" pitchFamily="18" charset="0"/>
                                    </a:rPr>
                                    <m:t>−</m:t>
                                  </m:r>
                                  <m:r>
                                    <a:rPr lang="en-US" sz="2000" i="1">
                                      <a:solidFill>
                                        <a:schemeClr val="bg1"/>
                                      </a:solidFill>
                                      <a:latin typeface="Cambria Math" panose="02040503050406030204" pitchFamily="18" charset="0"/>
                                      <a:ea typeface="Cambria Math" panose="02040503050406030204" pitchFamily="18" charset="0"/>
                                    </a:rPr>
                                    <m:t>∠ </m:t>
                                  </m:r>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𝑠</m:t>
                                      </m:r>
                                    </m:e>
                                    <m:sub>
                                      <m:r>
                                        <a:rPr lang="en-US" sz="2000" b="0" i="1" smtClean="0">
                                          <a:solidFill>
                                            <a:schemeClr val="bg1"/>
                                          </a:solidFill>
                                          <a:latin typeface="Cambria Math" panose="02040503050406030204" pitchFamily="18" charset="0"/>
                                        </a:rPr>
                                        <m:t>2</m:t>
                                      </m:r>
                                    </m:sub>
                                  </m:sSub>
                                </m:e>
                              </m:d>
                              <m:r>
                                <a:rPr lang="en-US" sz="2000" i="1">
                                  <a:solidFill>
                                    <a:schemeClr val="bg1"/>
                                  </a:solidFill>
                                  <a:latin typeface="Cambria Math" panose="02040503050406030204" pitchFamily="18" charset="0"/>
                                </a:rPr>
                                <m:t> </m:t>
                              </m:r>
                              <m:r>
                                <a:rPr lang="en-US" sz="2000" i="1">
                                  <a:solidFill>
                                    <a:schemeClr val="bg1"/>
                                  </a:solidFill>
                                  <a:latin typeface="Cambria Math" panose="02040503050406030204" pitchFamily="18" charset="0"/>
                                </a:rPr>
                                <m:t>𝑐</m:t>
                              </m:r>
                            </m:num>
                            <m:den>
                              <m:r>
                                <a:rPr lang="en-US" sz="2000" i="1">
                                  <a:solidFill>
                                    <a:schemeClr val="bg1"/>
                                  </a:solidFill>
                                  <a:latin typeface="Cambria Math" panose="02040503050406030204" pitchFamily="18" charset="0"/>
                                </a:rPr>
                                <m:t>2</m:t>
                              </m:r>
                              <m:r>
                                <m:rPr>
                                  <m:nor/>
                                </m:rPr>
                                <a:rPr lang="el-GR" sz="2000" dirty="0">
                                  <a:solidFill>
                                    <a:schemeClr val="bg1"/>
                                  </a:solidFill>
                                  <a:latin typeface="Cambria Math" panose="02040503050406030204" pitchFamily="18" charset="0"/>
                                  <a:ea typeface="Cambria Math" panose="02040503050406030204" pitchFamily="18" charset="0"/>
                                </a:rPr>
                                <m:t>π</m:t>
                              </m:r>
                              <m:sSub>
                                <m:sSubPr>
                                  <m:ctrlPr>
                                    <a:rPr lang="el-GR" sz="2000" i="1" dirty="0">
                                      <a:solidFill>
                                        <a:schemeClr val="bg1"/>
                                      </a:solidFill>
                                      <a:latin typeface="Cambria Math" panose="02040503050406030204" pitchFamily="18" charset="0"/>
                                      <a:ea typeface="Cambria Math" panose="02040503050406030204" pitchFamily="18" charset="0"/>
                                    </a:rPr>
                                  </m:ctrlPr>
                                </m:sSubPr>
                                <m:e>
                                  <m:r>
                                    <a:rPr lang="en-US" sz="2000" i="1" dirty="0">
                                      <a:solidFill>
                                        <a:schemeClr val="bg1"/>
                                      </a:solidFill>
                                      <a:latin typeface="Cambria Math" panose="02040503050406030204" pitchFamily="18" charset="0"/>
                                      <a:ea typeface="Cambria Math" panose="02040503050406030204" pitchFamily="18" charset="0"/>
                                    </a:rPr>
                                    <m:t>𝑓</m:t>
                                  </m:r>
                                </m:e>
                                <m:sub>
                                  <m:r>
                                    <a:rPr lang="en-US" sz="2000" i="1" dirty="0">
                                      <a:solidFill>
                                        <a:schemeClr val="bg1"/>
                                      </a:solidFill>
                                      <a:latin typeface="Cambria Math" panose="02040503050406030204" pitchFamily="18" charset="0"/>
                                      <a:ea typeface="Cambria Math" panose="02040503050406030204" pitchFamily="18" charset="0"/>
                                    </a:rPr>
                                    <m:t>0 </m:t>
                                  </m:r>
                                </m:sub>
                              </m:sSub>
                              <m:r>
                                <a:rPr lang="el-GR" sz="2000" i="1">
                                  <a:solidFill>
                                    <a:schemeClr val="bg1"/>
                                  </a:solidFill>
                                  <a:latin typeface="Cambria Math" panose="02040503050406030204" pitchFamily="18" charset="0"/>
                                  <a:ea typeface="Cambria Math" panose="02040503050406030204" pitchFamily="18" charset="0"/>
                                </a:rPr>
                                <m:t>ℓ</m:t>
                              </m:r>
                            </m:den>
                          </m:f>
                        </m:e>
                      </m:d>
                    </m:oMath>
                  </m:oMathPara>
                </a14:m>
                <a:endParaRPr lang="en-US" sz="2000" dirty="0"/>
              </a:p>
            </p:txBody>
          </p:sp>
        </mc:Choice>
        <mc:Fallback xmlns="">
          <p:sp>
            <p:nvSpPr>
              <p:cNvPr id="69" name="Title 1">
                <a:extLst>
                  <a:ext uri="{FF2B5EF4-FFF2-40B4-BE49-F238E27FC236}">
                    <a16:creationId xmlns:a16="http://schemas.microsoft.com/office/drawing/2014/main" id="{2FE646E1-0158-4F5B-A304-6EA792F8B65E}"/>
                  </a:ext>
                </a:extLst>
              </p:cNvPr>
              <p:cNvSpPr txBox="1">
                <a:spLocks noRot="1" noChangeAspect="1" noMove="1" noResize="1" noEditPoints="1" noAdjustHandles="1" noChangeArrowheads="1" noChangeShapeType="1" noTextEdit="1"/>
              </p:cNvSpPr>
              <p:nvPr/>
            </p:nvSpPr>
            <p:spPr>
              <a:xfrm>
                <a:off x="6267450" y="4754234"/>
                <a:ext cx="3789680" cy="691536"/>
              </a:xfrm>
              <a:prstGeom prst="rect">
                <a:avLst/>
              </a:prstGeom>
              <a:blipFill>
                <a:blip r:embed="rId11"/>
                <a:stretch>
                  <a:fillRect b="-24779"/>
                </a:stretch>
              </a:blipFill>
              <a:ln>
                <a:noFill/>
              </a:ln>
            </p:spPr>
            <p:txBody>
              <a:bodyPr/>
              <a:lstStyle/>
              <a:p>
                <a:r>
                  <a:rPr lang="en-US">
                    <a:noFill/>
                  </a:rPr>
                  <a:t> </a:t>
                </a:r>
              </a:p>
            </p:txBody>
          </p:sp>
        </mc:Fallback>
      </mc:AlternateContent>
      <p:cxnSp>
        <p:nvCxnSpPr>
          <p:cNvPr id="70" name="!!left">
            <a:extLst>
              <a:ext uri="{FF2B5EF4-FFF2-40B4-BE49-F238E27FC236}">
                <a16:creationId xmlns:a16="http://schemas.microsoft.com/office/drawing/2014/main" id="{4E87F461-7CF4-4A53-9238-5D9D8B772C7D}"/>
              </a:ext>
            </a:extLst>
          </p:cNvPr>
          <p:cNvCxnSpPr>
            <a:cxnSpLocks/>
          </p:cNvCxnSpPr>
          <p:nvPr/>
        </p:nvCxnSpPr>
        <p:spPr>
          <a:xfrm flipH="1">
            <a:off x="-594528" y="1208485"/>
            <a:ext cx="3582988" cy="3373675"/>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8303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63" grpId="0"/>
      <p:bldP spid="65" grpId="0"/>
      <p:bldP spid="66" grpId="0"/>
      <p:bldP spid="67" grpId="0"/>
      <p:bldP spid="68" grpId="0"/>
      <p:bldP spid="6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ng_title">
            <a:extLst>
              <a:ext uri="{FF2B5EF4-FFF2-40B4-BE49-F238E27FC236}">
                <a16:creationId xmlns:a16="http://schemas.microsoft.com/office/drawing/2014/main" id="{E12AB981-003A-4112-9F40-91EA0FDC6C08}"/>
              </a:ext>
            </a:extLst>
          </p:cNvPr>
          <p:cNvSpPr txBox="1">
            <a:spLocks/>
          </p:cNvSpPr>
          <p:nvPr/>
        </p:nvSpPr>
        <p:spPr>
          <a:xfrm>
            <a:off x="0" y="282924"/>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do we estimate angle with </a:t>
            </a:r>
            <a:r>
              <a:rPr lang="en-US" sz="2800" dirty="0" err="1">
                <a:solidFill>
                  <a:schemeClr val="bg1"/>
                </a:solidFill>
              </a:rPr>
              <a:t>mmWave</a:t>
            </a:r>
            <a:r>
              <a:rPr lang="en-US" sz="2800" dirty="0">
                <a:solidFill>
                  <a:schemeClr val="bg1"/>
                </a:solidFill>
              </a:rPr>
              <a:t> signals?</a:t>
            </a:r>
          </a:p>
        </p:txBody>
      </p:sp>
      <p:grpSp>
        <p:nvGrpSpPr>
          <p:cNvPr id="15" name="Group 14">
            <a:extLst>
              <a:ext uri="{FF2B5EF4-FFF2-40B4-BE49-F238E27FC236}">
                <a16:creationId xmlns:a16="http://schemas.microsoft.com/office/drawing/2014/main" id="{72B4D3C1-5D8E-4CEA-BE4D-AC82F74B9557}"/>
              </a:ext>
            </a:extLst>
          </p:cNvPr>
          <p:cNvGrpSpPr/>
          <p:nvPr/>
        </p:nvGrpSpPr>
        <p:grpSpPr>
          <a:xfrm>
            <a:off x="2814399" y="850438"/>
            <a:ext cx="2002531" cy="514177"/>
            <a:chOff x="4039390" y="850438"/>
            <a:chExt cx="2002531" cy="514177"/>
          </a:xfrm>
        </p:grpSpPr>
        <p:grpSp>
          <p:nvGrpSpPr>
            <p:cNvPr id="33" name="Group 32">
              <a:extLst>
                <a:ext uri="{FF2B5EF4-FFF2-40B4-BE49-F238E27FC236}">
                  <a16:creationId xmlns:a16="http://schemas.microsoft.com/office/drawing/2014/main" id="{F50347BF-AAD9-44EB-872D-A35EA6A3535F}"/>
                </a:ext>
              </a:extLst>
            </p:cNvPr>
            <p:cNvGrpSpPr>
              <a:grpSpLocks noChangeAspect="1"/>
            </p:cNvGrpSpPr>
            <p:nvPr/>
          </p:nvGrpSpPr>
          <p:grpSpPr>
            <a:xfrm>
              <a:off x="4039390" y="850438"/>
              <a:ext cx="417571" cy="514177"/>
              <a:chOff x="3671248" y="1508078"/>
              <a:chExt cx="522436" cy="643302"/>
            </a:xfrm>
          </p:grpSpPr>
          <p:sp>
            <p:nvSpPr>
              <p:cNvPr id="34" name="Isosceles Triangle 33">
                <a:extLst>
                  <a:ext uri="{FF2B5EF4-FFF2-40B4-BE49-F238E27FC236}">
                    <a16:creationId xmlns:a16="http://schemas.microsoft.com/office/drawing/2014/main" id="{EEA08F1C-4741-4AB5-8D9E-485CF1D11F01}"/>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5" name="Straight Connector 34">
                <a:extLst>
                  <a:ext uri="{FF2B5EF4-FFF2-40B4-BE49-F238E27FC236}">
                    <a16:creationId xmlns:a16="http://schemas.microsoft.com/office/drawing/2014/main" id="{90FC9731-D2B2-4BE5-AA0C-B0F8F2C4893E}"/>
                  </a:ext>
                </a:extLst>
              </p:cNvPr>
              <p:cNvCxnSpPr>
                <a:cxnSpLocks/>
              </p:cNvCxnSpPr>
              <p:nvPr/>
            </p:nvCxnSpPr>
            <p:spPr>
              <a:xfrm>
                <a:off x="3919754"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ECEE80FF-0BAA-4293-92DE-EA5EF4F50347}"/>
                </a:ext>
              </a:extLst>
            </p:cNvPr>
            <p:cNvGrpSpPr>
              <a:grpSpLocks noChangeAspect="1"/>
            </p:cNvGrpSpPr>
            <p:nvPr/>
          </p:nvGrpSpPr>
          <p:grpSpPr>
            <a:xfrm>
              <a:off x="5624350" y="850438"/>
              <a:ext cx="417571" cy="514177"/>
              <a:chOff x="3671248" y="1508078"/>
              <a:chExt cx="522436" cy="643302"/>
            </a:xfrm>
          </p:grpSpPr>
          <p:sp>
            <p:nvSpPr>
              <p:cNvPr id="37" name="Isosceles Triangle 36">
                <a:extLst>
                  <a:ext uri="{FF2B5EF4-FFF2-40B4-BE49-F238E27FC236}">
                    <a16:creationId xmlns:a16="http://schemas.microsoft.com/office/drawing/2014/main" id="{ABFAA123-EC0D-427F-B02A-DA57D9EBBFC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8" name="Straight Connector 37">
                <a:extLst>
                  <a:ext uri="{FF2B5EF4-FFF2-40B4-BE49-F238E27FC236}">
                    <a16:creationId xmlns:a16="http://schemas.microsoft.com/office/drawing/2014/main" id="{A9B90D66-B5E0-490A-B346-3128C3AC057D}"/>
                  </a:ext>
                </a:extLst>
              </p:cNvPr>
              <p:cNvCxnSpPr>
                <a:cxnSpLocks/>
              </p:cNvCxnSpPr>
              <p:nvPr/>
            </p:nvCxnSpPr>
            <p:spPr>
              <a:xfrm>
                <a:off x="3919754"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cxnSp>
        <p:nvCxnSpPr>
          <p:cNvPr id="24" name="!!left">
            <a:extLst>
              <a:ext uri="{FF2B5EF4-FFF2-40B4-BE49-F238E27FC236}">
                <a16:creationId xmlns:a16="http://schemas.microsoft.com/office/drawing/2014/main" id="{EB69194A-67DD-4B4E-8861-3B313D99F437}"/>
              </a:ext>
            </a:extLst>
          </p:cNvPr>
          <p:cNvCxnSpPr>
            <a:cxnSpLocks/>
          </p:cNvCxnSpPr>
          <p:nvPr/>
        </p:nvCxnSpPr>
        <p:spPr>
          <a:xfrm flipH="1">
            <a:off x="-594528" y="1208485"/>
            <a:ext cx="3582988" cy="33736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left2">
            <a:extLst>
              <a:ext uri="{FF2B5EF4-FFF2-40B4-BE49-F238E27FC236}">
                <a16:creationId xmlns:a16="http://schemas.microsoft.com/office/drawing/2014/main" id="{6275933E-7B06-4796-A84B-01E69FF78A47}"/>
              </a:ext>
            </a:extLst>
          </p:cNvPr>
          <p:cNvCxnSpPr>
            <a:cxnSpLocks/>
          </p:cNvCxnSpPr>
          <p:nvPr/>
        </p:nvCxnSpPr>
        <p:spPr>
          <a:xfrm flipH="1">
            <a:off x="883047" y="1164115"/>
            <a:ext cx="3693080" cy="347733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green">
            <a:extLst>
              <a:ext uri="{FF2B5EF4-FFF2-40B4-BE49-F238E27FC236}">
                <a16:creationId xmlns:a16="http://schemas.microsoft.com/office/drawing/2014/main" id="{C3152BB9-DD44-41AE-BB5F-C8D5D49C5DE7}"/>
              </a:ext>
            </a:extLst>
          </p:cNvPr>
          <p:cNvCxnSpPr>
            <a:cxnSpLocks/>
          </p:cNvCxnSpPr>
          <p:nvPr/>
        </p:nvCxnSpPr>
        <p:spPr>
          <a:xfrm flipH="1" flipV="1">
            <a:off x="2978763" y="1190971"/>
            <a:ext cx="722597" cy="767429"/>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0" name="!!pink">
            <a:extLst>
              <a:ext uri="{FF2B5EF4-FFF2-40B4-BE49-F238E27FC236}">
                <a16:creationId xmlns:a16="http://schemas.microsoft.com/office/drawing/2014/main" id="{26AB7F00-5905-4F85-9BDD-986362D5ECB0}"/>
              </a:ext>
            </a:extLst>
          </p:cNvPr>
          <p:cNvCxnSpPr>
            <a:cxnSpLocks/>
          </p:cNvCxnSpPr>
          <p:nvPr/>
        </p:nvCxnSpPr>
        <p:spPr>
          <a:xfrm flipV="1">
            <a:off x="3703273" y="1171388"/>
            <a:ext cx="864103" cy="813622"/>
          </a:xfrm>
          <a:prstGeom prst="line">
            <a:avLst/>
          </a:prstGeom>
          <a:ln w="38100">
            <a:solidFill>
              <a:srgbClr val="D60CBE"/>
            </a:solidFill>
          </a:ln>
        </p:spPr>
        <p:style>
          <a:lnRef idx="1">
            <a:schemeClr val="accent1"/>
          </a:lnRef>
          <a:fillRef idx="0">
            <a:schemeClr val="accent1"/>
          </a:fillRef>
          <a:effectRef idx="0">
            <a:schemeClr val="accent1"/>
          </a:effectRef>
          <a:fontRef idx="minor">
            <a:schemeClr val="tx1"/>
          </a:fontRef>
        </p:style>
      </p:cxnSp>
      <p:cxnSp>
        <p:nvCxnSpPr>
          <p:cNvPr id="52" name="!!white">
            <a:extLst>
              <a:ext uri="{FF2B5EF4-FFF2-40B4-BE49-F238E27FC236}">
                <a16:creationId xmlns:a16="http://schemas.microsoft.com/office/drawing/2014/main" id="{585B598B-8735-4763-A928-F9F75032374D}"/>
              </a:ext>
            </a:extLst>
          </p:cNvPr>
          <p:cNvCxnSpPr>
            <a:cxnSpLocks/>
          </p:cNvCxnSpPr>
          <p:nvPr/>
        </p:nvCxnSpPr>
        <p:spPr>
          <a:xfrm>
            <a:off x="2971800" y="1168400"/>
            <a:ext cx="1651000"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54" name="!!aoa">
            <a:extLst>
              <a:ext uri="{FF2B5EF4-FFF2-40B4-BE49-F238E27FC236}">
                <a16:creationId xmlns:a16="http://schemas.microsoft.com/office/drawing/2014/main" id="{F51B2FAD-3F6D-4E25-838F-8D67D35AEB78}"/>
              </a:ext>
            </a:extLst>
          </p:cNvPr>
          <p:cNvSpPr/>
          <p:nvPr/>
        </p:nvSpPr>
        <p:spPr>
          <a:xfrm rot="11189264">
            <a:off x="4055825" y="654329"/>
            <a:ext cx="1365559" cy="1090575"/>
          </a:xfrm>
          <a:prstGeom prst="arc">
            <a:avLst>
              <a:gd name="adj1" fmla="val 19330865"/>
              <a:gd name="adj2" fmla="val 21319411"/>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itle 1">
            <a:extLst>
              <a:ext uri="{FF2B5EF4-FFF2-40B4-BE49-F238E27FC236}">
                <a16:creationId xmlns:a16="http://schemas.microsoft.com/office/drawing/2014/main" id="{19D66843-14F5-4513-A1C3-F0167F606BC4}"/>
              </a:ext>
            </a:extLst>
          </p:cNvPr>
          <p:cNvSpPr txBox="1">
            <a:spLocks/>
          </p:cNvSpPr>
          <p:nvPr/>
        </p:nvSpPr>
        <p:spPr>
          <a:xfrm>
            <a:off x="3270693" y="1158629"/>
            <a:ext cx="850172" cy="615553"/>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accent2"/>
                </a:solidFill>
              </a:rPr>
              <a:t>Angle </a:t>
            </a:r>
          </a:p>
          <a:p>
            <a:r>
              <a:rPr lang="en-US" sz="2000" dirty="0">
                <a:solidFill>
                  <a:schemeClr val="accent2"/>
                </a:solidFill>
              </a:rPr>
              <a:t>(</a:t>
            </a:r>
            <a:r>
              <a:rPr lang="el-GR" sz="2000" dirty="0">
                <a:solidFill>
                  <a:schemeClr val="accent2"/>
                </a:solidFill>
              </a:rPr>
              <a:t>ϴ</a:t>
            </a:r>
            <a:r>
              <a:rPr lang="en-US" sz="2000" dirty="0">
                <a:solidFill>
                  <a:schemeClr val="accent2"/>
                </a:solidFill>
              </a:rPr>
              <a:t>)</a:t>
            </a:r>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E892A24F-0A9A-4376-A416-AFE9C0B10186}"/>
                  </a:ext>
                </a:extLst>
              </p:cNvPr>
              <p:cNvSpPr txBox="1"/>
              <p:nvPr/>
            </p:nvSpPr>
            <p:spPr>
              <a:xfrm>
                <a:off x="3401568" y="799838"/>
                <a:ext cx="75590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l-GR" b="0" i="1" smtClean="0">
                          <a:solidFill>
                            <a:schemeClr val="bg1"/>
                          </a:solidFill>
                          <a:latin typeface="Cambria Math" panose="02040503050406030204" pitchFamily="18" charset="0"/>
                          <a:ea typeface="Cambria Math" panose="02040503050406030204" pitchFamily="18" charset="0"/>
                        </a:rPr>
                        <m:t>ℓ</m:t>
                      </m:r>
                    </m:oMath>
                  </m:oMathPara>
                </a14:m>
                <a:endParaRPr lang="en-US" dirty="0"/>
              </a:p>
            </p:txBody>
          </p:sp>
        </mc:Choice>
        <mc:Fallback xmlns="">
          <p:sp>
            <p:nvSpPr>
              <p:cNvPr id="58" name="TextBox 57">
                <a:extLst>
                  <a:ext uri="{FF2B5EF4-FFF2-40B4-BE49-F238E27FC236}">
                    <a16:creationId xmlns:a16="http://schemas.microsoft.com/office/drawing/2014/main" id="{E892A24F-0A9A-4376-A416-AFE9C0B10186}"/>
                  </a:ext>
                </a:extLst>
              </p:cNvPr>
              <p:cNvSpPr txBox="1">
                <a:spLocks noRot="1" noChangeAspect="1" noMove="1" noResize="1" noEditPoints="1" noAdjustHandles="1" noChangeArrowheads="1" noChangeShapeType="1" noTextEdit="1"/>
              </p:cNvSpPr>
              <p:nvPr/>
            </p:nvSpPr>
            <p:spPr>
              <a:xfrm>
                <a:off x="3401568" y="799838"/>
                <a:ext cx="755904" cy="369332"/>
              </a:xfrm>
              <a:prstGeom prst="rect">
                <a:avLst/>
              </a:prstGeom>
              <a:blipFill>
                <a:blip r:embed="rId2"/>
                <a:stretch>
                  <a:fillRect/>
                </a:stretch>
              </a:blipFill>
            </p:spPr>
            <p:txBody>
              <a:bodyPr/>
              <a:lstStyle/>
              <a:p>
                <a:r>
                  <a:rPr lang="en-US">
                    <a:noFill/>
                  </a:rPr>
                  <a:t> </a:t>
                </a:r>
              </a:p>
            </p:txBody>
          </p:sp>
        </mc:Fallback>
      </mc:AlternateContent>
      <p:grpSp>
        <p:nvGrpSpPr>
          <p:cNvPr id="28" name="Group 27">
            <a:extLst>
              <a:ext uri="{FF2B5EF4-FFF2-40B4-BE49-F238E27FC236}">
                <a16:creationId xmlns:a16="http://schemas.microsoft.com/office/drawing/2014/main" id="{1A4F9A00-6D19-4A3C-8BEF-058AC56A1BAD}"/>
              </a:ext>
            </a:extLst>
          </p:cNvPr>
          <p:cNvGrpSpPr/>
          <p:nvPr/>
        </p:nvGrpSpPr>
        <p:grpSpPr>
          <a:xfrm>
            <a:off x="5953839" y="840278"/>
            <a:ext cx="2002531" cy="514177"/>
            <a:chOff x="4039390" y="850438"/>
            <a:chExt cx="2002531" cy="514177"/>
          </a:xfrm>
        </p:grpSpPr>
        <p:grpSp>
          <p:nvGrpSpPr>
            <p:cNvPr id="29" name="Group 28">
              <a:extLst>
                <a:ext uri="{FF2B5EF4-FFF2-40B4-BE49-F238E27FC236}">
                  <a16:creationId xmlns:a16="http://schemas.microsoft.com/office/drawing/2014/main" id="{CD14DBB7-A1CA-4354-A2D1-DD77FB0C0825}"/>
                </a:ext>
              </a:extLst>
            </p:cNvPr>
            <p:cNvGrpSpPr>
              <a:grpSpLocks noChangeAspect="1"/>
            </p:cNvGrpSpPr>
            <p:nvPr/>
          </p:nvGrpSpPr>
          <p:grpSpPr>
            <a:xfrm>
              <a:off x="4039390" y="850438"/>
              <a:ext cx="417571" cy="514177"/>
              <a:chOff x="3671248" y="1508078"/>
              <a:chExt cx="522436" cy="643302"/>
            </a:xfrm>
          </p:grpSpPr>
          <p:sp>
            <p:nvSpPr>
              <p:cNvPr id="39" name="Isosceles Triangle 38">
                <a:extLst>
                  <a:ext uri="{FF2B5EF4-FFF2-40B4-BE49-F238E27FC236}">
                    <a16:creationId xmlns:a16="http://schemas.microsoft.com/office/drawing/2014/main" id="{8BBB5234-F707-4AA7-A1DA-F005400F08C7}"/>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0" name="Straight Connector 39">
                <a:extLst>
                  <a:ext uri="{FF2B5EF4-FFF2-40B4-BE49-F238E27FC236}">
                    <a16:creationId xmlns:a16="http://schemas.microsoft.com/office/drawing/2014/main" id="{3F2E3E29-5FEC-4840-9F74-6B6CB91A23E0}"/>
                  </a:ext>
                </a:extLst>
              </p:cNvPr>
              <p:cNvCxnSpPr>
                <a:cxnSpLocks/>
              </p:cNvCxnSpPr>
              <p:nvPr/>
            </p:nvCxnSpPr>
            <p:spPr>
              <a:xfrm>
                <a:off x="3919754"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84E5D6D1-7E85-4163-A286-A6607FBD4FF0}"/>
                </a:ext>
              </a:extLst>
            </p:cNvPr>
            <p:cNvGrpSpPr>
              <a:grpSpLocks noChangeAspect="1"/>
            </p:cNvGrpSpPr>
            <p:nvPr/>
          </p:nvGrpSpPr>
          <p:grpSpPr>
            <a:xfrm>
              <a:off x="5624350" y="850438"/>
              <a:ext cx="417571" cy="514177"/>
              <a:chOff x="3671248" y="1508078"/>
              <a:chExt cx="522436" cy="643302"/>
            </a:xfrm>
          </p:grpSpPr>
          <p:sp>
            <p:nvSpPr>
              <p:cNvPr id="31" name="Isosceles Triangle 30">
                <a:extLst>
                  <a:ext uri="{FF2B5EF4-FFF2-40B4-BE49-F238E27FC236}">
                    <a16:creationId xmlns:a16="http://schemas.microsoft.com/office/drawing/2014/main" id="{F0A8AA99-A3A8-4558-BD71-9CC0D9ED6C9B}"/>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2" name="Straight Connector 31">
                <a:extLst>
                  <a:ext uri="{FF2B5EF4-FFF2-40B4-BE49-F238E27FC236}">
                    <a16:creationId xmlns:a16="http://schemas.microsoft.com/office/drawing/2014/main" id="{CB81E424-F978-4F51-9862-64C6C33FBE5B}"/>
                  </a:ext>
                </a:extLst>
              </p:cNvPr>
              <p:cNvCxnSpPr>
                <a:cxnSpLocks/>
              </p:cNvCxnSpPr>
              <p:nvPr/>
            </p:nvCxnSpPr>
            <p:spPr>
              <a:xfrm>
                <a:off x="3919754"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cxnSp>
        <p:nvCxnSpPr>
          <p:cNvPr id="41" name="!!left3">
            <a:extLst>
              <a:ext uri="{FF2B5EF4-FFF2-40B4-BE49-F238E27FC236}">
                <a16:creationId xmlns:a16="http://schemas.microsoft.com/office/drawing/2014/main" id="{555C06A1-07D1-40E3-A37D-B26748CC69A0}"/>
              </a:ext>
            </a:extLst>
          </p:cNvPr>
          <p:cNvCxnSpPr>
            <a:cxnSpLocks/>
          </p:cNvCxnSpPr>
          <p:nvPr/>
        </p:nvCxnSpPr>
        <p:spPr>
          <a:xfrm flipH="1">
            <a:off x="2478167" y="1184435"/>
            <a:ext cx="3693080" cy="347733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green2">
            <a:extLst>
              <a:ext uri="{FF2B5EF4-FFF2-40B4-BE49-F238E27FC236}">
                <a16:creationId xmlns:a16="http://schemas.microsoft.com/office/drawing/2014/main" id="{6DB66D83-A2C9-4971-9ED8-88842D4B27D6}"/>
              </a:ext>
            </a:extLst>
          </p:cNvPr>
          <p:cNvCxnSpPr>
            <a:cxnSpLocks/>
          </p:cNvCxnSpPr>
          <p:nvPr/>
        </p:nvCxnSpPr>
        <p:spPr>
          <a:xfrm flipH="1" flipV="1">
            <a:off x="3750923" y="1993611"/>
            <a:ext cx="722597" cy="767429"/>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3" name="!!pink2">
            <a:extLst>
              <a:ext uri="{FF2B5EF4-FFF2-40B4-BE49-F238E27FC236}">
                <a16:creationId xmlns:a16="http://schemas.microsoft.com/office/drawing/2014/main" id="{87C07EAC-8792-4D9F-8B8D-C53BDB0101C2}"/>
              </a:ext>
            </a:extLst>
          </p:cNvPr>
          <p:cNvCxnSpPr>
            <a:cxnSpLocks/>
          </p:cNvCxnSpPr>
          <p:nvPr/>
        </p:nvCxnSpPr>
        <p:spPr>
          <a:xfrm flipV="1">
            <a:off x="4490720" y="1191708"/>
            <a:ext cx="1671776" cy="1574111"/>
          </a:xfrm>
          <a:prstGeom prst="line">
            <a:avLst/>
          </a:prstGeom>
          <a:ln w="38100">
            <a:solidFill>
              <a:srgbClr val="D60CBE"/>
            </a:solidFill>
          </a:ln>
        </p:spPr>
        <p:style>
          <a:lnRef idx="1">
            <a:schemeClr val="accent1"/>
          </a:lnRef>
          <a:fillRef idx="0">
            <a:schemeClr val="accent1"/>
          </a:fillRef>
          <a:effectRef idx="0">
            <a:schemeClr val="accent1"/>
          </a:effectRef>
          <a:fontRef idx="minor">
            <a:schemeClr val="tx1"/>
          </a:fontRef>
        </p:style>
      </p:cxnSp>
      <p:cxnSp>
        <p:nvCxnSpPr>
          <p:cNvPr id="44" name="!!left4">
            <a:extLst>
              <a:ext uri="{FF2B5EF4-FFF2-40B4-BE49-F238E27FC236}">
                <a16:creationId xmlns:a16="http://schemas.microsoft.com/office/drawing/2014/main" id="{5C8D567A-58D2-490D-863C-924A9EAE44F4}"/>
              </a:ext>
            </a:extLst>
          </p:cNvPr>
          <p:cNvCxnSpPr>
            <a:cxnSpLocks/>
          </p:cNvCxnSpPr>
          <p:nvPr/>
        </p:nvCxnSpPr>
        <p:spPr>
          <a:xfrm flipH="1">
            <a:off x="4042807" y="1184435"/>
            <a:ext cx="3693080" cy="347733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green3">
            <a:extLst>
              <a:ext uri="{FF2B5EF4-FFF2-40B4-BE49-F238E27FC236}">
                <a16:creationId xmlns:a16="http://schemas.microsoft.com/office/drawing/2014/main" id="{1C61B95D-46B9-45DE-BDA1-4B1BEC7152F6}"/>
              </a:ext>
            </a:extLst>
          </p:cNvPr>
          <p:cNvCxnSpPr>
            <a:cxnSpLocks/>
          </p:cNvCxnSpPr>
          <p:nvPr/>
        </p:nvCxnSpPr>
        <p:spPr>
          <a:xfrm flipH="1" flipV="1">
            <a:off x="4502763" y="2796251"/>
            <a:ext cx="722597" cy="767429"/>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pink3">
            <a:extLst>
              <a:ext uri="{FF2B5EF4-FFF2-40B4-BE49-F238E27FC236}">
                <a16:creationId xmlns:a16="http://schemas.microsoft.com/office/drawing/2014/main" id="{00391997-1B29-4059-8A1D-53CF2D72F301}"/>
              </a:ext>
            </a:extLst>
          </p:cNvPr>
          <p:cNvCxnSpPr>
            <a:cxnSpLocks/>
          </p:cNvCxnSpPr>
          <p:nvPr/>
        </p:nvCxnSpPr>
        <p:spPr>
          <a:xfrm flipV="1">
            <a:off x="5250365" y="1191709"/>
            <a:ext cx="2476771" cy="2332076"/>
          </a:xfrm>
          <a:prstGeom prst="line">
            <a:avLst/>
          </a:prstGeom>
          <a:ln w="38100">
            <a:solidFill>
              <a:srgbClr val="D60CBE"/>
            </a:solidFill>
          </a:ln>
        </p:spPr>
        <p:style>
          <a:lnRef idx="1">
            <a:schemeClr val="accent1"/>
          </a:lnRef>
          <a:fillRef idx="0">
            <a:schemeClr val="accent1"/>
          </a:fillRef>
          <a:effectRef idx="0">
            <a:schemeClr val="accent1"/>
          </a:effectRef>
          <a:fontRef idx="minor">
            <a:schemeClr val="tx1"/>
          </a:fontRef>
        </p:style>
      </p:cxnSp>
      <p:sp>
        <p:nvSpPr>
          <p:cNvPr id="48" name="!!ft2">
            <a:extLst>
              <a:ext uri="{FF2B5EF4-FFF2-40B4-BE49-F238E27FC236}">
                <a16:creationId xmlns:a16="http://schemas.microsoft.com/office/drawing/2014/main" id="{20506812-97A4-4CAE-B6A6-38421793BB84}"/>
              </a:ext>
            </a:extLst>
          </p:cNvPr>
          <p:cNvSpPr txBox="1">
            <a:spLocks/>
          </p:cNvSpPr>
          <p:nvPr/>
        </p:nvSpPr>
        <p:spPr>
          <a:xfrm>
            <a:off x="6721955" y="1555382"/>
            <a:ext cx="4188879" cy="276999"/>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800" dirty="0">
                <a:solidFill>
                  <a:schemeClr val="bg1"/>
                </a:solidFill>
              </a:rPr>
              <a:t>Fourier Transform</a:t>
            </a:r>
          </a:p>
        </p:txBody>
      </p:sp>
      <p:sp>
        <p:nvSpPr>
          <p:cNvPr id="57" name="!!time2">
            <a:extLst>
              <a:ext uri="{FF2B5EF4-FFF2-40B4-BE49-F238E27FC236}">
                <a16:creationId xmlns:a16="http://schemas.microsoft.com/office/drawing/2014/main" id="{6DDA2C3E-57AD-4311-B539-00AD52ED9F70}"/>
              </a:ext>
            </a:extLst>
          </p:cNvPr>
          <p:cNvSpPr txBox="1">
            <a:spLocks/>
          </p:cNvSpPr>
          <p:nvPr/>
        </p:nvSpPr>
        <p:spPr>
          <a:xfrm>
            <a:off x="8610867" y="3648755"/>
            <a:ext cx="2219399" cy="278400"/>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800">
                <a:solidFill>
                  <a:schemeClr val="bg1"/>
                </a:solidFill>
              </a:rPr>
              <a:t>Angle</a:t>
            </a:r>
            <a:endParaRPr lang="en-US" sz="1800" dirty="0">
              <a:solidFill>
                <a:schemeClr val="bg1"/>
              </a:solidFill>
            </a:endParaRPr>
          </a:p>
        </p:txBody>
      </p:sp>
      <mc:AlternateContent xmlns:mc="http://schemas.openxmlformats.org/markup-compatibility/2006" xmlns:a14="http://schemas.microsoft.com/office/drawing/2010/main">
        <mc:Choice Requires="a14">
          <p:sp>
            <p:nvSpPr>
              <p:cNvPr id="105" name="Title 1">
                <a:extLst>
                  <a:ext uri="{FF2B5EF4-FFF2-40B4-BE49-F238E27FC236}">
                    <a16:creationId xmlns:a16="http://schemas.microsoft.com/office/drawing/2014/main" id="{E61AAAEF-D189-41BA-A502-5CF714011C33}"/>
                  </a:ext>
                </a:extLst>
              </p:cNvPr>
              <p:cNvSpPr txBox="1">
                <a:spLocks/>
              </p:cNvSpPr>
              <p:nvPr/>
            </p:nvSpPr>
            <p:spPr>
              <a:xfrm>
                <a:off x="6095011" y="4613029"/>
                <a:ext cx="3982439" cy="865493"/>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pPr/>
                <a14:m>
                  <m:oMathPara xmlns:m="http://schemas.openxmlformats.org/officeDocument/2006/math">
                    <m:oMathParaPr>
                      <m:jc m:val="centerGroup"/>
                    </m:oMathParaPr>
                    <m:oMath xmlns:m="http://schemas.openxmlformats.org/officeDocument/2006/math">
                      <m:r>
                        <a:rPr lang="en-US" sz="2000" b="0" i="1" smtClean="0">
                          <a:solidFill>
                            <a:schemeClr val="bg1"/>
                          </a:solidFill>
                          <a:latin typeface="Cambria Math" panose="02040503050406030204" pitchFamily="18" charset="0"/>
                        </a:rPr>
                        <m:t>𝑃</m:t>
                      </m:r>
                      <m:d>
                        <m:dPr>
                          <m:ctrlPr>
                            <a:rPr lang="en-US" sz="2000" b="0" i="1" smtClean="0">
                              <a:solidFill>
                                <a:schemeClr val="bg1"/>
                              </a:solidFill>
                              <a:latin typeface="Cambria Math" panose="02040503050406030204" pitchFamily="18" charset="0"/>
                            </a:rPr>
                          </m:ctrlPr>
                        </m:dPr>
                        <m:e>
                          <m:sSup>
                            <m:sSupPr>
                              <m:ctrlPr>
                                <a:rPr lang="en-US" sz="2000" i="1">
                                  <a:solidFill>
                                    <a:schemeClr val="bg1"/>
                                  </a:solidFill>
                                  <a:latin typeface="Cambria Math" panose="02040503050406030204" pitchFamily="18" charset="0"/>
                                  <a:ea typeface="Cambria Math" panose="02040503050406030204" pitchFamily="18" charset="0"/>
                                </a:rPr>
                              </m:ctrlPr>
                            </m:sSupPr>
                            <m:e>
                              <m:r>
                                <a:rPr lang="en-US" sz="2000" i="1">
                                  <a:solidFill>
                                    <a:schemeClr val="bg1"/>
                                  </a:solidFill>
                                  <a:latin typeface="Cambria Math" panose="02040503050406030204" pitchFamily="18" charset="0"/>
                                  <a:ea typeface="Cambria Math" panose="02040503050406030204" pitchFamily="18" charset="0"/>
                                </a:rPr>
                                <m:t>𝜃</m:t>
                              </m:r>
                            </m:e>
                            <m:sup>
                              <m:r>
                                <a:rPr lang="en-US" sz="2000" i="1">
                                  <a:solidFill>
                                    <a:schemeClr val="bg1"/>
                                  </a:solidFill>
                                  <a:latin typeface="Cambria Math" panose="02040503050406030204" pitchFamily="18" charset="0"/>
                                  <a:ea typeface="Cambria Math" panose="02040503050406030204" pitchFamily="18" charset="0"/>
                                </a:rPr>
                                <m:t>′</m:t>
                              </m:r>
                            </m:sup>
                          </m:sSup>
                        </m:e>
                      </m:d>
                      <m:r>
                        <a:rPr lang="en-US" sz="2000" b="0" i="1" smtClean="0">
                          <a:solidFill>
                            <a:schemeClr val="bg1"/>
                          </a:solidFill>
                          <a:latin typeface="Cambria Math" panose="02040503050406030204" pitchFamily="18" charset="0"/>
                        </a:rPr>
                        <m:t>=</m:t>
                      </m:r>
                      <m:nary>
                        <m:naryPr>
                          <m:chr m:val="∑"/>
                          <m:ctrlPr>
                            <a:rPr lang="en-US" sz="2000" i="1" smtClean="0">
                              <a:solidFill>
                                <a:schemeClr val="bg1"/>
                              </a:solidFill>
                              <a:latin typeface="Cambria Math" panose="02040503050406030204" pitchFamily="18" charset="0"/>
                            </a:rPr>
                          </m:ctrlPr>
                        </m:naryPr>
                        <m:sub>
                          <m:r>
                            <a:rPr lang="en-US" sz="2000" b="0" i="1" smtClean="0">
                              <a:solidFill>
                                <a:schemeClr val="bg1"/>
                              </a:solidFill>
                              <a:latin typeface="Cambria Math" panose="02040503050406030204" pitchFamily="18" charset="0"/>
                            </a:rPr>
                            <m:t>𝑎</m:t>
                          </m:r>
                          <m:r>
                            <a:rPr lang="en-US" sz="2000" b="0" i="1" smtClean="0">
                              <a:solidFill>
                                <a:schemeClr val="bg1"/>
                              </a:solidFill>
                              <a:latin typeface="Cambria Math" panose="02040503050406030204" pitchFamily="18" charset="0"/>
                            </a:rPr>
                            <m:t>=1</m:t>
                          </m:r>
                        </m:sub>
                        <m:sup>
                          <m:r>
                            <a:rPr lang="en-US" sz="2000" b="0" i="1" smtClean="0">
                              <a:solidFill>
                                <a:schemeClr val="bg1"/>
                              </a:solidFill>
                              <a:latin typeface="Cambria Math" panose="02040503050406030204" pitchFamily="18" charset="0"/>
                            </a:rPr>
                            <m:t>𝐴</m:t>
                          </m:r>
                        </m:sup>
                        <m:e>
                          <m:sSub>
                            <m:sSubPr>
                              <m:ctrlPr>
                                <a:rPr lang="en-US" sz="2000" b="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𝑠</m:t>
                              </m:r>
                            </m:e>
                            <m:sub>
                              <m:r>
                                <a:rPr lang="en-US" sz="2000" b="0" i="1" smtClean="0">
                                  <a:solidFill>
                                    <a:schemeClr val="bg1"/>
                                  </a:solidFill>
                                  <a:latin typeface="Cambria Math" panose="02040503050406030204" pitchFamily="18" charset="0"/>
                                </a:rPr>
                                <m:t>𝑎</m:t>
                              </m:r>
                            </m:sub>
                          </m:sSub>
                          <m:sSup>
                            <m:sSupPr>
                              <m:ctrlPr>
                                <a:rPr lang="en-US" sz="2000" b="0" i="1" smtClean="0">
                                  <a:solidFill>
                                    <a:schemeClr val="bg1"/>
                                  </a:solidFill>
                                  <a:latin typeface="Cambria Math" panose="02040503050406030204" pitchFamily="18" charset="0"/>
                                </a:rPr>
                              </m:ctrlPr>
                            </m:sSupPr>
                            <m:e>
                              <m:r>
                                <a:rPr lang="en-US" sz="2000" b="0" i="1" smtClean="0">
                                  <a:solidFill>
                                    <a:schemeClr val="bg1"/>
                                  </a:solidFill>
                                  <a:latin typeface="Cambria Math" panose="02040503050406030204" pitchFamily="18" charset="0"/>
                                </a:rPr>
                                <m:t>𝑒</m:t>
                              </m:r>
                            </m:e>
                            <m:sup>
                              <m:r>
                                <a:rPr lang="en-US" sz="2000" b="0" i="1" smtClean="0">
                                  <a:solidFill>
                                    <a:schemeClr val="bg1"/>
                                  </a:solidFill>
                                  <a:latin typeface="Cambria Math" panose="02040503050406030204" pitchFamily="18" charset="0"/>
                                </a:rPr>
                                <m:t>−</m:t>
                              </m:r>
                              <m:r>
                                <a:rPr lang="en-US" sz="2000" b="0" i="1" smtClean="0">
                                  <a:solidFill>
                                    <a:schemeClr val="bg1"/>
                                  </a:solidFill>
                                  <a:latin typeface="Cambria Math" panose="02040503050406030204" pitchFamily="18" charset="0"/>
                                </a:rPr>
                                <m:t>𝑗</m:t>
                              </m:r>
                              <m:r>
                                <a:rPr lang="en-US" sz="2000" b="0" i="1" smtClean="0">
                                  <a:solidFill>
                                    <a:schemeClr val="bg1"/>
                                  </a:solidFill>
                                  <a:latin typeface="Cambria Math" panose="02040503050406030204" pitchFamily="18" charset="0"/>
                                </a:rPr>
                                <m:t>2</m:t>
                              </m:r>
                              <m:r>
                                <a:rPr lang="en-US" sz="2000" b="0" i="1" smtClean="0">
                                  <a:solidFill>
                                    <a:schemeClr val="bg1"/>
                                  </a:solidFill>
                                  <a:latin typeface="Cambria Math" panose="02040503050406030204" pitchFamily="18" charset="0"/>
                                  <a:ea typeface="Cambria Math" panose="02040503050406030204" pitchFamily="18" charset="0"/>
                                </a:rPr>
                                <m:t>𝜋</m:t>
                              </m:r>
                              <m:sSub>
                                <m:sSubPr>
                                  <m:ctrlPr>
                                    <a:rPr lang="en-US" sz="2000" b="0" i="1" smtClean="0">
                                      <a:solidFill>
                                        <a:schemeClr val="bg1"/>
                                      </a:solidFill>
                                      <a:latin typeface="Cambria Math" panose="02040503050406030204" pitchFamily="18" charset="0"/>
                                      <a:ea typeface="Cambria Math" panose="02040503050406030204" pitchFamily="18" charset="0"/>
                                    </a:rPr>
                                  </m:ctrlPr>
                                </m:sSubPr>
                                <m:e>
                                  <m:r>
                                    <a:rPr lang="en-US" sz="2000" b="0" i="1" smtClean="0">
                                      <a:solidFill>
                                        <a:schemeClr val="bg1"/>
                                      </a:solidFill>
                                      <a:latin typeface="Cambria Math" panose="02040503050406030204" pitchFamily="18" charset="0"/>
                                      <a:ea typeface="Cambria Math" panose="02040503050406030204" pitchFamily="18" charset="0"/>
                                    </a:rPr>
                                    <m:t>𝑓</m:t>
                                  </m:r>
                                </m:e>
                                <m:sub>
                                  <m:r>
                                    <a:rPr lang="en-US" sz="2000" b="0" i="1" smtClean="0">
                                      <a:solidFill>
                                        <a:schemeClr val="bg1"/>
                                      </a:solidFill>
                                      <a:latin typeface="Cambria Math" panose="02040503050406030204" pitchFamily="18" charset="0"/>
                                      <a:ea typeface="Cambria Math" panose="02040503050406030204" pitchFamily="18" charset="0"/>
                                    </a:rPr>
                                    <m:t>0</m:t>
                                  </m:r>
                                </m:sub>
                              </m:sSub>
                              <m:r>
                                <a:rPr lang="en-US" sz="2000" b="0" i="1" smtClean="0">
                                  <a:solidFill>
                                    <a:schemeClr val="bg1"/>
                                  </a:solidFill>
                                  <a:latin typeface="Cambria Math" panose="02040503050406030204" pitchFamily="18" charset="0"/>
                                  <a:ea typeface="Cambria Math" panose="02040503050406030204" pitchFamily="18" charset="0"/>
                                </a:rPr>
                                <m:t>𝑎</m:t>
                              </m:r>
                              <m:r>
                                <a:rPr lang="el-GR" sz="2000" i="1">
                                  <a:solidFill>
                                    <a:schemeClr val="bg1"/>
                                  </a:solidFill>
                                  <a:latin typeface="Cambria Math" panose="02040503050406030204" pitchFamily="18" charset="0"/>
                                  <a:ea typeface="Cambria Math" panose="02040503050406030204" pitchFamily="18" charset="0"/>
                                </a:rPr>
                                <m:t>ℓ</m:t>
                              </m:r>
                              <m:r>
                                <m:rPr>
                                  <m:sty m:val="p"/>
                                </m:rPr>
                                <a:rPr lang="en-US" sz="2000" b="0" i="0" smtClean="0">
                                  <a:solidFill>
                                    <a:schemeClr val="bg1"/>
                                  </a:solidFill>
                                  <a:latin typeface="Cambria Math" panose="02040503050406030204" pitchFamily="18" charset="0"/>
                                  <a:ea typeface="Cambria Math" panose="02040503050406030204" pitchFamily="18" charset="0"/>
                                </a:rPr>
                                <m:t>cos</m:t>
                              </m:r>
                              <m:r>
                                <a:rPr lang="en-US" sz="2000" b="0" i="1" smtClean="0">
                                  <a:solidFill>
                                    <a:schemeClr val="bg1"/>
                                  </a:solidFill>
                                  <a:latin typeface="Cambria Math" panose="02040503050406030204" pitchFamily="18" charset="0"/>
                                  <a:ea typeface="Cambria Math" panose="02040503050406030204" pitchFamily="18" charset="0"/>
                                </a:rPr>
                                <m:t>⁡(</m:t>
                              </m:r>
                              <m:sSup>
                                <m:sSupPr>
                                  <m:ctrlPr>
                                    <a:rPr lang="en-US" sz="2000" b="0" i="1" smtClean="0">
                                      <a:solidFill>
                                        <a:schemeClr val="bg1"/>
                                      </a:solidFill>
                                      <a:latin typeface="Cambria Math" panose="02040503050406030204" pitchFamily="18" charset="0"/>
                                      <a:ea typeface="Cambria Math" panose="02040503050406030204" pitchFamily="18" charset="0"/>
                                    </a:rPr>
                                  </m:ctrlPr>
                                </m:sSupPr>
                                <m:e>
                                  <m:r>
                                    <a:rPr lang="en-US" sz="2000" i="1">
                                      <a:solidFill>
                                        <a:schemeClr val="bg1"/>
                                      </a:solidFill>
                                      <a:latin typeface="Cambria Math" panose="02040503050406030204" pitchFamily="18" charset="0"/>
                                      <a:ea typeface="Cambria Math" panose="02040503050406030204" pitchFamily="18" charset="0"/>
                                    </a:rPr>
                                    <m:t>𝜃</m:t>
                                  </m:r>
                                </m:e>
                                <m:sup>
                                  <m:r>
                                    <a:rPr lang="en-US" sz="2000" b="0" i="1" smtClean="0">
                                      <a:solidFill>
                                        <a:schemeClr val="bg1"/>
                                      </a:solidFill>
                                      <a:latin typeface="Cambria Math" panose="02040503050406030204" pitchFamily="18" charset="0"/>
                                      <a:ea typeface="Cambria Math" panose="02040503050406030204" pitchFamily="18" charset="0"/>
                                    </a:rPr>
                                    <m:t>′</m:t>
                                  </m:r>
                                </m:sup>
                              </m:sSup>
                              <m:r>
                                <a:rPr lang="en-US" sz="2000" b="0" i="1" smtClean="0">
                                  <a:solidFill>
                                    <a:schemeClr val="bg1"/>
                                  </a:solidFill>
                                  <a:latin typeface="Cambria Math" panose="02040503050406030204" pitchFamily="18" charset="0"/>
                                  <a:ea typeface="Cambria Math" panose="02040503050406030204" pitchFamily="18" charset="0"/>
                                </a:rPr>
                                <m:t>)</m:t>
                              </m:r>
                              <m:r>
                                <a:rPr lang="en-US" sz="2000" b="0" i="1" dirty="0" smtClean="0">
                                  <a:solidFill>
                                    <a:schemeClr val="bg1"/>
                                  </a:solidFill>
                                  <a:latin typeface="Cambria Math" panose="02040503050406030204" pitchFamily="18" charset="0"/>
                                  <a:ea typeface="Cambria Math" panose="02040503050406030204" pitchFamily="18" charset="0"/>
                                </a:rPr>
                                <m:t>/</m:t>
                              </m:r>
                              <m:r>
                                <a:rPr lang="en-US" sz="2000" b="0" i="1" dirty="0" smtClean="0">
                                  <a:solidFill>
                                    <a:schemeClr val="bg1"/>
                                  </a:solidFill>
                                  <a:latin typeface="Cambria Math" panose="02040503050406030204" pitchFamily="18" charset="0"/>
                                  <a:ea typeface="Cambria Math" panose="02040503050406030204" pitchFamily="18" charset="0"/>
                                </a:rPr>
                                <m:t>𝑐</m:t>
                              </m:r>
                            </m:sup>
                          </m:sSup>
                        </m:e>
                      </m:nary>
                    </m:oMath>
                  </m:oMathPara>
                </a14:m>
                <a:endParaRPr lang="en-US" sz="2000" baseline="30000" dirty="0">
                  <a:solidFill>
                    <a:schemeClr val="bg1"/>
                  </a:solidFill>
                </a:endParaRPr>
              </a:p>
            </p:txBody>
          </p:sp>
        </mc:Choice>
        <mc:Fallback xmlns="">
          <p:sp>
            <p:nvSpPr>
              <p:cNvPr id="105" name="Title 1">
                <a:extLst>
                  <a:ext uri="{FF2B5EF4-FFF2-40B4-BE49-F238E27FC236}">
                    <a16:creationId xmlns:a16="http://schemas.microsoft.com/office/drawing/2014/main" id="{E61AAAEF-D189-41BA-A502-5CF714011C33}"/>
                  </a:ext>
                </a:extLst>
              </p:cNvPr>
              <p:cNvSpPr txBox="1">
                <a:spLocks noRot="1" noChangeAspect="1" noMove="1" noResize="1" noEditPoints="1" noAdjustHandles="1" noChangeArrowheads="1" noChangeShapeType="1" noTextEdit="1"/>
              </p:cNvSpPr>
              <p:nvPr/>
            </p:nvSpPr>
            <p:spPr>
              <a:xfrm>
                <a:off x="6095011" y="4613029"/>
                <a:ext cx="3982439" cy="865493"/>
              </a:xfrm>
              <a:prstGeom prst="rect">
                <a:avLst/>
              </a:prstGeom>
              <a:blipFill>
                <a:blip r:embed="rId3"/>
                <a:stretch>
                  <a:fillRect/>
                </a:stretch>
              </a:blipFill>
              <a:ln>
                <a:noFill/>
              </a:ln>
            </p:spPr>
            <p:txBody>
              <a:bodyPr/>
              <a:lstStyle/>
              <a:p>
                <a:r>
                  <a:rPr lang="en-US">
                    <a:noFill/>
                  </a:rPr>
                  <a:t> </a:t>
                </a:r>
              </a:p>
            </p:txBody>
          </p:sp>
        </mc:Fallback>
      </mc:AlternateContent>
      <p:cxnSp>
        <p:nvCxnSpPr>
          <p:cNvPr id="60" name="!!ya">
            <a:extLst>
              <a:ext uri="{FF2B5EF4-FFF2-40B4-BE49-F238E27FC236}">
                <a16:creationId xmlns:a16="http://schemas.microsoft.com/office/drawing/2014/main" id="{6898CA90-1719-40B6-8C8E-7779D6EBA53F}"/>
              </a:ext>
            </a:extLst>
          </p:cNvPr>
          <p:cNvCxnSpPr>
            <a:cxnSpLocks/>
          </p:cNvCxnSpPr>
          <p:nvPr/>
        </p:nvCxnSpPr>
        <p:spPr>
          <a:xfrm>
            <a:off x="7486042" y="2548544"/>
            <a:ext cx="0" cy="1960269"/>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 name="!!amp_aoa">
            <a:extLst>
              <a:ext uri="{FF2B5EF4-FFF2-40B4-BE49-F238E27FC236}">
                <a16:creationId xmlns:a16="http://schemas.microsoft.com/office/drawing/2014/main" id="{BBEDFF19-66FC-43A0-BAEF-318C4D4ACF18}"/>
              </a:ext>
            </a:extLst>
          </p:cNvPr>
          <p:cNvSpPr txBox="1">
            <a:spLocks/>
          </p:cNvSpPr>
          <p:nvPr/>
        </p:nvSpPr>
        <p:spPr>
          <a:xfrm>
            <a:off x="6871595" y="2220992"/>
            <a:ext cx="2219397" cy="278400"/>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800" dirty="0">
                <a:solidFill>
                  <a:schemeClr val="bg1"/>
                </a:solidFill>
              </a:rPr>
              <a:t>Amplitude</a:t>
            </a:r>
          </a:p>
        </p:txBody>
      </p:sp>
      <p:grpSp>
        <p:nvGrpSpPr>
          <p:cNvPr id="62" name="!!a11">
            <a:extLst>
              <a:ext uri="{FF2B5EF4-FFF2-40B4-BE49-F238E27FC236}">
                <a16:creationId xmlns:a16="http://schemas.microsoft.com/office/drawing/2014/main" id="{33AAB64E-7697-4D28-B0AF-2802B8B8EB7C}"/>
              </a:ext>
            </a:extLst>
          </p:cNvPr>
          <p:cNvGrpSpPr/>
          <p:nvPr/>
        </p:nvGrpSpPr>
        <p:grpSpPr>
          <a:xfrm>
            <a:off x="7638532" y="3342549"/>
            <a:ext cx="42929" cy="174105"/>
            <a:chOff x="7190740" y="2639060"/>
            <a:chExt cx="45719" cy="185420"/>
          </a:xfrm>
        </p:grpSpPr>
        <p:cxnSp>
          <p:nvCxnSpPr>
            <p:cNvPr id="64" name="Straight Connector 63">
              <a:extLst>
                <a:ext uri="{FF2B5EF4-FFF2-40B4-BE49-F238E27FC236}">
                  <a16:creationId xmlns:a16="http://schemas.microsoft.com/office/drawing/2014/main" id="{4DDA1864-5873-433C-95C0-3AFEC596827D}"/>
                </a:ext>
              </a:extLst>
            </p:cNvPr>
            <p:cNvCxnSpPr>
              <a:cxnSpLocks/>
            </p:cNvCxnSpPr>
            <p:nvPr/>
          </p:nvCxnSpPr>
          <p:spPr>
            <a:xfrm flipV="1">
              <a:off x="7213599" y="2684780"/>
              <a:ext cx="0" cy="1397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7819E2C1-5AA6-46D5-8807-74FEEB367ED5}"/>
                </a:ext>
              </a:extLst>
            </p:cNvPr>
            <p:cNvSpPr/>
            <p:nvPr/>
          </p:nvSpPr>
          <p:spPr>
            <a:xfrm>
              <a:off x="7190740" y="26390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a10">
            <a:extLst>
              <a:ext uri="{FF2B5EF4-FFF2-40B4-BE49-F238E27FC236}">
                <a16:creationId xmlns:a16="http://schemas.microsoft.com/office/drawing/2014/main" id="{FA97F93B-F02B-4362-88C5-015BA4A41F71}"/>
              </a:ext>
            </a:extLst>
          </p:cNvPr>
          <p:cNvGrpSpPr/>
          <p:nvPr/>
        </p:nvGrpSpPr>
        <p:grpSpPr>
          <a:xfrm>
            <a:off x="9675319" y="3342549"/>
            <a:ext cx="42929" cy="174105"/>
            <a:chOff x="7190740" y="2639060"/>
            <a:chExt cx="45719" cy="185420"/>
          </a:xfrm>
        </p:grpSpPr>
        <p:cxnSp>
          <p:nvCxnSpPr>
            <p:cNvPr id="72" name="Straight Connector 71">
              <a:extLst>
                <a:ext uri="{FF2B5EF4-FFF2-40B4-BE49-F238E27FC236}">
                  <a16:creationId xmlns:a16="http://schemas.microsoft.com/office/drawing/2014/main" id="{743E6EA2-93B2-400D-9CE7-4879D105A578}"/>
                </a:ext>
              </a:extLst>
            </p:cNvPr>
            <p:cNvCxnSpPr>
              <a:cxnSpLocks/>
            </p:cNvCxnSpPr>
            <p:nvPr/>
          </p:nvCxnSpPr>
          <p:spPr>
            <a:xfrm flipV="1">
              <a:off x="7213599" y="2684780"/>
              <a:ext cx="0" cy="1397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3" name="Oval 72">
              <a:extLst>
                <a:ext uri="{FF2B5EF4-FFF2-40B4-BE49-F238E27FC236}">
                  <a16:creationId xmlns:a16="http://schemas.microsoft.com/office/drawing/2014/main" id="{0A2A2162-0BCB-445B-A6FE-457731E990E2}"/>
                </a:ext>
              </a:extLst>
            </p:cNvPr>
            <p:cNvSpPr/>
            <p:nvPr/>
          </p:nvSpPr>
          <p:spPr>
            <a:xfrm>
              <a:off x="7190740" y="26390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a9">
            <a:extLst>
              <a:ext uri="{FF2B5EF4-FFF2-40B4-BE49-F238E27FC236}">
                <a16:creationId xmlns:a16="http://schemas.microsoft.com/office/drawing/2014/main" id="{552462EC-218F-4696-9573-D072856FF057}"/>
              </a:ext>
            </a:extLst>
          </p:cNvPr>
          <p:cNvGrpSpPr/>
          <p:nvPr/>
        </p:nvGrpSpPr>
        <p:grpSpPr>
          <a:xfrm>
            <a:off x="7823693" y="3239994"/>
            <a:ext cx="42929" cy="276660"/>
            <a:chOff x="7387936" y="2524760"/>
            <a:chExt cx="45719" cy="294641"/>
          </a:xfrm>
        </p:grpSpPr>
        <p:cxnSp>
          <p:nvCxnSpPr>
            <p:cNvPr id="75" name="Straight Connector 74">
              <a:extLst>
                <a:ext uri="{FF2B5EF4-FFF2-40B4-BE49-F238E27FC236}">
                  <a16:creationId xmlns:a16="http://schemas.microsoft.com/office/drawing/2014/main" id="{049896EB-C783-4BC2-8C3A-5E3B67417B95}"/>
                </a:ext>
              </a:extLst>
            </p:cNvPr>
            <p:cNvCxnSpPr>
              <a:cxnSpLocks/>
              <a:endCxn id="76" idx="4"/>
            </p:cNvCxnSpPr>
            <p:nvPr/>
          </p:nvCxnSpPr>
          <p:spPr>
            <a:xfrm flipV="1">
              <a:off x="7410795" y="2570479"/>
              <a:ext cx="1" cy="24892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6" name="Oval 75">
              <a:extLst>
                <a:ext uri="{FF2B5EF4-FFF2-40B4-BE49-F238E27FC236}">
                  <a16:creationId xmlns:a16="http://schemas.microsoft.com/office/drawing/2014/main" id="{5BB14497-0A06-4672-AC92-9E44F95E8EFC}"/>
                </a:ext>
              </a:extLst>
            </p:cNvPr>
            <p:cNvSpPr/>
            <p:nvPr/>
          </p:nvSpPr>
          <p:spPr>
            <a:xfrm>
              <a:off x="7387936" y="25247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a8">
            <a:extLst>
              <a:ext uri="{FF2B5EF4-FFF2-40B4-BE49-F238E27FC236}">
                <a16:creationId xmlns:a16="http://schemas.microsoft.com/office/drawing/2014/main" id="{AE2F60F6-E3E1-4369-8692-F5A319839083}"/>
              </a:ext>
            </a:extLst>
          </p:cNvPr>
          <p:cNvGrpSpPr/>
          <p:nvPr/>
        </p:nvGrpSpPr>
        <p:grpSpPr>
          <a:xfrm>
            <a:off x="8008856" y="3406944"/>
            <a:ext cx="42929" cy="109710"/>
            <a:chOff x="7585132" y="2702560"/>
            <a:chExt cx="45719" cy="116840"/>
          </a:xfrm>
        </p:grpSpPr>
        <p:cxnSp>
          <p:nvCxnSpPr>
            <p:cNvPr id="78" name="Straight Connector 77">
              <a:extLst>
                <a:ext uri="{FF2B5EF4-FFF2-40B4-BE49-F238E27FC236}">
                  <a16:creationId xmlns:a16="http://schemas.microsoft.com/office/drawing/2014/main" id="{2FC6BD9A-CC67-43A3-8B8C-777CC68D0698}"/>
                </a:ext>
              </a:extLst>
            </p:cNvPr>
            <p:cNvCxnSpPr>
              <a:cxnSpLocks/>
              <a:endCxn id="79" idx="0"/>
            </p:cNvCxnSpPr>
            <p:nvPr/>
          </p:nvCxnSpPr>
          <p:spPr>
            <a:xfrm flipV="1">
              <a:off x="7607991" y="2702560"/>
              <a:ext cx="1" cy="11684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9" name="Oval 78">
              <a:extLst>
                <a:ext uri="{FF2B5EF4-FFF2-40B4-BE49-F238E27FC236}">
                  <a16:creationId xmlns:a16="http://schemas.microsoft.com/office/drawing/2014/main" id="{6FEAB70D-2DA8-408B-904D-C25F0F7627EE}"/>
                </a:ext>
              </a:extLst>
            </p:cNvPr>
            <p:cNvSpPr/>
            <p:nvPr/>
          </p:nvSpPr>
          <p:spPr>
            <a:xfrm>
              <a:off x="7585132" y="27025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a7">
            <a:extLst>
              <a:ext uri="{FF2B5EF4-FFF2-40B4-BE49-F238E27FC236}">
                <a16:creationId xmlns:a16="http://schemas.microsoft.com/office/drawing/2014/main" id="{F05978F8-AF4B-49D7-B732-AF6315CEBC2D}"/>
              </a:ext>
            </a:extLst>
          </p:cNvPr>
          <p:cNvGrpSpPr/>
          <p:nvPr/>
        </p:nvGrpSpPr>
        <p:grpSpPr>
          <a:xfrm>
            <a:off x="8194018" y="3359244"/>
            <a:ext cx="42929" cy="157410"/>
            <a:chOff x="7782328" y="2651760"/>
            <a:chExt cx="45719" cy="167640"/>
          </a:xfrm>
        </p:grpSpPr>
        <p:cxnSp>
          <p:nvCxnSpPr>
            <p:cNvPr id="81" name="Straight Connector 80">
              <a:extLst>
                <a:ext uri="{FF2B5EF4-FFF2-40B4-BE49-F238E27FC236}">
                  <a16:creationId xmlns:a16="http://schemas.microsoft.com/office/drawing/2014/main" id="{F6A8BF16-D315-41EB-B7A1-4467B233FDA9}"/>
                </a:ext>
              </a:extLst>
            </p:cNvPr>
            <p:cNvCxnSpPr>
              <a:cxnSpLocks/>
            </p:cNvCxnSpPr>
            <p:nvPr/>
          </p:nvCxnSpPr>
          <p:spPr>
            <a:xfrm flipV="1">
              <a:off x="7805187" y="2679700"/>
              <a:ext cx="0" cy="1397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6A1F67EB-76CC-4D15-9D51-9E52AFADDDF3}"/>
                </a:ext>
              </a:extLst>
            </p:cNvPr>
            <p:cNvSpPr/>
            <p:nvPr/>
          </p:nvSpPr>
          <p:spPr>
            <a:xfrm>
              <a:off x="7782328" y="26517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a6">
            <a:extLst>
              <a:ext uri="{FF2B5EF4-FFF2-40B4-BE49-F238E27FC236}">
                <a16:creationId xmlns:a16="http://schemas.microsoft.com/office/drawing/2014/main" id="{E64CC733-CAC2-4B1C-B47A-18E62066995C}"/>
              </a:ext>
            </a:extLst>
          </p:cNvPr>
          <p:cNvGrpSpPr/>
          <p:nvPr/>
        </p:nvGrpSpPr>
        <p:grpSpPr>
          <a:xfrm>
            <a:off x="8379181" y="3342549"/>
            <a:ext cx="42929" cy="174105"/>
            <a:chOff x="7190740" y="2639060"/>
            <a:chExt cx="45719" cy="185420"/>
          </a:xfrm>
        </p:grpSpPr>
        <p:cxnSp>
          <p:nvCxnSpPr>
            <p:cNvPr id="84" name="Straight Connector 83">
              <a:extLst>
                <a:ext uri="{FF2B5EF4-FFF2-40B4-BE49-F238E27FC236}">
                  <a16:creationId xmlns:a16="http://schemas.microsoft.com/office/drawing/2014/main" id="{97D2E96E-2AD0-45F2-8F44-7B75DD1389D9}"/>
                </a:ext>
              </a:extLst>
            </p:cNvPr>
            <p:cNvCxnSpPr>
              <a:cxnSpLocks/>
            </p:cNvCxnSpPr>
            <p:nvPr/>
          </p:nvCxnSpPr>
          <p:spPr>
            <a:xfrm flipV="1">
              <a:off x="7213599" y="2684780"/>
              <a:ext cx="0" cy="1397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85" name="Oval 84">
              <a:extLst>
                <a:ext uri="{FF2B5EF4-FFF2-40B4-BE49-F238E27FC236}">
                  <a16:creationId xmlns:a16="http://schemas.microsoft.com/office/drawing/2014/main" id="{DE012A6D-3CD9-40AB-BF81-490E6343CC89}"/>
                </a:ext>
              </a:extLst>
            </p:cNvPr>
            <p:cNvSpPr/>
            <p:nvPr/>
          </p:nvSpPr>
          <p:spPr>
            <a:xfrm>
              <a:off x="7190740" y="26390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a5">
            <a:extLst>
              <a:ext uri="{FF2B5EF4-FFF2-40B4-BE49-F238E27FC236}">
                <a16:creationId xmlns:a16="http://schemas.microsoft.com/office/drawing/2014/main" id="{23792C19-84F2-46A6-BEEC-AA8A9C68E5CF}"/>
              </a:ext>
            </a:extLst>
          </p:cNvPr>
          <p:cNvGrpSpPr/>
          <p:nvPr/>
        </p:nvGrpSpPr>
        <p:grpSpPr>
          <a:xfrm>
            <a:off x="8564343" y="3323469"/>
            <a:ext cx="42929" cy="193185"/>
            <a:chOff x="8176720" y="2613660"/>
            <a:chExt cx="45719" cy="205741"/>
          </a:xfrm>
        </p:grpSpPr>
        <p:cxnSp>
          <p:nvCxnSpPr>
            <p:cNvPr id="87" name="Straight Connector 86">
              <a:extLst>
                <a:ext uri="{FF2B5EF4-FFF2-40B4-BE49-F238E27FC236}">
                  <a16:creationId xmlns:a16="http://schemas.microsoft.com/office/drawing/2014/main" id="{892F9EBC-915E-44B4-80E1-FCA1249DDAE1}"/>
                </a:ext>
              </a:extLst>
            </p:cNvPr>
            <p:cNvCxnSpPr>
              <a:cxnSpLocks/>
              <a:endCxn id="88" idx="4"/>
            </p:cNvCxnSpPr>
            <p:nvPr/>
          </p:nvCxnSpPr>
          <p:spPr>
            <a:xfrm flipV="1">
              <a:off x="8199579" y="2659379"/>
              <a:ext cx="1" cy="16002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FBF44A40-CA01-4192-AF33-E2C1C20CFD7C}"/>
                </a:ext>
              </a:extLst>
            </p:cNvPr>
            <p:cNvSpPr/>
            <p:nvPr/>
          </p:nvSpPr>
          <p:spPr>
            <a:xfrm>
              <a:off x="8176720" y="26136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a0">
            <a:extLst>
              <a:ext uri="{FF2B5EF4-FFF2-40B4-BE49-F238E27FC236}">
                <a16:creationId xmlns:a16="http://schemas.microsoft.com/office/drawing/2014/main" id="{39C05691-8D0A-4924-AB4C-E78ED6CB0884}"/>
              </a:ext>
            </a:extLst>
          </p:cNvPr>
          <p:cNvGrpSpPr/>
          <p:nvPr/>
        </p:nvGrpSpPr>
        <p:grpSpPr>
          <a:xfrm>
            <a:off x="8749503" y="2705753"/>
            <a:ext cx="42929" cy="810902"/>
            <a:chOff x="8749503" y="2705753"/>
            <a:chExt cx="42929" cy="810902"/>
          </a:xfrm>
        </p:grpSpPr>
        <p:cxnSp>
          <p:nvCxnSpPr>
            <p:cNvPr id="89" name="Straight Connector 88">
              <a:extLst>
                <a:ext uri="{FF2B5EF4-FFF2-40B4-BE49-F238E27FC236}">
                  <a16:creationId xmlns:a16="http://schemas.microsoft.com/office/drawing/2014/main" id="{8B0E3D1E-0556-4BFC-A7E2-5C4EE9EB1A7D}"/>
                </a:ext>
              </a:extLst>
            </p:cNvPr>
            <p:cNvCxnSpPr>
              <a:cxnSpLocks/>
              <a:endCxn id="90" idx="4"/>
            </p:cNvCxnSpPr>
            <p:nvPr/>
          </p:nvCxnSpPr>
          <p:spPr>
            <a:xfrm flipV="1">
              <a:off x="8770968" y="2748685"/>
              <a:ext cx="2" cy="76797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id="{13845EF9-9D90-4A84-9340-746634D43EB5}"/>
                </a:ext>
              </a:extLst>
            </p:cNvPr>
            <p:cNvSpPr/>
            <p:nvPr/>
          </p:nvSpPr>
          <p:spPr>
            <a:xfrm>
              <a:off x="8749503" y="2705753"/>
              <a:ext cx="42929" cy="4292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a4">
            <a:extLst>
              <a:ext uri="{FF2B5EF4-FFF2-40B4-BE49-F238E27FC236}">
                <a16:creationId xmlns:a16="http://schemas.microsoft.com/office/drawing/2014/main" id="{41A57F84-EE59-4A3D-ABCD-2C4667D8BABF}"/>
              </a:ext>
            </a:extLst>
          </p:cNvPr>
          <p:cNvGrpSpPr/>
          <p:nvPr/>
        </p:nvGrpSpPr>
        <p:grpSpPr>
          <a:xfrm>
            <a:off x="9490911" y="3323469"/>
            <a:ext cx="42929" cy="193185"/>
            <a:chOff x="8176720" y="2613660"/>
            <a:chExt cx="45719" cy="205741"/>
          </a:xfrm>
        </p:grpSpPr>
        <p:cxnSp>
          <p:nvCxnSpPr>
            <p:cNvPr id="92" name="Straight Connector 91">
              <a:extLst>
                <a:ext uri="{FF2B5EF4-FFF2-40B4-BE49-F238E27FC236}">
                  <a16:creationId xmlns:a16="http://schemas.microsoft.com/office/drawing/2014/main" id="{F81BD60D-91F1-4500-B0DA-5ED31DCFCEFA}"/>
                </a:ext>
              </a:extLst>
            </p:cNvPr>
            <p:cNvCxnSpPr>
              <a:cxnSpLocks/>
              <a:endCxn id="93" idx="4"/>
            </p:cNvCxnSpPr>
            <p:nvPr/>
          </p:nvCxnSpPr>
          <p:spPr>
            <a:xfrm flipV="1">
              <a:off x="8199579" y="2659379"/>
              <a:ext cx="1" cy="16002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93" name="Oval 92">
              <a:extLst>
                <a:ext uri="{FF2B5EF4-FFF2-40B4-BE49-F238E27FC236}">
                  <a16:creationId xmlns:a16="http://schemas.microsoft.com/office/drawing/2014/main" id="{0DC3EEC9-8DD0-49AD-9283-7AC42D6D4120}"/>
                </a:ext>
              </a:extLst>
            </p:cNvPr>
            <p:cNvSpPr/>
            <p:nvPr/>
          </p:nvSpPr>
          <p:spPr>
            <a:xfrm>
              <a:off x="8176720" y="26136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a3">
            <a:extLst>
              <a:ext uri="{FF2B5EF4-FFF2-40B4-BE49-F238E27FC236}">
                <a16:creationId xmlns:a16="http://schemas.microsoft.com/office/drawing/2014/main" id="{D89FCD6F-ACA1-4E5C-ACF7-DA0AE03EB8E7}"/>
              </a:ext>
            </a:extLst>
          </p:cNvPr>
          <p:cNvGrpSpPr/>
          <p:nvPr/>
        </p:nvGrpSpPr>
        <p:grpSpPr>
          <a:xfrm>
            <a:off x="8932717" y="3237609"/>
            <a:ext cx="42929" cy="276660"/>
            <a:chOff x="7387936" y="2524760"/>
            <a:chExt cx="45719" cy="294641"/>
          </a:xfrm>
        </p:grpSpPr>
        <p:cxnSp>
          <p:nvCxnSpPr>
            <p:cNvPr id="95" name="Straight Connector 94">
              <a:extLst>
                <a:ext uri="{FF2B5EF4-FFF2-40B4-BE49-F238E27FC236}">
                  <a16:creationId xmlns:a16="http://schemas.microsoft.com/office/drawing/2014/main" id="{90454233-9CEC-4AC7-9414-AE5D168FD948}"/>
                </a:ext>
              </a:extLst>
            </p:cNvPr>
            <p:cNvCxnSpPr>
              <a:cxnSpLocks/>
              <a:endCxn id="96" idx="4"/>
            </p:cNvCxnSpPr>
            <p:nvPr/>
          </p:nvCxnSpPr>
          <p:spPr>
            <a:xfrm flipV="1">
              <a:off x="7410795" y="2570479"/>
              <a:ext cx="1" cy="24892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96" name="Oval 95">
              <a:extLst>
                <a:ext uri="{FF2B5EF4-FFF2-40B4-BE49-F238E27FC236}">
                  <a16:creationId xmlns:a16="http://schemas.microsoft.com/office/drawing/2014/main" id="{ED70ADC6-98FB-4FA2-9A39-DEAB7F5096FC}"/>
                </a:ext>
              </a:extLst>
            </p:cNvPr>
            <p:cNvSpPr/>
            <p:nvPr/>
          </p:nvSpPr>
          <p:spPr>
            <a:xfrm>
              <a:off x="7387936" y="25247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a2">
            <a:extLst>
              <a:ext uri="{FF2B5EF4-FFF2-40B4-BE49-F238E27FC236}">
                <a16:creationId xmlns:a16="http://schemas.microsoft.com/office/drawing/2014/main" id="{00DE5437-9D71-49B8-98A2-8A2CA5ADB713}"/>
              </a:ext>
            </a:extLst>
          </p:cNvPr>
          <p:cNvGrpSpPr/>
          <p:nvPr/>
        </p:nvGrpSpPr>
        <p:grpSpPr>
          <a:xfrm>
            <a:off x="9304991" y="3342549"/>
            <a:ext cx="42929" cy="174105"/>
            <a:chOff x="7190740" y="2639060"/>
            <a:chExt cx="45719" cy="185420"/>
          </a:xfrm>
        </p:grpSpPr>
        <p:cxnSp>
          <p:nvCxnSpPr>
            <p:cNvPr id="98" name="Straight Connector 97">
              <a:extLst>
                <a:ext uri="{FF2B5EF4-FFF2-40B4-BE49-F238E27FC236}">
                  <a16:creationId xmlns:a16="http://schemas.microsoft.com/office/drawing/2014/main" id="{D1DE5921-D32B-45C7-8D2A-6B2998BF8406}"/>
                </a:ext>
              </a:extLst>
            </p:cNvPr>
            <p:cNvCxnSpPr>
              <a:cxnSpLocks/>
            </p:cNvCxnSpPr>
            <p:nvPr/>
          </p:nvCxnSpPr>
          <p:spPr>
            <a:xfrm flipV="1">
              <a:off x="7213599" y="2684780"/>
              <a:ext cx="0" cy="1397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99" name="Oval 98">
              <a:extLst>
                <a:ext uri="{FF2B5EF4-FFF2-40B4-BE49-F238E27FC236}">
                  <a16:creationId xmlns:a16="http://schemas.microsoft.com/office/drawing/2014/main" id="{6015173F-568A-4382-9C32-08B66E9DEAE0}"/>
                </a:ext>
              </a:extLst>
            </p:cNvPr>
            <p:cNvSpPr/>
            <p:nvPr/>
          </p:nvSpPr>
          <p:spPr>
            <a:xfrm>
              <a:off x="7190740" y="26390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a1">
            <a:extLst>
              <a:ext uri="{FF2B5EF4-FFF2-40B4-BE49-F238E27FC236}">
                <a16:creationId xmlns:a16="http://schemas.microsoft.com/office/drawing/2014/main" id="{1B72B3FB-D567-4397-A48D-68C92FEA1525}"/>
              </a:ext>
            </a:extLst>
          </p:cNvPr>
          <p:cNvGrpSpPr/>
          <p:nvPr/>
        </p:nvGrpSpPr>
        <p:grpSpPr>
          <a:xfrm>
            <a:off x="9120589" y="3373554"/>
            <a:ext cx="42929" cy="157410"/>
            <a:chOff x="7782328" y="2651760"/>
            <a:chExt cx="45719" cy="167640"/>
          </a:xfrm>
        </p:grpSpPr>
        <p:cxnSp>
          <p:nvCxnSpPr>
            <p:cNvPr id="101" name="Straight Connector 100">
              <a:extLst>
                <a:ext uri="{FF2B5EF4-FFF2-40B4-BE49-F238E27FC236}">
                  <a16:creationId xmlns:a16="http://schemas.microsoft.com/office/drawing/2014/main" id="{6F17B224-6D22-4689-902A-44DA05EFB12C}"/>
                </a:ext>
              </a:extLst>
            </p:cNvPr>
            <p:cNvCxnSpPr>
              <a:cxnSpLocks/>
            </p:cNvCxnSpPr>
            <p:nvPr/>
          </p:nvCxnSpPr>
          <p:spPr>
            <a:xfrm flipV="1">
              <a:off x="7805187" y="2679700"/>
              <a:ext cx="0" cy="1397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2" name="Oval 101">
              <a:extLst>
                <a:ext uri="{FF2B5EF4-FFF2-40B4-BE49-F238E27FC236}">
                  <a16:creationId xmlns:a16="http://schemas.microsoft.com/office/drawing/2014/main" id="{F376A3EE-0D0C-4D2E-92FD-D84A8AF52C56}"/>
                </a:ext>
              </a:extLst>
            </p:cNvPr>
            <p:cNvSpPr/>
            <p:nvPr/>
          </p:nvSpPr>
          <p:spPr>
            <a:xfrm>
              <a:off x="7782328" y="26517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3" name="!!xa">
            <a:extLst>
              <a:ext uri="{FF2B5EF4-FFF2-40B4-BE49-F238E27FC236}">
                <a16:creationId xmlns:a16="http://schemas.microsoft.com/office/drawing/2014/main" id="{6E49A213-0211-407D-A231-62FB4610576B}"/>
              </a:ext>
            </a:extLst>
          </p:cNvPr>
          <p:cNvCxnSpPr>
            <a:cxnSpLocks/>
          </p:cNvCxnSpPr>
          <p:nvPr/>
        </p:nvCxnSpPr>
        <p:spPr>
          <a:xfrm>
            <a:off x="7174178" y="3521250"/>
            <a:ext cx="2687946"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01D23D2A-9833-4388-8470-65B18AB65301}"/>
                  </a:ext>
                </a:extLst>
              </p:cNvPr>
              <p:cNvSpPr txBox="1"/>
              <p:nvPr/>
            </p:nvSpPr>
            <p:spPr>
              <a:xfrm>
                <a:off x="9321800" y="3970774"/>
                <a:ext cx="92964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i="1" smtClean="0">
                              <a:solidFill>
                                <a:schemeClr val="bg1"/>
                              </a:solidFill>
                              <a:latin typeface="Cambria Math" panose="02040503050406030204" pitchFamily="18" charset="0"/>
                              <a:ea typeface="Cambria Math" panose="02040503050406030204" pitchFamily="18" charset="0"/>
                            </a:rPr>
                          </m:ctrlPr>
                        </m:sSupPr>
                        <m:e>
                          <m:r>
                            <a:rPr lang="en-US" i="1">
                              <a:solidFill>
                                <a:schemeClr val="bg1"/>
                              </a:solidFill>
                              <a:latin typeface="Cambria Math" panose="02040503050406030204" pitchFamily="18" charset="0"/>
                              <a:ea typeface="Cambria Math" panose="02040503050406030204" pitchFamily="18" charset="0"/>
                            </a:rPr>
                            <m:t>𝜃</m:t>
                          </m:r>
                        </m:e>
                        <m:sup>
                          <m:r>
                            <a:rPr lang="en-US" i="1">
                              <a:solidFill>
                                <a:schemeClr val="bg1"/>
                              </a:solidFill>
                              <a:latin typeface="Cambria Math" panose="02040503050406030204" pitchFamily="18" charset="0"/>
                              <a:ea typeface="Cambria Math" panose="02040503050406030204" pitchFamily="18" charset="0"/>
                            </a:rPr>
                            <m:t>′</m:t>
                          </m:r>
                        </m:sup>
                      </m:sSup>
                    </m:oMath>
                  </m:oMathPara>
                </a14:m>
                <a:endParaRPr lang="en-US" dirty="0">
                  <a:solidFill>
                    <a:schemeClr val="bg1"/>
                  </a:solidFill>
                </a:endParaRPr>
              </a:p>
            </p:txBody>
          </p:sp>
        </mc:Choice>
        <mc:Fallback xmlns="">
          <p:sp>
            <p:nvSpPr>
              <p:cNvPr id="106" name="TextBox 105">
                <a:extLst>
                  <a:ext uri="{FF2B5EF4-FFF2-40B4-BE49-F238E27FC236}">
                    <a16:creationId xmlns:a16="http://schemas.microsoft.com/office/drawing/2014/main" id="{01D23D2A-9833-4388-8470-65B18AB65301}"/>
                  </a:ext>
                </a:extLst>
              </p:cNvPr>
              <p:cNvSpPr txBox="1">
                <a:spLocks noRot="1" noChangeAspect="1" noMove="1" noResize="1" noEditPoints="1" noAdjustHandles="1" noChangeArrowheads="1" noChangeShapeType="1" noTextEdit="1"/>
              </p:cNvSpPr>
              <p:nvPr/>
            </p:nvSpPr>
            <p:spPr>
              <a:xfrm>
                <a:off x="9321800" y="3970774"/>
                <a:ext cx="929640"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F48958EA-9762-46EA-A8E0-04B7D89BDD2C}"/>
                  </a:ext>
                </a:extLst>
              </p:cNvPr>
              <p:cNvSpPr txBox="1"/>
              <p:nvPr/>
            </p:nvSpPr>
            <p:spPr>
              <a:xfrm>
                <a:off x="8336280" y="3605014"/>
                <a:ext cx="92964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solidFill>
                            <a:schemeClr val="accent2"/>
                          </a:solidFill>
                          <a:latin typeface="Cambria Math" panose="02040503050406030204" pitchFamily="18" charset="0"/>
                          <a:ea typeface="Cambria Math" panose="02040503050406030204" pitchFamily="18" charset="0"/>
                        </a:rPr>
                        <m:t>𝜃</m:t>
                      </m:r>
                    </m:oMath>
                  </m:oMathPara>
                </a14:m>
                <a:endParaRPr lang="en-US" dirty="0"/>
              </a:p>
            </p:txBody>
          </p:sp>
        </mc:Choice>
        <mc:Fallback xmlns="">
          <p:sp>
            <p:nvSpPr>
              <p:cNvPr id="107" name="TextBox 106">
                <a:extLst>
                  <a:ext uri="{FF2B5EF4-FFF2-40B4-BE49-F238E27FC236}">
                    <a16:creationId xmlns:a16="http://schemas.microsoft.com/office/drawing/2014/main" id="{F48958EA-9762-46EA-A8E0-04B7D89BDD2C}"/>
                  </a:ext>
                </a:extLst>
              </p:cNvPr>
              <p:cNvSpPr txBox="1">
                <a:spLocks noRot="1" noChangeAspect="1" noMove="1" noResize="1" noEditPoints="1" noAdjustHandles="1" noChangeArrowheads="1" noChangeShapeType="1" noTextEdit="1"/>
              </p:cNvSpPr>
              <p:nvPr/>
            </p:nvSpPr>
            <p:spPr>
              <a:xfrm>
                <a:off x="8336280" y="3605014"/>
                <a:ext cx="929640"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C1A75C8D-8E3D-4449-B3A3-0E35684922D8}"/>
                  </a:ext>
                </a:extLst>
              </p:cNvPr>
              <p:cNvSpPr txBox="1"/>
              <p:nvPr/>
            </p:nvSpPr>
            <p:spPr>
              <a:xfrm>
                <a:off x="7416800" y="2538214"/>
                <a:ext cx="107696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chemeClr val="bg1"/>
                          </a:solidFill>
                          <a:latin typeface="Cambria Math" panose="02040503050406030204" pitchFamily="18" charset="0"/>
                        </a:rPr>
                        <m:t>𝑃</m:t>
                      </m:r>
                      <m:d>
                        <m:dPr>
                          <m:ctrlPr>
                            <a:rPr lang="en-US" sz="1800" b="0" i="1" smtClean="0">
                              <a:solidFill>
                                <a:schemeClr val="bg1"/>
                              </a:solidFill>
                              <a:latin typeface="Cambria Math" panose="02040503050406030204" pitchFamily="18" charset="0"/>
                            </a:rPr>
                          </m:ctrlPr>
                        </m:dPr>
                        <m:e>
                          <m:sSup>
                            <m:sSupPr>
                              <m:ctrlPr>
                                <a:rPr lang="en-US" sz="1800" i="1">
                                  <a:solidFill>
                                    <a:schemeClr val="bg1"/>
                                  </a:solidFill>
                                  <a:latin typeface="Cambria Math" panose="02040503050406030204" pitchFamily="18" charset="0"/>
                                  <a:ea typeface="Cambria Math" panose="02040503050406030204" pitchFamily="18" charset="0"/>
                                </a:rPr>
                              </m:ctrlPr>
                            </m:sSupPr>
                            <m:e>
                              <m:r>
                                <a:rPr lang="en-US" sz="1800" i="1">
                                  <a:solidFill>
                                    <a:schemeClr val="bg1"/>
                                  </a:solidFill>
                                  <a:latin typeface="Cambria Math" panose="02040503050406030204" pitchFamily="18" charset="0"/>
                                  <a:ea typeface="Cambria Math" panose="02040503050406030204" pitchFamily="18" charset="0"/>
                                </a:rPr>
                                <m:t>𝜃</m:t>
                              </m:r>
                            </m:e>
                            <m:sup>
                              <m:r>
                                <a:rPr lang="en-US" sz="1800" i="1">
                                  <a:solidFill>
                                    <a:schemeClr val="bg1"/>
                                  </a:solidFill>
                                  <a:latin typeface="Cambria Math" panose="02040503050406030204" pitchFamily="18" charset="0"/>
                                  <a:ea typeface="Cambria Math" panose="02040503050406030204" pitchFamily="18" charset="0"/>
                                </a:rPr>
                                <m:t>′</m:t>
                              </m:r>
                            </m:sup>
                          </m:sSup>
                        </m:e>
                      </m:d>
                    </m:oMath>
                  </m:oMathPara>
                </a14:m>
                <a:endParaRPr lang="en-US" dirty="0">
                  <a:solidFill>
                    <a:schemeClr val="bg1"/>
                  </a:solidFill>
                </a:endParaRPr>
              </a:p>
            </p:txBody>
          </p:sp>
        </mc:Choice>
        <mc:Fallback xmlns="">
          <p:sp>
            <p:nvSpPr>
              <p:cNvPr id="108" name="TextBox 107">
                <a:extLst>
                  <a:ext uri="{FF2B5EF4-FFF2-40B4-BE49-F238E27FC236}">
                    <a16:creationId xmlns:a16="http://schemas.microsoft.com/office/drawing/2014/main" id="{C1A75C8D-8E3D-4449-B3A3-0E35684922D8}"/>
                  </a:ext>
                </a:extLst>
              </p:cNvPr>
              <p:cNvSpPr txBox="1">
                <a:spLocks noRot="1" noChangeAspect="1" noMove="1" noResize="1" noEditPoints="1" noAdjustHandles="1" noChangeArrowheads="1" noChangeShapeType="1" noTextEdit="1"/>
              </p:cNvSpPr>
              <p:nvPr/>
            </p:nvSpPr>
            <p:spPr>
              <a:xfrm>
                <a:off x="7416800" y="2538214"/>
                <a:ext cx="1076960"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04968223-DE4B-4FAC-953C-88B91F655AA7}"/>
                  </a:ext>
                </a:extLst>
              </p:cNvPr>
              <p:cNvSpPr txBox="1"/>
              <p:nvPr/>
            </p:nvSpPr>
            <p:spPr>
              <a:xfrm>
                <a:off x="5311102" y="1949306"/>
                <a:ext cx="1336391"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D60CBE"/>
                          </a:solidFill>
                          <a:latin typeface="Cambria Math" panose="02040503050406030204" pitchFamily="18" charset="0"/>
                          <a:ea typeface="Cambria Math" panose="02040503050406030204" pitchFamily="18" charset="0"/>
                        </a:rPr>
                        <m:t>∆</m:t>
                      </m:r>
                      <m:r>
                        <a:rPr lang="en-US" sz="1600" b="0" i="1" smtClean="0">
                          <a:solidFill>
                            <a:srgbClr val="D60CBE"/>
                          </a:solidFill>
                          <a:latin typeface="Cambria Math" panose="02040503050406030204" pitchFamily="18" charset="0"/>
                          <a:ea typeface="Cambria Math" panose="02040503050406030204" pitchFamily="18" charset="0"/>
                        </a:rPr>
                        <m:t>𝑟</m:t>
                      </m:r>
                      <m:r>
                        <a:rPr lang="en-US" sz="1600" b="0" i="1" smtClean="0">
                          <a:solidFill>
                            <a:schemeClr val="bg1"/>
                          </a:solidFill>
                          <a:latin typeface="Cambria Math" panose="02040503050406030204" pitchFamily="18" charset="0"/>
                        </a:rPr>
                        <m:t>=2</m:t>
                      </m:r>
                      <m:r>
                        <a:rPr lang="el-GR" sz="1600" b="0" i="1" smtClean="0">
                          <a:solidFill>
                            <a:schemeClr val="bg1"/>
                          </a:solidFill>
                          <a:latin typeface="Cambria Math" panose="02040503050406030204" pitchFamily="18" charset="0"/>
                          <a:ea typeface="Cambria Math" panose="02040503050406030204" pitchFamily="18" charset="0"/>
                        </a:rPr>
                        <m:t>ℓ</m:t>
                      </m:r>
                      <m:r>
                        <m:rPr>
                          <m:sty m:val="p"/>
                        </m:rPr>
                        <a:rPr lang="en-US" sz="1600" b="0" i="0" smtClean="0">
                          <a:solidFill>
                            <a:schemeClr val="bg1"/>
                          </a:solidFill>
                          <a:latin typeface="Cambria Math" panose="02040503050406030204" pitchFamily="18" charset="0"/>
                        </a:rPr>
                        <m:t>cos</m:t>
                      </m:r>
                      <m:r>
                        <a:rPr lang="en-US" sz="1600" b="0" i="1" smtClean="0">
                          <a:solidFill>
                            <a:schemeClr val="bg1"/>
                          </a:solidFill>
                          <a:latin typeface="Cambria Math" panose="02040503050406030204" pitchFamily="18" charset="0"/>
                        </a:rPr>
                        <m:t>⁡(</m:t>
                      </m:r>
                      <m:r>
                        <a:rPr lang="en-US" sz="1600" b="0" i="1" smtClean="0">
                          <a:solidFill>
                            <a:schemeClr val="accent2"/>
                          </a:solidFill>
                          <a:latin typeface="Cambria Math" panose="02040503050406030204" pitchFamily="18" charset="0"/>
                          <a:ea typeface="Cambria Math" panose="02040503050406030204" pitchFamily="18" charset="0"/>
                        </a:rPr>
                        <m:t>𝜃</m:t>
                      </m:r>
                      <m:r>
                        <a:rPr lang="en-US" sz="1600" b="0" i="1" smtClean="0">
                          <a:solidFill>
                            <a:schemeClr val="bg1"/>
                          </a:solidFill>
                          <a:latin typeface="Cambria Math" panose="02040503050406030204" pitchFamily="18" charset="0"/>
                          <a:ea typeface="Cambria Math" panose="02040503050406030204" pitchFamily="18" charset="0"/>
                        </a:rPr>
                        <m:t>)</m:t>
                      </m:r>
                    </m:oMath>
                  </m:oMathPara>
                </a14:m>
                <a:endParaRPr lang="en-US" sz="1600" dirty="0"/>
              </a:p>
            </p:txBody>
          </p:sp>
        </mc:Choice>
        <mc:Fallback xmlns="">
          <p:sp>
            <p:nvSpPr>
              <p:cNvPr id="111" name="TextBox 110">
                <a:extLst>
                  <a:ext uri="{FF2B5EF4-FFF2-40B4-BE49-F238E27FC236}">
                    <a16:creationId xmlns:a16="http://schemas.microsoft.com/office/drawing/2014/main" id="{04968223-DE4B-4FAC-953C-88B91F655AA7}"/>
                  </a:ext>
                </a:extLst>
              </p:cNvPr>
              <p:cNvSpPr txBox="1">
                <a:spLocks noRot="1" noChangeAspect="1" noMove="1" noResize="1" noEditPoints="1" noAdjustHandles="1" noChangeArrowheads="1" noChangeShapeType="1" noTextEdit="1"/>
              </p:cNvSpPr>
              <p:nvPr/>
            </p:nvSpPr>
            <p:spPr>
              <a:xfrm>
                <a:off x="5311102" y="1949306"/>
                <a:ext cx="1336391" cy="246221"/>
              </a:xfrm>
              <a:prstGeom prst="rect">
                <a:avLst/>
              </a:prstGeom>
              <a:blipFill>
                <a:blip r:embed="rId7"/>
                <a:stretch>
                  <a:fillRect l="-2740" r="-5023" b="-3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6B7DF603-E18A-44C3-832D-A8FA53A7158C}"/>
                  </a:ext>
                </a:extLst>
              </p:cNvPr>
              <p:cNvSpPr txBox="1"/>
              <p:nvPr/>
            </p:nvSpPr>
            <p:spPr>
              <a:xfrm>
                <a:off x="5649355" y="3149921"/>
                <a:ext cx="1336391"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D60CBE"/>
                          </a:solidFill>
                          <a:latin typeface="Cambria Math" panose="02040503050406030204" pitchFamily="18" charset="0"/>
                          <a:ea typeface="Cambria Math" panose="02040503050406030204" pitchFamily="18" charset="0"/>
                        </a:rPr>
                        <m:t>∆</m:t>
                      </m:r>
                      <m:r>
                        <a:rPr lang="en-US" sz="1600" b="0" i="1" smtClean="0">
                          <a:solidFill>
                            <a:srgbClr val="D60CBE"/>
                          </a:solidFill>
                          <a:latin typeface="Cambria Math" panose="02040503050406030204" pitchFamily="18" charset="0"/>
                          <a:ea typeface="Cambria Math" panose="02040503050406030204" pitchFamily="18" charset="0"/>
                        </a:rPr>
                        <m:t>𝑟</m:t>
                      </m:r>
                      <m:r>
                        <a:rPr lang="en-US" sz="1600" b="0" i="1" smtClean="0">
                          <a:solidFill>
                            <a:schemeClr val="bg1"/>
                          </a:solidFill>
                          <a:latin typeface="Cambria Math" panose="02040503050406030204" pitchFamily="18" charset="0"/>
                        </a:rPr>
                        <m:t>=3</m:t>
                      </m:r>
                      <m:r>
                        <a:rPr lang="el-GR" sz="1600" b="0" i="1" smtClean="0">
                          <a:solidFill>
                            <a:schemeClr val="bg1"/>
                          </a:solidFill>
                          <a:latin typeface="Cambria Math" panose="02040503050406030204" pitchFamily="18" charset="0"/>
                          <a:ea typeface="Cambria Math" panose="02040503050406030204" pitchFamily="18" charset="0"/>
                        </a:rPr>
                        <m:t>ℓ</m:t>
                      </m:r>
                      <m:r>
                        <m:rPr>
                          <m:sty m:val="p"/>
                        </m:rPr>
                        <a:rPr lang="en-US" sz="1600" b="0" i="0" smtClean="0">
                          <a:solidFill>
                            <a:schemeClr val="bg1"/>
                          </a:solidFill>
                          <a:latin typeface="Cambria Math" panose="02040503050406030204" pitchFamily="18" charset="0"/>
                        </a:rPr>
                        <m:t>cos</m:t>
                      </m:r>
                      <m:r>
                        <a:rPr lang="en-US" sz="1600" b="0" i="1" smtClean="0">
                          <a:solidFill>
                            <a:schemeClr val="bg1"/>
                          </a:solidFill>
                          <a:latin typeface="Cambria Math" panose="02040503050406030204" pitchFamily="18" charset="0"/>
                        </a:rPr>
                        <m:t>⁡(</m:t>
                      </m:r>
                      <m:r>
                        <a:rPr lang="en-US" sz="1600" b="0" i="1" smtClean="0">
                          <a:solidFill>
                            <a:schemeClr val="accent2"/>
                          </a:solidFill>
                          <a:latin typeface="Cambria Math" panose="02040503050406030204" pitchFamily="18" charset="0"/>
                          <a:ea typeface="Cambria Math" panose="02040503050406030204" pitchFamily="18" charset="0"/>
                        </a:rPr>
                        <m:t>𝜃</m:t>
                      </m:r>
                      <m:r>
                        <a:rPr lang="en-US" sz="1600" b="0" i="1" smtClean="0">
                          <a:solidFill>
                            <a:schemeClr val="bg1"/>
                          </a:solidFill>
                          <a:latin typeface="Cambria Math" panose="02040503050406030204" pitchFamily="18" charset="0"/>
                          <a:ea typeface="Cambria Math" panose="02040503050406030204" pitchFamily="18" charset="0"/>
                        </a:rPr>
                        <m:t>)</m:t>
                      </m:r>
                    </m:oMath>
                  </m:oMathPara>
                </a14:m>
                <a:endParaRPr lang="en-US" sz="1600" dirty="0"/>
              </a:p>
            </p:txBody>
          </p:sp>
        </mc:Choice>
        <mc:Fallback xmlns="">
          <p:sp>
            <p:nvSpPr>
              <p:cNvPr id="112" name="TextBox 111">
                <a:extLst>
                  <a:ext uri="{FF2B5EF4-FFF2-40B4-BE49-F238E27FC236}">
                    <a16:creationId xmlns:a16="http://schemas.microsoft.com/office/drawing/2014/main" id="{6B7DF603-E18A-44C3-832D-A8FA53A7158C}"/>
                  </a:ext>
                </a:extLst>
              </p:cNvPr>
              <p:cNvSpPr txBox="1">
                <a:spLocks noRot="1" noChangeAspect="1" noMove="1" noResize="1" noEditPoints="1" noAdjustHandles="1" noChangeArrowheads="1" noChangeShapeType="1" noTextEdit="1"/>
              </p:cNvSpPr>
              <p:nvPr/>
            </p:nvSpPr>
            <p:spPr>
              <a:xfrm>
                <a:off x="5649355" y="3149921"/>
                <a:ext cx="1336391" cy="246221"/>
              </a:xfrm>
              <a:prstGeom prst="rect">
                <a:avLst/>
              </a:prstGeom>
              <a:blipFill>
                <a:blip r:embed="rId8"/>
                <a:stretch>
                  <a:fillRect l="-3196" r="-4566" b="-32500"/>
                </a:stretch>
              </a:blipFill>
            </p:spPr>
            <p:txBody>
              <a:bodyPr/>
              <a:lstStyle/>
              <a:p>
                <a:r>
                  <a:rPr lang="en-US">
                    <a:noFill/>
                  </a:rPr>
                  <a:t> </a:t>
                </a:r>
              </a:p>
            </p:txBody>
          </p:sp>
        </mc:Fallback>
      </mc:AlternateContent>
    </p:spTree>
    <p:extLst>
      <p:ext uri="{BB962C8B-B14F-4D97-AF65-F5344CB8AC3E}">
        <p14:creationId xmlns:p14="http://schemas.microsoft.com/office/powerpoint/2010/main" val="6926467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down)">
                                      <p:cBhvr>
                                        <p:cTn id="11" dur="500"/>
                                        <p:tgtEl>
                                          <p:spTgt spid="41"/>
                                        </p:tgtEl>
                                      </p:cBhvr>
                                    </p:animEffect>
                                  </p:childTnLst>
                                </p:cTn>
                              </p:par>
                              <p:par>
                                <p:cTn id="12" presetID="22" presetClass="entr" presetSubtype="4" fill="hold" nodeType="with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ipe(down)">
                                      <p:cBhvr>
                                        <p:cTn id="14" dur="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4"/>
                                        </p:tgtEl>
                                        <p:attrNameLst>
                                          <p:attrName>style.visibility</p:attrName>
                                        </p:attrNameLst>
                                      </p:cBhvr>
                                      <p:to>
                                        <p:strVal val="visible"/>
                                      </p:to>
                                    </p:set>
                                  </p:childTnLst>
                                </p:cTn>
                              </p:par>
                            </p:childTnLst>
                          </p:cTn>
                        </p:par>
                        <p:par>
                          <p:cTn id="59" fill="hold">
                            <p:stCondLst>
                              <p:cond delay="0"/>
                            </p:stCondLst>
                            <p:childTnLst>
                              <p:par>
                                <p:cTn id="60" presetID="1" presetClass="entr" presetSubtype="0" fill="hold" nodeType="afterEffect">
                                  <p:stCondLst>
                                    <p:cond delay="100"/>
                                  </p:stCondLst>
                                  <p:childTnLst>
                                    <p:set>
                                      <p:cBhvr>
                                        <p:cTn id="61" dur="1" fill="hold">
                                          <p:stCondLst>
                                            <p:cond delay="0"/>
                                          </p:stCondLst>
                                        </p:cTn>
                                        <p:tgtEl>
                                          <p:spTgt spid="77"/>
                                        </p:tgtEl>
                                        <p:attrNameLst>
                                          <p:attrName>style.visibility</p:attrName>
                                        </p:attrNameLst>
                                      </p:cBhvr>
                                      <p:to>
                                        <p:strVal val="visible"/>
                                      </p:to>
                                    </p:set>
                                  </p:childTnLst>
                                </p:cTn>
                              </p:par>
                            </p:childTnLst>
                          </p:cTn>
                        </p:par>
                        <p:par>
                          <p:cTn id="62" fill="hold">
                            <p:stCondLst>
                              <p:cond delay="100"/>
                            </p:stCondLst>
                            <p:childTnLst>
                              <p:par>
                                <p:cTn id="63" presetID="1" presetClass="entr" presetSubtype="0" fill="hold" nodeType="afterEffect">
                                  <p:stCondLst>
                                    <p:cond delay="100"/>
                                  </p:stCondLst>
                                  <p:childTnLst>
                                    <p:set>
                                      <p:cBhvr>
                                        <p:cTn id="64" dur="1" fill="hold">
                                          <p:stCondLst>
                                            <p:cond delay="0"/>
                                          </p:stCondLst>
                                        </p:cTn>
                                        <p:tgtEl>
                                          <p:spTgt spid="80"/>
                                        </p:tgtEl>
                                        <p:attrNameLst>
                                          <p:attrName>style.visibility</p:attrName>
                                        </p:attrNameLst>
                                      </p:cBhvr>
                                      <p:to>
                                        <p:strVal val="visible"/>
                                      </p:to>
                                    </p:set>
                                  </p:childTnLst>
                                </p:cTn>
                              </p:par>
                            </p:childTnLst>
                          </p:cTn>
                        </p:par>
                        <p:par>
                          <p:cTn id="65" fill="hold">
                            <p:stCondLst>
                              <p:cond delay="200"/>
                            </p:stCondLst>
                            <p:childTnLst>
                              <p:par>
                                <p:cTn id="66" presetID="1" presetClass="entr" presetSubtype="0" fill="hold" nodeType="afterEffect">
                                  <p:stCondLst>
                                    <p:cond delay="100"/>
                                  </p:stCondLst>
                                  <p:childTnLst>
                                    <p:set>
                                      <p:cBhvr>
                                        <p:cTn id="67" dur="1" fill="hold">
                                          <p:stCondLst>
                                            <p:cond delay="0"/>
                                          </p:stCondLst>
                                        </p:cTn>
                                        <p:tgtEl>
                                          <p:spTgt spid="83"/>
                                        </p:tgtEl>
                                        <p:attrNameLst>
                                          <p:attrName>style.visibility</p:attrName>
                                        </p:attrNameLst>
                                      </p:cBhvr>
                                      <p:to>
                                        <p:strVal val="visible"/>
                                      </p:to>
                                    </p:set>
                                  </p:childTnLst>
                                </p:cTn>
                              </p:par>
                            </p:childTnLst>
                          </p:cTn>
                        </p:par>
                        <p:par>
                          <p:cTn id="68" fill="hold">
                            <p:stCondLst>
                              <p:cond delay="300"/>
                            </p:stCondLst>
                            <p:childTnLst>
                              <p:par>
                                <p:cTn id="69" presetID="1" presetClass="entr" presetSubtype="0" fill="hold" nodeType="afterEffect">
                                  <p:stCondLst>
                                    <p:cond delay="100"/>
                                  </p:stCondLst>
                                  <p:childTnLst>
                                    <p:set>
                                      <p:cBhvr>
                                        <p:cTn id="70" dur="1" fill="hold">
                                          <p:stCondLst>
                                            <p:cond delay="0"/>
                                          </p:stCondLst>
                                        </p:cTn>
                                        <p:tgtEl>
                                          <p:spTgt spid="8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94"/>
                                        </p:tgtEl>
                                        <p:attrNameLst>
                                          <p:attrName>style.visibility</p:attrName>
                                        </p:attrNameLst>
                                      </p:cBhvr>
                                      <p:to>
                                        <p:strVal val="visible"/>
                                      </p:to>
                                    </p:set>
                                  </p:childTnLst>
                                </p:cTn>
                              </p:par>
                            </p:childTnLst>
                          </p:cTn>
                        </p:par>
                        <p:par>
                          <p:cTn id="83" fill="hold">
                            <p:stCondLst>
                              <p:cond delay="0"/>
                            </p:stCondLst>
                            <p:childTnLst>
                              <p:par>
                                <p:cTn id="84" presetID="1" presetClass="entr" presetSubtype="0" fill="hold" nodeType="afterEffect">
                                  <p:stCondLst>
                                    <p:cond delay="100"/>
                                  </p:stCondLst>
                                  <p:childTnLst>
                                    <p:set>
                                      <p:cBhvr>
                                        <p:cTn id="85" dur="1" fill="hold">
                                          <p:stCondLst>
                                            <p:cond delay="0"/>
                                          </p:stCondLst>
                                        </p:cTn>
                                        <p:tgtEl>
                                          <p:spTgt spid="100"/>
                                        </p:tgtEl>
                                        <p:attrNameLst>
                                          <p:attrName>style.visibility</p:attrName>
                                        </p:attrNameLst>
                                      </p:cBhvr>
                                      <p:to>
                                        <p:strVal val="visible"/>
                                      </p:to>
                                    </p:set>
                                  </p:childTnLst>
                                </p:cTn>
                              </p:par>
                            </p:childTnLst>
                          </p:cTn>
                        </p:par>
                        <p:par>
                          <p:cTn id="86" fill="hold">
                            <p:stCondLst>
                              <p:cond delay="100"/>
                            </p:stCondLst>
                            <p:childTnLst>
                              <p:par>
                                <p:cTn id="87" presetID="1" presetClass="entr" presetSubtype="0" fill="hold" nodeType="afterEffect">
                                  <p:stCondLst>
                                    <p:cond delay="100"/>
                                  </p:stCondLst>
                                  <p:childTnLst>
                                    <p:set>
                                      <p:cBhvr>
                                        <p:cTn id="88" dur="1" fill="hold">
                                          <p:stCondLst>
                                            <p:cond delay="0"/>
                                          </p:stCondLst>
                                        </p:cTn>
                                        <p:tgtEl>
                                          <p:spTgt spid="97"/>
                                        </p:tgtEl>
                                        <p:attrNameLst>
                                          <p:attrName>style.visibility</p:attrName>
                                        </p:attrNameLst>
                                      </p:cBhvr>
                                      <p:to>
                                        <p:strVal val="visible"/>
                                      </p:to>
                                    </p:set>
                                  </p:childTnLst>
                                </p:cTn>
                              </p:par>
                            </p:childTnLst>
                          </p:cTn>
                        </p:par>
                        <p:par>
                          <p:cTn id="89" fill="hold">
                            <p:stCondLst>
                              <p:cond delay="200"/>
                            </p:stCondLst>
                            <p:childTnLst>
                              <p:par>
                                <p:cTn id="90" presetID="1" presetClass="entr" presetSubtype="0" fill="hold" nodeType="afterEffect">
                                  <p:stCondLst>
                                    <p:cond delay="100"/>
                                  </p:stCondLst>
                                  <p:childTnLst>
                                    <p:set>
                                      <p:cBhvr>
                                        <p:cTn id="91" dur="1" fill="hold">
                                          <p:stCondLst>
                                            <p:cond delay="0"/>
                                          </p:stCondLst>
                                        </p:cTn>
                                        <p:tgtEl>
                                          <p:spTgt spid="91"/>
                                        </p:tgtEl>
                                        <p:attrNameLst>
                                          <p:attrName>style.visibility</p:attrName>
                                        </p:attrNameLst>
                                      </p:cBhvr>
                                      <p:to>
                                        <p:strVal val="visible"/>
                                      </p:to>
                                    </p:set>
                                  </p:childTnLst>
                                </p:cTn>
                              </p:par>
                            </p:childTnLst>
                          </p:cTn>
                        </p:par>
                        <p:par>
                          <p:cTn id="92" fill="hold">
                            <p:stCondLst>
                              <p:cond delay="300"/>
                            </p:stCondLst>
                            <p:childTnLst>
                              <p:par>
                                <p:cTn id="93" presetID="1" presetClass="entr" presetSubtype="0" fill="hold" nodeType="afterEffect">
                                  <p:stCondLst>
                                    <p:cond delay="100"/>
                                  </p:stCondLst>
                                  <p:childTnLst>
                                    <p:set>
                                      <p:cBhvr>
                                        <p:cTn id="94" dur="1" fill="hold">
                                          <p:stCondLst>
                                            <p:cond delay="0"/>
                                          </p:stCondLst>
                                        </p:cTn>
                                        <p:tgtEl>
                                          <p:spTgt spid="7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0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0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7" grpId="0"/>
      <p:bldP spid="105" grpId="0"/>
      <p:bldP spid="61" grpId="0"/>
      <p:bldP spid="106" grpId="0"/>
      <p:bldP spid="107" grpId="0"/>
      <p:bldP spid="108" grpId="0"/>
      <p:bldP spid="111" grpId="0"/>
      <p:bldP spid="11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9F037-936A-4347-9B6F-70928D8A247A}"/>
              </a:ext>
            </a:extLst>
          </p:cNvPr>
          <p:cNvSpPr txBox="1">
            <a:spLocks/>
          </p:cNvSpPr>
          <p:nvPr/>
        </p:nvSpPr>
        <p:spPr>
          <a:xfrm>
            <a:off x="0" y="265725"/>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do we measure a </a:t>
            </a:r>
            <a:r>
              <a:rPr lang="en-US" sz="2800" dirty="0" err="1">
                <a:solidFill>
                  <a:schemeClr val="bg1"/>
                </a:solidFill>
              </a:rPr>
              <a:t>mmWave</a:t>
            </a:r>
            <a:r>
              <a:rPr lang="en-US" sz="2800" dirty="0">
                <a:solidFill>
                  <a:schemeClr val="bg1"/>
                </a:solidFill>
              </a:rPr>
              <a:t> Image?</a:t>
            </a:r>
            <a:endParaRPr lang="en-US" sz="2200" dirty="0">
              <a:solidFill>
                <a:schemeClr val="bg1"/>
              </a:solidFill>
            </a:endParaRPr>
          </a:p>
        </p:txBody>
      </p:sp>
      <p:sp>
        <p:nvSpPr>
          <p:cNvPr id="72" name="Title 1">
            <a:extLst>
              <a:ext uri="{FF2B5EF4-FFF2-40B4-BE49-F238E27FC236}">
                <a16:creationId xmlns:a16="http://schemas.microsoft.com/office/drawing/2014/main" id="{A014A327-8D54-4F14-8C54-D7E5068DD586}"/>
              </a:ext>
            </a:extLst>
          </p:cNvPr>
          <p:cNvSpPr txBox="1">
            <a:spLocks/>
          </p:cNvSpPr>
          <p:nvPr/>
        </p:nvSpPr>
        <p:spPr>
          <a:xfrm>
            <a:off x="0" y="1180272"/>
            <a:ext cx="1007745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Estimate the </a:t>
            </a:r>
            <a:r>
              <a:rPr lang="en-US" sz="2200" dirty="0">
                <a:solidFill>
                  <a:schemeClr val="accent4"/>
                </a:solidFill>
              </a:rPr>
              <a:t>power</a:t>
            </a:r>
            <a:r>
              <a:rPr lang="en-US" sz="2200" dirty="0">
                <a:solidFill>
                  <a:schemeClr val="bg1"/>
                </a:solidFill>
              </a:rPr>
              <a:t> reflected from this </a:t>
            </a:r>
            <a:r>
              <a:rPr lang="en-US" sz="2200" dirty="0">
                <a:solidFill>
                  <a:schemeClr val="accent4"/>
                </a:solidFill>
              </a:rPr>
              <a:t>point (range, angle) </a:t>
            </a:r>
            <a:r>
              <a:rPr lang="en-US" sz="2200" dirty="0">
                <a:solidFill>
                  <a:schemeClr val="bg1"/>
                </a:solidFill>
              </a:rPr>
              <a:t>in space</a:t>
            </a:r>
          </a:p>
        </p:txBody>
      </p:sp>
      <p:sp>
        <p:nvSpPr>
          <p:cNvPr id="139" name="Title 1">
            <a:extLst>
              <a:ext uri="{FF2B5EF4-FFF2-40B4-BE49-F238E27FC236}">
                <a16:creationId xmlns:a16="http://schemas.microsoft.com/office/drawing/2014/main" id="{90A5ECF4-D783-4CC4-82FB-053A8F9E92EE}"/>
              </a:ext>
            </a:extLst>
          </p:cNvPr>
          <p:cNvSpPr txBox="1">
            <a:spLocks/>
          </p:cNvSpPr>
          <p:nvPr/>
        </p:nvSpPr>
        <p:spPr>
          <a:xfrm>
            <a:off x="1927" y="1776756"/>
            <a:ext cx="1007745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How do we estimate </a:t>
            </a:r>
            <a:r>
              <a:rPr lang="en-US" sz="2200" dirty="0">
                <a:solidFill>
                  <a:schemeClr val="accent4"/>
                </a:solidFill>
              </a:rPr>
              <a:t>range</a:t>
            </a:r>
            <a:r>
              <a:rPr lang="en-US" sz="2200" dirty="0">
                <a:solidFill>
                  <a:schemeClr val="bg1"/>
                </a:solidFill>
              </a:rPr>
              <a:t> with </a:t>
            </a:r>
            <a:r>
              <a:rPr lang="en-US" sz="2200" dirty="0" err="1">
                <a:solidFill>
                  <a:schemeClr val="bg1"/>
                </a:solidFill>
              </a:rPr>
              <a:t>mmWave</a:t>
            </a:r>
            <a:r>
              <a:rPr lang="en-US" sz="2200" dirty="0">
                <a:solidFill>
                  <a:schemeClr val="bg1"/>
                </a:solidFill>
              </a:rPr>
              <a:t> signals?</a:t>
            </a:r>
          </a:p>
        </p:txBody>
      </p:sp>
      <p:sp>
        <p:nvSpPr>
          <p:cNvPr id="140" name="!!ang_title">
            <a:extLst>
              <a:ext uri="{FF2B5EF4-FFF2-40B4-BE49-F238E27FC236}">
                <a16:creationId xmlns:a16="http://schemas.microsoft.com/office/drawing/2014/main" id="{B866E957-2253-4DF3-8C49-AC89D564497E}"/>
              </a:ext>
            </a:extLst>
          </p:cNvPr>
          <p:cNvSpPr txBox="1">
            <a:spLocks/>
          </p:cNvSpPr>
          <p:nvPr/>
        </p:nvSpPr>
        <p:spPr>
          <a:xfrm>
            <a:off x="0" y="3773330"/>
            <a:ext cx="1007745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How do we estimate </a:t>
            </a:r>
            <a:r>
              <a:rPr lang="en-US" sz="2200" dirty="0">
                <a:solidFill>
                  <a:schemeClr val="accent4"/>
                </a:solidFill>
              </a:rPr>
              <a:t>angle</a:t>
            </a:r>
            <a:r>
              <a:rPr lang="en-US" sz="2200" dirty="0">
                <a:solidFill>
                  <a:schemeClr val="bg1"/>
                </a:solidFill>
              </a:rPr>
              <a:t> with </a:t>
            </a:r>
            <a:r>
              <a:rPr lang="en-US" sz="2200" dirty="0" err="1">
                <a:solidFill>
                  <a:schemeClr val="bg1"/>
                </a:solidFill>
              </a:rPr>
              <a:t>mmWave</a:t>
            </a:r>
            <a:r>
              <a:rPr lang="en-US" sz="2200" dirty="0">
                <a:solidFill>
                  <a:schemeClr val="bg1"/>
                </a:solidFill>
              </a:rPr>
              <a:t> signals?</a:t>
            </a:r>
          </a:p>
        </p:txBody>
      </p:sp>
      <p:sp>
        <p:nvSpPr>
          <p:cNvPr id="142" name="Freeform: Shape 141">
            <a:extLst>
              <a:ext uri="{FF2B5EF4-FFF2-40B4-BE49-F238E27FC236}">
                <a16:creationId xmlns:a16="http://schemas.microsoft.com/office/drawing/2014/main" id="{4031CDBC-BE66-45CE-B5C2-01592558C3E3}"/>
              </a:ext>
            </a:extLst>
          </p:cNvPr>
          <p:cNvSpPr/>
          <p:nvPr/>
        </p:nvSpPr>
        <p:spPr>
          <a:xfrm>
            <a:off x="5212761" y="2737847"/>
            <a:ext cx="2321819" cy="359982"/>
          </a:xfrm>
          <a:custGeom>
            <a:avLst/>
            <a:gdLst>
              <a:gd name="connsiteX0" fmla="*/ 0 w 9151620"/>
              <a:gd name="connsiteY0" fmla="*/ 914401 h 922022"/>
              <a:gd name="connsiteX1" fmla="*/ 434340 w 9151620"/>
              <a:gd name="connsiteY1" fmla="*/ 7621 h 922022"/>
              <a:gd name="connsiteX2" fmla="*/ 914400 w 9151620"/>
              <a:gd name="connsiteY2" fmla="*/ 922021 h 922022"/>
              <a:gd name="connsiteX3" fmla="*/ 1363980 w 9151620"/>
              <a:gd name="connsiteY3" fmla="*/ 1 h 922022"/>
              <a:gd name="connsiteX4" fmla="*/ 1836420 w 9151620"/>
              <a:gd name="connsiteY4" fmla="*/ 914401 h 922022"/>
              <a:gd name="connsiteX5" fmla="*/ 2293620 w 9151620"/>
              <a:gd name="connsiteY5" fmla="*/ 7621 h 922022"/>
              <a:gd name="connsiteX6" fmla="*/ 2750820 w 9151620"/>
              <a:gd name="connsiteY6" fmla="*/ 922021 h 922022"/>
              <a:gd name="connsiteX7" fmla="*/ 3192780 w 9151620"/>
              <a:gd name="connsiteY7" fmla="*/ 7621 h 922022"/>
              <a:gd name="connsiteX8" fmla="*/ 3657600 w 9151620"/>
              <a:gd name="connsiteY8" fmla="*/ 922021 h 922022"/>
              <a:gd name="connsiteX9" fmla="*/ 4107180 w 9151620"/>
              <a:gd name="connsiteY9" fmla="*/ 7621 h 922022"/>
              <a:gd name="connsiteX10" fmla="*/ 4572000 w 9151620"/>
              <a:gd name="connsiteY10" fmla="*/ 914401 h 922022"/>
              <a:gd name="connsiteX11" fmla="*/ 5029200 w 9151620"/>
              <a:gd name="connsiteY11" fmla="*/ 1 h 922022"/>
              <a:gd name="connsiteX12" fmla="*/ 5494020 w 9151620"/>
              <a:gd name="connsiteY12" fmla="*/ 922021 h 922022"/>
              <a:gd name="connsiteX13" fmla="*/ 5920740 w 9151620"/>
              <a:gd name="connsiteY13" fmla="*/ 7621 h 922022"/>
              <a:gd name="connsiteX14" fmla="*/ 6408420 w 9151620"/>
              <a:gd name="connsiteY14" fmla="*/ 922021 h 922022"/>
              <a:gd name="connsiteX15" fmla="*/ 6842760 w 9151620"/>
              <a:gd name="connsiteY15" fmla="*/ 1 h 922022"/>
              <a:gd name="connsiteX16" fmla="*/ 7322820 w 9151620"/>
              <a:gd name="connsiteY16" fmla="*/ 914401 h 922022"/>
              <a:gd name="connsiteX17" fmla="*/ 7780020 w 9151620"/>
              <a:gd name="connsiteY17" fmla="*/ 7621 h 922022"/>
              <a:gd name="connsiteX18" fmla="*/ 8237220 w 9151620"/>
              <a:gd name="connsiteY18" fmla="*/ 922021 h 922022"/>
              <a:gd name="connsiteX19" fmla="*/ 8679180 w 9151620"/>
              <a:gd name="connsiteY19" fmla="*/ 7621 h 922022"/>
              <a:gd name="connsiteX20" fmla="*/ 9151620 w 9151620"/>
              <a:gd name="connsiteY20" fmla="*/ 922021 h 92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51620" h="922022">
                <a:moveTo>
                  <a:pt x="0" y="914401"/>
                </a:moveTo>
                <a:cubicBezTo>
                  <a:pt x="140970" y="460376"/>
                  <a:pt x="281940" y="6351"/>
                  <a:pt x="434340" y="7621"/>
                </a:cubicBezTo>
                <a:cubicBezTo>
                  <a:pt x="586740" y="8891"/>
                  <a:pt x="759460" y="923291"/>
                  <a:pt x="914400" y="922021"/>
                </a:cubicBezTo>
                <a:cubicBezTo>
                  <a:pt x="1069340" y="920751"/>
                  <a:pt x="1210310" y="1271"/>
                  <a:pt x="1363980" y="1"/>
                </a:cubicBezTo>
                <a:cubicBezTo>
                  <a:pt x="1517650" y="-1269"/>
                  <a:pt x="1681480" y="913131"/>
                  <a:pt x="1836420" y="914401"/>
                </a:cubicBezTo>
                <a:cubicBezTo>
                  <a:pt x="1991360" y="915671"/>
                  <a:pt x="2141220" y="6351"/>
                  <a:pt x="2293620" y="7621"/>
                </a:cubicBezTo>
                <a:cubicBezTo>
                  <a:pt x="2446020" y="8891"/>
                  <a:pt x="2600960" y="922021"/>
                  <a:pt x="2750820" y="922021"/>
                </a:cubicBezTo>
                <a:cubicBezTo>
                  <a:pt x="2900680" y="922021"/>
                  <a:pt x="3041650" y="7621"/>
                  <a:pt x="3192780" y="7621"/>
                </a:cubicBezTo>
                <a:cubicBezTo>
                  <a:pt x="3343910" y="7621"/>
                  <a:pt x="3505200" y="922021"/>
                  <a:pt x="3657600" y="922021"/>
                </a:cubicBezTo>
                <a:cubicBezTo>
                  <a:pt x="3810000" y="922021"/>
                  <a:pt x="3954780" y="8891"/>
                  <a:pt x="4107180" y="7621"/>
                </a:cubicBezTo>
                <a:cubicBezTo>
                  <a:pt x="4259580" y="6351"/>
                  <a:pt x="4418330" y="915671"/>
                  <a:pt x="4572000" y="914401"/>
                </a:cubicBezTo>
                <a:cubicBezTo>
                  <a:pt x="4725670" y="913131"/>
                  <a:pt x="4875530" y="-1269"/>
                  <a:pt x="5029200" y="1"/>
                </a:cubicBezTo>
                <a:cubicBezTo>
                  <a:pt x="5182870" y="1271"/>
                  <a:pt x="5345430" y="920751"/>
                  <a:pt x="5494020" y="922021"/>
                </a:cubicBezTo>
                <a:cubicBezTo>
                  <a:pt x="5642610" y="923291"/>
                  <a:pt x="5768340" y="7621"/>
                  <a:pt x="5920740" y="7621"/>
                </a:cubicBezTo>
                <a:cubicBezTo>
                  <a:pt x="6073140" y="7621"/>
                  <a:pt x="6254750" y="923291"/>
                  <a:pt x="6408420" y="922021"/>
                </a:cubicBezTo>
                <a:cubicBezTo>
                  <a:pt x="6562090" y="920751"/>
                  <a:pt x="6690360" y="1271"/>
                  <a:pt x="6842760" y="1"/>
                </a:cubicBezTo>
                <a:cubicBezTo>
                  <a:pt x="6995160" y="-1269"/>
                  <a:pt x="7166610" y="913131"/>
                  <a:pt x="7322820" y="914401"/>
                </a:cubicBezTo>
                <a:cubicBezTo>
                  <a:pt x="7479030" y="915671"/>
                  <a:pt x="7627620" y="6351"/>
                  <a:pt x="7780020" y="7621"/>
                </a:cubicBezTo>
                <a:cubicBezTo>
                  <a:pt x="7932420" y="8891"/>
                  <a:pt x="8087360" y="922021"/>
                  <a:pt x="8237220" y="922021"/>
                </a:cubicBezTo>
                <a:cubicBezTo>
                  <a:pt x="8387080" y="922021"/>
                  <a:pt x="8526780" y="7621"/>
                  <a:pt x="8679180" y="7621"/>
                </a:cubicBezTo>
                <a:cubicBezTo>
                  <a:pt x="8831580" y="7621"/>
                  <a:pt x="8991600" y="464821"/>
                  <a:pt x="9151620" y="922021"/>
                </a:cubicBezTo>
              </a:path>
            </a:pathLst>
          </a:cu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Rectangle 142">
            <a:extLst>
              <a:ext uri="{FF2B5EF4-FFF2-40B4-BE49-F238E27FC236}">
                <a16:creationId xmlns:a16="http://schemas.microsoft.com/office/drawing/2014/main" id="{AD38AC73-C9B3-4909-992E-E7DA121999BB}"/>
              </a:ext>
            </a:extLst>
          </p:cNvPr>
          <p:cNvSpPr/>
          <p:nvPr/>
        </p:nvSpPr>
        <p:spPr>
          <a:xfrm>
            <a:off x="5162373" y="2686446"/>
            <a:ext cx="280443" cy="515508"/>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4C696BDB-07D0-4763-8766-6A9724CE246F}"/>
              </a:ext>
            </a:extLst>
          </p:cNvPr>
          <p:cNvSpPr/>
          <p:nvPr/>
        </p:nvSpPr>
        <p:spPr>
          <a:xfrm>
            <a:off x="6357037" y="2699171"/>
            <a:ext cx="1278193" cy="464107"/>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5" name="!!y2">
            <a:extLst>
              <a:ext uri="{FF2B5EF4-FFF2-40B4-BE49-F238E27FC236}">
                <a16:creationId xmlns:a16="http://schemas.microsoft.com/office/drawing/2014/main" id="{85A83FA5-65EB-45B5-9E6F-AD4DABB9F190}"/>
              </a:ext>
            </a:extLst>
          </p:cNvPr>
          <p:cNvCxnSpPr>
            <a:cxnSpLocks/>
          </p:cNvCxnSpPr>
          <p:nvPr/>
        </p:nvCxnSpPr>
        <p:spPr>
          <a:xfrm>
            <a:off x="5449386" y="2509842"/>
            <a:ext cx="0" cy="815081"/>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6" name="!!x2">
            <a:extLst>
              <a:ext uri="{FF2B5EF4-FFF2-40B4-BE49-F238E27FC236}">
                <a16:creationId xmlns:a16="http://schemas.microsoft.com/office/drawing/2014/main" id="{E5F98803-55B4-4BDB-86E6-7D58B6A127CD}"/>
              </a:ext>
            </a:extLst>
          </p:cNvPr>
          <p:cNvCxnSpPr>
            <a:cxnSpLocks/>
          </p:cNvCxnSpPr>
          <p:nvPr/>
        </p:nvCxnSpPr>
        <p:spPr>
          <a:xfrm>
            <a:off x="5300468" y="2914295"/>
            <a:ext cx="1283529"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7" name="!!time2">
            <a:extLst>
              <a:ext uri="{FF2B5EF4-FFF2-40B4-BE49-F238E27FC236}">
                <a16:creationId xmlns:a16="http://schemas.microsoft.com/office/drawing/2014/main" id="{45F8D807-8F88-4C1F-BE1F-1E8B20441092}"/>
              </a:ext>
            </a:extLst>
          </p:cNvPr>
          <p:cNvSpPr txBox="1">
            <a:spLocks/>
          </p:cNvSpPr>
          <p:nvPr/>
        </p:nvSpPr>
        <p:spPr>
          <a:xfrm>
            <a:off x="6399623" y="2945625"/>
            <a:ext cx="436116" cy="15388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000" dirty="0">
                <a:solidFill>
                  <a:schemeClr val="bg1"/>
                </a:solidFill>
              </a:rPr>
              <a:t>Time</a:t>
            </a:r>
          </a:p>
        </p:txBody>
      </p:sp>
      <p:sp>
        <p:nvSpPr>
          <p:cNvPr id="148" name="!!amp2">
            <a:extLst>
              <a:ext uri="{FF2B5EF4-FFF2-40B4-BE49-F238E27FC236}">
                <a16:creationId xmlns:a16="http://schemas.microsoft.com/office/drawing/2014/main" id="{EE4817DF-0A21-4176-B5E6-DDA5BE80DC9E}"/>
              </a:ext>
            </a:extLst>
          </p:cNvPr>
          <p:cNvSpPr txBox="1">
            <a:spLocks/>
          </p:cNvSpPr>
          <p:nvPr/>
        </p:nvSpPr>
        <p:spPr>
          <a:xfrm>
            <a:off x="5483266" y="2499368"/>
            <a:ext cx="718131" cy="15388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000" dirty="0">
                <a:solidFill>
                  <a:schemeClr val="bg1"/>
                </a:solidFill>
              </a:rPr>
              <a:t>Amplitude</a:t>
            </a:r>
          </a:p>
        </p:txBody>
      </p:sp>
      <p:cxnSp>
        <p:nvCxnSpPr>
          <p:cNvPr id="150" name="!!fta">
            <a:extLst>
              <a:ext uri="{FF2B5EF4-FFF2-40B4-BE49-F238E27FC236}">
                <a16:creationId xmlns:a16="http://schemas.microsoft.com/office/drawing/2014/main" id="{EB211498-A711-4488-9F60-8DCA8BA34FD7}"/>
              </a:ext>
            </a:extLst>
          </p:cNvPr>
          <p:cNvCxnSpPr>
            <a:cxnSpLocks/>
          </p:cNvCxnSpPr>
          <p:nvPr/>
        </p:nvCxnSpPr>
        <p:spPr>
          <a:xfrm>
            <a:off x="6891447" y="2908866"/>
            <a:ext cx="415458"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1" name="!!ft">
            <a:extLst>
              <a:ext uri="{FF2B5EF4-FFF2-40B4-BE49-F238E27FC236}">
                <a16:creationId xmlns:a16="http://schemas.microsoft.com/office/drawing/2014/main" id="{C3319458-571A-4C94-BCDD-EBEC038FDC20}"/>
              </a:ext>
            </a:extLst>
          </p:cNvPr>
          <p:cNvSpPr txBox="1">
            <a:spLocks/>
          </p:cNvSpPr>
          <p:nvPr/>
        </p:nvSpPr>
        <p:spPr>
          <a:xfrm>
            <a:off x="6092394" y="2583353"/>
            <a:ext cx="2000245" cy="30777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000" dirty="0">
                <a:solidFill>
                  <a:schemeClr val="bg1"/>
                </a:solidFill>
              </a:rPr>
              <a:t>Fourier </a:t>
            </a:r>
          </a:p>
          <a:p>
            <a:r>
              <a:rPr lang="en-US" sz="1000" dirty="0">
                <a:solidFill>
                  <a:schemeClr val="bg1"/>
                </a:solidFill>
              </a:rPr>
              <a:t>Transform</a:t>
            </a:r>
          </a:p>
        </p:txBody>
      </p:sp>
      <p:sp>
        <p:nvSpPr>
          <p:cNvPr id="153" name="!!time2">
            <a:extLst>
              <a:ext uri="{FF2B5EF4-FFF2-40B4-BE49-F238E27FC236}">
                <a16:creationId xmlns:a16="http://schemas.microsoft.com/office/drawing/2014/main" id="{B34AD3E9-EC6D-4D2F-9418-E7F33D424F79}"/>
              </a:ext>
            </a:extLst>
          </p:cNvPr>
          <p:cNvSpPr txBox="1">
            <a:spLocks/>
          </p:cNvSpPr>
          <p:nvPr/>
        </p:nvSpPr>
        <p:spPr>
          <a:xfrm>
            <a:off x="8430186" y="2985104"/>
            <a:ext cx="1059793" cy="15388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000" dirty="0">
                <a:solidFill>
                  <a:schemeClr val="bg1"/>
                </a:solidFill>
              </a:rPr>
              <a:t>Frequency</a:t>
            </a:r>
          </a:p>
        </p:txBody>
      </p:sp>
      <p:cxnSp>
        <p:nvCxnSpPr>
          <p:cNvPr id="155" name="!!y3">
            <a:extLst>
              <a:ext uri="{FF2B5EF4-FFF2-40B4-BE49-F238E27FC236}">
                <a16:creationId xmlns:a16="http://schemas.microsoft.com/office/drawing/2014/main" id="{94BCC648-871F-4B62-A7F3-73D1C131407B}"/>
              </a:ext>
            </a:extLst>
          </p:cNvPr>
          <p:cNvCxnSpPr>
            <a:cxnSpLocks/>
          </p:cNvCxnSpPr>
          <p:nvPr/>
        </p:nvCxnSpPr>
        <p:spPr>
          <a:xfrm>
            <a:off x="7693630" y="2509624"/>
            <a:ext cx="0" cy="815081"/>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6" name="!!time2">
            <a:extLst>
              <a:ext uri="{FF2B5EF4-FFF2-40B4-BE49-F238E27FC236}">
                <a16:creationId xmlns:a16="http://schemas.microsoft.com/office/drawing/2014/main" id="{35532A21-4502-4AC5-93CA-AE8E98E9D41C}"/>
              </a:ext>
            </a:extLst>
          </p:cNvPr>
          <p:cNvSpPr txBox="1">
            <a:spLocks/>
          </p:cNvSpPr>
          <p:nvPr/>
        </p:nvSpPr>
        <p:spPr>
          <a:xfrm>
            <a:off x="7400224" y="2354364"/>
            <a:ext cx="1059792" cy="15388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000" dirty="0">
                <a:solidFill>
                  <a:schemeClr val="bg1"/>
                </a:solidFill>
              </a:rPr>
              <a:t>Amplitude</a:t>
            </a:r>
          </a:p>
        </p:txBody>
      </p:sp>
      <p:grpSp>
        <p:nvGrpSpPr>
          <p:cNvPr id="157" name="Group 156">
            <a:extLst>
              <a:ext uri="{FF2B5EF4-FFF2-40B4-BE49-F238E27FC236}">
                <a16:creationId xmlns:a16="http://schemas.microsoft.com/office/drawing/2014/main" id="{5A5ED893-E5F5-4C9B-8B32-C907EB14D21C}"/>
              </a:ext>
            </a:extLst>
          </p:cNvPr>
          <p:cNvGrpSpPr/>
          <p:nvPr/>
        </p:nvGrpSpPr>
        <p:grpSpPr>
          <a:xfrm>
            <a:off x="7766446" y="2839772"/>
            <a:ext cx="20499" cy="72393"/>
            <a:chOff x="7190740" y="2639060"/>
            <a:chExt cx="45719" cy="185420"/>
          </a:xfrm>
        </p:grpSpPr>
        <p:cxnSp>
          <p:nvCxnSpPr>
            <p:cNvPr id="192" name="Straight Connector 191">
              <a:extLst>
                <a:ext uri="{FF2B5EF4-FFF2-40B4-BE49-F238E27FC236}">
                  <a16:creationId xmlns:a16="http://schemas.microsoft.com/office/drawing/2014/main" id="{481B80E4-831E-463D-BD65-0F9370EEE1EE}"/>
                </a:ext>
              </a:extLst>
            </p:cNvPr>
            <p:cNvCxnSpPr>
              <a:cxnSpLocks/>
            </p:cNvCxnSpPr>
            <p:nvPr/>
          </p:nvCxnSpPr>
          <p:spPr>
            <a:xfrm flipV="1">
              <a:off x="7213599" y="2684780"/>
              <a:ext cx="0" cy="1397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93" name="Oval 192">
              <a:extLst>
                <a:ext uri="{FF2B5EF4-FFF2-40B4-BE49-F238E27FC236}">
                  <a16:creationId xmlns:a16="http://schemas.microsoft.com/office/drawing/2014/main" id="{718C820C-7D5D-4AD2-A403-2C9D145BC9D2}"/>
                </a:ext>
              </a:extLst>
            </p:cNvPr>
            <p:cNvSpPr/>
            <p:nvPr/>
          </p:nvSpPr>
          <p:spPr>
            <a:xfrm>
              <a:off x="7190740" y="26390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8" name="Group 157">
            <a:extLst>
              <a:ext uri="{FF2B5EF4-FFF2-40B4-BE49-F238E27FC236}">
                <a16:creationId xmlns:a16="http://schemas.microsoft.com/office/drawing/2014/main" id="{1042711C-8503-405F-BFFE-B8C167AC8301}"/>
              </a:ext>
            </a:extLst>
          </p:cNvPr>
          <p:cNvGrpSpPr/>
          <p:nvPr/>
        </p:nvGrpSpPr>
        <p:grpSpPr>
          <a:xfrm>
            <a:off x="8739039" y="2839772"/>
            <a:ext cx="20499" cy="72393"/>
            <a:chOff x="7190740" y="2639060"/>
            <a:chExt cx="45719" cy="185420"/>
          </a:xfrm>
        </p:grpSpPr>
        <p:cxnSp>
          <p:nvCxnSpPr>
            <p:cNvPr id="190" name="Straight Connector 189">
              <a:extLst>
                <a:ext uri="{FF2B5EF4-FFF2-40B4-BE49-F238E27FC236}">
                  <a16:creationId xmlns:a16="http://schemas.microsoft.com/office/drawing/2014/main" id="{1FB0EA4D-A334-404F-A3FA-7F952A03292B}"/>
                </a:ext>
              </a:extLst>
            </p:cNvPr>
            <p:cNvCxnSpPr>
              <a:cxnSpLocks/>
            </p:cNvCxnSpPr>
            <p:nvPr/>
          </p:nvCxnSpPr>
          <p:spPr>
            <a:xfrm flipV="1">
              <a:off x="7213599" y="2684780"/>
              <a:ext cx="0" cy="1397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91" name="Oval 190">
              <a:extLst>
                <a:ext uri="{FF2B5EF4-FFF2-40B4-BE49-F238E27FC236}">
                  <a16:creationId xmlns:a16="http://schemas.microsoft.com/office/drawing/2014/main" id="{D962D960-D6AB-4200-99BD-D289904A3EE3}"/>
                </a:ext>
              </a:extLst>
            </p:cNvPr>
            <p:cNvSpPr/>
            <p:nvPr/>
          </p:nvSpPr>
          <p:spPr>
            <a:xfrm>
              <a:off x="7190740" y="26390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9" name="Group 158">
            <a:extLst>
              <a:ext uri="{FF2B5EF4-FFF2-40B4-BE49-F238E27FC236}">
                <a16:creationId xmlns:a16="http://schemas.microsoft.com/office/drawing/2014/main" id="{EFEF69E3-1F9C-4923-92E1-FF10FAF04F84}"/>
              </a:ext>
            </a:extLst>
          </p:cNvPr>
          <p:cNvGrpSpPr/>
          <p:nvPr/>
        </p:nvGrpSpPr>
        <p:grpSpPr>
          <a:xfrm>
            <a:off x="7854864" y="2797130"/>
            <a:ext cx="20499" cy="115036"/>
            <a:chOff x="7387936" y="2524760"/>
            <a:chExt cx="45719" cy="294641"/>
          </a:xfrm>
        </p:grpSpPr>
        <p:cxnSp>
          <p:nvCxnSpPr>
            <p:cNvPr id="188" name="Straight Connector 187">
              <a:extLst>
                <a:ext uri="{FF2B5EF4-FFF2-40B4-BE49-F238E27FC236}">
                  <a16:creationId xmlns:a16="http://schemas.microsoft.com/office/drawing/2014/main" id="{30C531D4-1F00-4B27-98B6-721A5B13F7D6}"/>
                </a:ext>
              </a:extLst>
            </p:cNvPr>
            <p:cNvCxnSpPr>
              <a:cxnSpLocks/>
              <a:endCxn id="189" idx="4"/>
            </p:cNvCxnSpPr>
            <p:nvPr/>
          </p:nvCxnSpPr>
          <p:spPr>
            <a:xfrm flipV="1">
              <a:off x="7410795" y="2570479"/>
              <a:ext cx="1" cy="24892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9" name="Oval 188">
              <a:extLst>
                <a:ext uri="{FF2B5EF4-FFF2-40B4-BE49-F238E27FC236}">
                  <a16:creationId xmlns:a16="http://schemas.microsoft.com/office/drawing/2014/main" id="{BFFB4D37-6D0D-4E71-9677-711BFD1753C7}"/>
                </a:ext>
              </a:extLst>
            </p:cNvPr>
            <p:cNvSpPr/>
            <p:nvPr/>
          </p:nvSpPr>
          <p:spPr>
            <a:xfrm>
              <a:off x="7387936" y="25247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0" name="Group 159">
            <a:extLst>
              <a:ext uri="{FF2B5EF4-FFF2-40B4-BE49-F238E27FC236}">
                <a16:creationId xmlns:a16="http://schemas.microsoft.com/office/drawing/2014/main" id="{9AF74DE1-B098-4F82-B577-56A2ACEA7691}"/>
              </a:ext>
            </a:extLst>
          </p:cNvPr>
          <p:cNvGrpSpPr/>
          <p:nvPr/>
        </p:nvGrpSpPr>
        <p:grpSpPr>
          <a:xfrm>
            <a:off x="7943281" y="2866548"/>
            <a:ext cx="20499" cy="45617"/>
            <a:chOff x="7585132" y="2702560"/>
            <a:chExt cx="45719" cy="116840"/>
          </a:xfrm>
        </p:grpSpPr>
        <p:cxnSp>
          <p:nvCxnSpPr>
            <p:cNvPr id="186" name="Straight Connector 185">
              <a:extLst>
                <a:ext uri="{FF2B5EF4-FFF2-40B4-BE49-F238E27FC236}">
                  <a16:creationId xmlns:a16="http://schemas.microsoft.com/office/drawing/2014/main" id="{2FC9A368-2EB5-431D-86DE-2B5F3C3E8AA2}"/>
                </a:ext>
              </a:extLst>
            </p:cNvPr>
            <p:cNvCxnSpPr>
              <a:cxnSpLocks/>
              <a:endCxn id="187" idx="0"/>
            </p:cNvCxnSpPr>
            <p:nvPr/>
          </p:nvCxnSpPr>
          <p:spPr>
            <a:xfrm flipV="1">
              <a:off x="7607991" y="2702560"/>
              <a:ext cx="1" cy="11684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7" name="Oval 186">
              <a:extLst>
                <a:ext uri="{FF2B5EF4-FFF2-40B4-BE49-F238E27FC236}">
                  <a16:creationId xmlns:a16="http://schemas.microsoft.com/office/drawing/2014/main" id="{4C841AB4-6847-4BCF-8A8D-85FF140E42D6}"/>
                </a:ext>
              </a:extLst>
            </p:cNvPr>
            <p:cNvSpPr/>
            <p:nvPr/>
          </p:nvSpPr>
          <p:spPr>
            <a:xfrm>
              <a:off x="7585132" y="27025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1" name="Group 160">
            <a:extLst>
              <a:ext uri="{FF2B5EF4-FFF2-40B4-BE49-F238E27FC236}">
                <a16:creationId xmlns:a16="http://schemas.microsoft.com/office/drawing/2014/main" id="{DDB79B7D-AEBF-49C2-875D-507B1E5A5814}"/>
              </a:ext>
            </a:extLst>
          </p:cNvPr>
          <p:cNvGrpSpPr/>
          <p:nvPr/>
        </p:nvGrpSpPr>
        <p:grpSpPr>
          <a:xfrm>
            <a:off x="8031698" y="2846714"/>
            <a:ext cx="20499" cy="65451"/>
            <a:chOff x="7782328" y="2651760"/>
            <a:chExt cx="45719" cy="167640"/>
          </a:xfrm>
        </p:grpSpPr>
        <p:cxnSp>
          <p:nvCxnSpPr>
            <p:cNvPr id="184" name="Straight Connector 183">
              <a:extLst>
                <a:ext uri="{FF2B5EF4-FFF2-40B4-BE49-F238E27FC236}">
                  <a16:creationId xmlns:a16="http://schemas.microsoft.com/office/drawing/2014/main" id="{58649C77-DD61-4B18-B1B2-D8A56BADA22B}"/>
                </a:ext>
              </a:extLst>
            </p:cNvPr>
            <p:cNvCxnSpPr>
              <a:cxnSpLocks/>
            </p:cNvCxnSpPr>
            <p:nvPr/>
          </p:nvCxnSpPr>
          <p:spPr>
            <a:xfrm flipV="1">
              <a:off x="7805187" y="2679700"/>
              <a:ext cx="0" cy="1397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5" name="Oval 184">
              <a:extLst>
                <a:ext uri="{FF2B5EF4-FFF2-40B4-BE49-F238E27FC236}">
                  <a16:creationId xmlns:a16="http://schemas.microsoft.com/office/drawing/2014/main" id="{4333BED1-8709-4388-BC2E-61F34E603FFD}"/>
                </a:ext>
              </a:extLst>
            </p:cNvPr>
            <p:cNvSpPr/>
            <p:nvPr/>
          </p:nvSpPr>
          <p:spPr>
            <a:xfrm>
              <a:off x="7782328" y="26517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2" name="Group 161">
            <a:extLst>
              <a:ext uri="{FF2B5EF4-FFF2-40B4-BE49-F238E27FC236}">
                <a16:creationId xmlns:a16="http://schemas.microsoft.com/office/drawing/2014/main" id="{4005D977-A44E-4B38-86F3-A1D9B1B2B340}"/>
              </a:ext>
            </a:extLst>
          </p:cNvPr>
          <p:cNvGrpSpPr/>
          <p:nvPr/>
        </p:nvGrpSpPr>
        <p:grpSpPr>
          <a:xfrm>
            <a:off x="8120116" y="2839772"/>
            <a:ext cx="20499" cy="72393"/>
            <a:chOff x="7190740" y="2639060"/>
            <a:chExt cx="45719" cy="185420"/>
          </a:xfrm>
        </p:grpSpPr>
        <p:cxnSp>
          <p:nvCxnSpPr>
            <p:cNvPr id="182" name="Straight Connector 181">
              <a:extLst>
                <a:ext uri="{FF2B5EF4-FFF2-40B4-BE49-F238E27FC236}">
                  <a16:creationId xmlns:a16="http://schemas.microsoft.com/office/drawing/2014/main" id="{65BF7F73-313E-4D1E-B7D9-BD06DAA0F8E1}"/>
                </a:ext>
              </a:extLst>
            </p:cNvPr>
            <p:cNvCxnSpPr>
              <a:cxnSpLocks/>
            </p:cNvCxnSpPr>
            <p:nvPr/>
          </p:nvCxnSpPr>
          <p:spPr>
            <a:xfrm flipV="1">
              <a:off x="7213599" y="2684780"/>
              <a:ext cx="0" cy="1397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3" name="Oval 182">
              <a:extLst>
                <a:ext uri="{FF2B5EF4-FFF2-40B4-BE49-F238E27FC236}">
                  <a16:creationId xmlns:a16="http://schemas.microsoft.com/office/drawing/2014/main" id="{7BA0BD59-DF3A-43F5-A819-06101FA495B2}"/>
                </a:ext>
              </a:extLst>
            </p:cNvPr>
            <p:cNvSpPr/>
            <p:nvPr/>
          </p:nvSpPr>
          <p:spPr>
            <a:xfrm>
              <a:off x="7190740" y="26390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3" name="Group 162">
            <a:extLst>
              <a:ext uri="{FF2B5EF4-FFF2-40B4-BE49-F238E27FC236}">
                <a16:creationId xmlns:a16="http://schemas.microsoft.com/office/drawing/2014/main" id="{D85B43DE-7280-4775-A471-ACA6ED6614EB}"/>
              </a:ext>
            </a:extLst>
          </p:cNvPr>
          <p:cNvGrpSpPr/>
          <p:nvPr/>
        </p:nvGrpSpPr>
        <p:grpSpPr>
          <a:xfrm>
            <a:off x="8208533" y="2831839"/>
            <a:ext cx="20499" cy="80327"/>
            <a:chOff x="8176720" y="2613660"/>
            <a:chExt cx="45719" cy="205741"/>
          </a:xfrm>
        </p:grpSpPr>
        <p:cxnSp>
          <p:nvCxnSpPr>
            <p:cNvPr id="180" name="Straight Connector 179">
              <a:extLst>
                <a:ext uri="{FF2B5EF4-FFF2-40B4-BE49-F238E27FC236}">
                  <a16:creationId xmlns:a16="http://schemas.microsoft.com/office/drawing/2014/main" id="{2B921DFC-E4DE-4A43-9134-33C3E2C9B134}"/>
                </a:ext>
              </a:extLst>
            </p:cNvPr>
            <p:cNvCxnSpPr>
              <a:cxnSpLocks/>
              <a:endCxn id="181" idx="4"/>
            </p:cNvCxnSpPr>
            <p:nvPr/>
          </p:nvCxnSpPr>
          <p:spPr>
            <a:xfrm flipV="1">
              <a:off x="8199579" y="2659379"/>
              <a:ext cx="1" cy="16002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1" name="Oval 180">
              <a:extLst>
                <a:ext uri="{FF2B5EF4-FFF2-40B4-BE49-F238E27FC236}">
                  <a16:creationId xmlns:a16="http://schemas.microsoft.com/office/drawing/2014/main" id="{67D486E3-0923-4D00-9830-6FCBF322E8ED}"/>
                </a:ext>
              </a:extLst>
            </p:cNvPr>
            <p:cNvSpPr/>
            <p:nvPr/>
          </p:nvSpPr>
          <p:spPr>
            <a:xfrm>
              <a:off x="8176720" y="26136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4" name="Straight Connector 163">
            <a:extLst>
              <a:ext uri="{FF2B5EF4-FFF2-40B4-BE49-F238E27FC236}">
                <a16:creationId xmlns:a16="http://schemas.microsoft.com/office/drawing/2014/main" id="{019EF03B-4ED1-4FC7-8CCA-98718BCAAC42}"/>
              </a:ext>
            </a:extLst>
          </p:cNvPr>
          <p:cNvCxnSpPr>
            <a:cxnSpLocks/>
            <a:endCxn id="165" idx="4"/>
          </p:cNvCxnSpPr>
          <p:nvPr/>
        </p:nvCxnSpPr>
        <p:spPr>
          <a:xfrm flipV="1">
            <a:off x="8307200" y="2592843"/>
            <a:ext cx="0" cy="31932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65" name="Oval 164">
            <a:extLst>
              <a:ext uri="{FF2B5EF4-FFF2-40B4-BE49-F238E27FC236}">
                <a16:creationId xmlns:a16="http://schemas.microsoft.com/office/drawing/2014/main" id="{0A7C57F9-8AC8-4CB8-AF5C-2396FE062753}"/>
              </a:ext>
            </a:extLst>
          </p:cNvPr>
          <p:cNvSpPr/>
          <p:nvPr/>
        </p:nvSpPr>
        <p:spPr>
          <a:xfrm>
            <a:off x="8296950" y="2574993"/>
            <a:ext cx="20499" cy="1785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6" name="Group 165">
            <a:extLst>
              <a:ext uri="{FF2B5EF4-FFF2-40B4-BE49-F238E27FC236}">
                <a16:creationId xmlns:a16="http://schemas.microsoft.com/office/drawing/2014/main" id="{419C9303-626D-4CB6-870B-7BE579ED7281}"/>
              </a:ext>
            </a:extLst>
          </p:cNvPr>
          <p:cNvGrpSpPr/>
          <p:nvPr/>
        </p:nvGrpSpPr>
        <p:grpSpPr>
          <a:xfrm>
            <a:off x="8650983" y="2831839"/>
            <a:ext cx="20499" cy="80327"/>
            <a:chOff x="8176720" y="2613660"/>
            <a:chExt cx="45719" cy="205741"/>
          </a:xfrm>
        </p:grpSpPr>
        <p:cxnSp>
          <p:nvCxnSpPr>
            <p:cNvPr id="178" name="Straight Connector 177">
              <a:extLst>
                <a:ext uri="{FF2B5EF4-FFF2-40B4-BE49-F238E27FC236}">
                  <a16:creationId xmlns:a16="http://schemas.microsoft.com/office/drawing/2014/main" id="{D9923FCE-FF13-4FC8-ADD8-76B8495D0ECE}"/>
                </a:ext>
              </a:extLst>
            </p:cNvPr>
            <p:cNvCxnSpPr>
              <a:cxnSpLocks/>
              <a:endCxn id="179" idx="4"/>
            </p:cNvCxnSpPr>
            <p:nvPr/>
          </p:nvCxnSpPr>
          <p:spPr>
            <a:xfrm flipV="1">
              <a:off x="8199579" y="2659379"/>
              <a:ext cx="1" cy="16002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79" name="Oval 178">
              <a:extLst>
                <a:ext uri="{FF2B5EF4-FFF2-40B4-BE49-F238E27FC236}">
                  <a16:creationId xmlns:a16="http://schemas.microsoft.com/office/drawing/2014/main" id="{FE9BB7E0-88A5-4F01-925B-D1F80E130010}"/>
                </a:ext>
              </a:extLst>
            </p:cNvPr>
            <p:cNvSpPr/>
            <p:nvPr/>
          </p:nvSpPr>
          <p:spPr>
            <a:xfrm>
              <a:off x="8176720" y="26136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7" name="Group 166">
            <a:extLst>
              <a:ext uri="{FF2B5EF4-FFF2-40B4-BE49-F238E27FC236}">
                <a16:creationId xmlns:a16="http://schemas.microsoft.com/office/drawing/2014/main" id="{7A9C93C7-780A-4B02-A33D-B389AA6B625E}"/>
              </a:ext>
            </a:extLst>
          </p:cNvPr>
          <p:cNvGrpSpPr/>
          <p:nvPr/>
        </p:nvGrpSpPr>
        <p:grpSpPr>
          <a:xfrm>
            <a:off x="8384437" y="2796138"/>
            <a:ext cx="20499" cy="115036"/>
            <a:chOff x="7387936" y="2524760"/>
            <a:chExt cx="45719" cy="294641"/>
          </a:xfrm>
        </p:grpSpPr>
        <p:cxnSp>
          <p:nvCxnSpPr>
            <p:cNvPr id="176" name="Straight Connector 175">
              <a:extLst>
                <a:ext uri="{FF2B5EF4-FFF2-40B4-BE49-F238E27FC236}">
                  <a16:creationId xmlns:a16="http://schemas.microsoft.com/office/drawing/2014/main" id="{BFFD2E68-6F73-470F-92F9-B9C778BBA8A7}"/>
                </a:ext>
              </a:extLst>
            </p:cNvPr>
            <p:cNvCxnSpPr>
              <a:cxnSpLocks/>
              <a:endCxn id="177" idx="4"/>
            </p:cNvCxnSpPr>
            <p:nvPr/>
          </p:nvCxnSpPr>
          <p:spPr>
            <a:xfrm flipV="1">
              <a:off x="7410795" y="2570479"/>
              <a:ext cx="1" cy="24892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77" name="Oval 176">
              <a:extLst>
                <a:ext uri="{FF2B5EF4-FFF2-40B4-BE49-F238E27FC236}">
                  <a16:creationId xmlns:a16="http://schemas.microsoft.com/office/drawing/2014/main" id="{56F47C52-1360-4809-8FC1-897E2B5DE8E4}"/>
                </a:ext>
              </a:extLst>
            </p:cNvPr>
            <p:cNvSpPr/>
            <p:nvPr/>
          </p:nvSpPr>
          <p:spPr>
            <a:xfrm>
              <a:off x="7387936" y="25247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8" name="Group 167">
            <a:extLst>
              <a:ext uri="{FF2B5EF4-FFF2-40B4-BE49-F238E27FC236}">
                <a16:creationId xmlns:a16="http://schemas.microsoft.com/office/drawing/2014/main" id="{D50E795C-4330-4889-9616-B65E300A564C}"/>
              </a:ext>
            </a:extLst>
          </p:cNvPr>
          <p:cNvGrpSpPr/>
          <p:nvPr/>
        </p:nvGrpSpPr>
        <p:grpSpPr>
          <a:xfrm>
            <a:off x="8562203" y="2839772"/>
            <a:ext cx="20499" cy="72393"/>
            <a:chOff x="7190740" y="2639060"/>
            <a:chExt cx="45719" cy="185420"/>
          </a:xfrm>
        </p:grpSpPr>
        <p:cxnSp>
          <p:nvCxnSpPr>
            <p:cNvPr id="174" name="Straight Connector 173">
              <a:extLst>
                <a:ext uri="{FF2B5EF4-FFF2-40B4-BE49-F238E27FC236}">
                  <a16:creationId xmlns:a16="http://schemas.microsoft.com/office/drawing/2014/main" id="{A3776C3D-4904-4EFD-B272-A46C202F4A4F}"/>
                </a:ext>
              </a:extLst>
            </p:cNvPr>
            <p:cNvCxnSpPr>
              <a:cxnSpLocks/>
            </p:cNvCxnSpPr>
            <p:nvPr/>
          </p:nvCxnSpPr>
          <p:spPr>
            <a:xfrm flipV="1">
              <a:off x="7213599" y="2684780"/>
              <a:ext cx="0" cy="1397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75" name="Oval 174">
              <a:extLst>
                <a:ext uri="{FF2B5EF4-FFF2-40B4-BE49-F238E27FC236}">
                  <a16:creationId xmlns:a16="http://schemas.microsoft.com/office/drawing/2014/main" id="{6E16E828-499A-4577-90BF-0317490AEBC5}"/>
                </a:ext>
              </a:extLst>
            </p:cNvPr>
            <p:cNvSpPr/>
            <p:nvPr/>
          </p:nvSpPr>
          <p:spPr>
            <a:xfrm>
              <a:off x="7190740" y="26390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9" name="Group 168">
            <a:extLst>
              <a:ext uri="{FF2B5EF4-FFF2-40B4-BE49-F238E27FC236}">
                <a16:creationId xmlns:a16="http://schemas.microsoft.com/office/drawing/2014/main" id="{A44E5068-E045-4005-B725-A8B22D283D65}"/>
              </a:ext>
            </a:extLst>
          </p:cNvPr>
          <p:cNvGrpSpPr/>
          <p:nvPr/>
        </p:nvGrpSpPr>
        <p:grpSpPr>
          <a:xfrm>
            <a:off x="8474148" y="2852664"/>
            <a:ext cx="20499" cy="65451"/>
            <a:chOff x="7782328" y="2651760"/>
            <a:chExt cx="45719" cy="167640"/>
          </a:xfrm>
        </p:grpSpPr>
        <p:cxnSp>
          <p:nvCxnSpPr>
            <p:cNvPr id="172" name="Straight Connector 171">
              <a:extLst>
                <a:ext uri="{FF2B5EF4-FFF2-40B4-BE49-F238E27FC236}">
                  <a16:creationId xmlns:a16="http://schemas.microsoft.com/office/drawing/2014/main" id="{48D2B3A5-0C25-430C-9635-2BC278A1A47F}"/>
                </a:ext>
              </a:extLst>
            </p:cNvPr>
            <p:cNvCxnSpPr>
              <a:cxnSpLocks/>
            </p:cNvCxnSpPr>
            <p:nvPr/>
          </p:nvCxnSpPr>
          <p:spPr>
            <a:xfrm flipV="1">
              <a:off x="7805187" y="2679700"/>
              <a:ext cx="0" cy="1397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73" name="Oval 172">
              <a:extLst>
                <a:ext uri="{FF2B5EF4-FFF2-40B4-BE49-F238E27FC236}">
                  <a16:creationId xmlns:a16="http://schemas.microsoft.com/office/drawing/2014/main" id="{AD8FFB04-3F78-48C5-92E6-E54004DB7A35}"/>
                </a:ext>
              </a:extLst>
            </p:cNvPr>
            <p:cNvSpPr/>
            <p:nvPr/>
          </p:nvSpPr>
          <p:spPr>
            <a:xfrm>
              <a:off x="7782328" y="26517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0" name="!!x3">
            <a:extLst>
              <a:ext uri="{FF2B5EF4-FFF2-40B4-BE49-F238E27FC236}">
                <a16:creationId xmlns:a16="http://schemas.microsoft.com/office/drawing/2014/main" id="{50C9B5B5-6868-4C94-B97B-29D42B1F4107}"/>
              </a:ext>
            </a:extLst>
          </p:cNvPr>
          <p:cNvCxnSpPr>
            <a:cxnSpLocks/>
          </p:cNvCxnSpPr>
          <p:nvPr/>
        </p:nvCxnSpPr>
        <p:spPr>
          <a:xfrm>
            <a:off x="7544712" y="2914077"/>
            <a:ext cx="1283530"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1" name="TextBox 170">
            <a:extLst>
              <a:ext uri="{FF2B5EF4-FFF2-40B4-BE49-F238E27FC236}">
                <a16:creationId xmlns:a16="http://schemas.microsoft.com/office/drawing/2014/main" id="{BBB265DE-B712-402D-B045-F509432F4A4F}"/>
              </a:ext>
            </a:extLst>
          </p:cNvPr>
          <p:cNvSpPr txBox="1"/>
          <p:nvPr/>
        </p:nvSpPr>
        <p:spPr>
          <a:xfrm>
            <a:off x="7954156" y="2930883"/>
            <a:ext cx="688557" cy="553998"/>
          </a:xfrm>
          <a:prstGeom prst="rect">
            <a:avLst/>
          </a:prstGeom>
          <a:noFill/>
        </p:spPr>
        <p:txBody>
          <a:bodyPr wrap="square">
            <a:spAutoFit/>
          </a:bodyPr>
          <a:lstStyle/>
          <a:p>
            <a:pPr algn="ctr"/>
            <a:r>
              <a:rPr lang="el-GR" sz="1000" dirty="0">
                <a:solidFill>
                  <a:schemeClr val="bg1"/>
                </a:solidFill>
                <a:latin typeface="Cambria Math" panose="02040503050406030204" pitchFamily="18" charset="0"/>
                <a:ea typeface="Cambria Math" panose="02040503050406030204" pitchFamily="18" charset="0"/>
              </a:rPr>
              <a:t>Δ</a:t>
            </a:r>
            <a:r>
              <a:rPr lang="en-US" sz="1000" dirty="0">
                <a:solidFill>
                  <a:schemeClr val="bg1"/>
                </a:solidFill>
              </a:rPr>
              <a:t>f</a:t>
            </a:r>
          </a:p>
          <a:p>
            <a:pPr algn="ctr"/>
            <a:r>
              <a:rPr lang="en-US" sz="1000" dirty="0">
                <a:solidFill>
                  <a:schemeClr val="bg1"/>
                </a:solidFill>
              </a:rPr>
              <a:t>k </a:t>
            </a:r>
            <a:r>
              <a:rPr lang="el-GR" sz="1000" dirty="0">
                <a:solidFill>
                  <a:schemeClr val="bg1"/>
                </a:solidFill>
                <a:latin typeface="Cambria Math" panose="02040503050406030204" pitchFamily="18" charset="0"/>
                <a:ea typeface="Cambria Math" panose="02040503050406030204" pitchFamily="18" charset="0"/>
              </a:rPr>
              <a:t>τ</a:t>
            </a:r>
            <a:endParaRPr lang="en-US" sz="1000" dirty="0">
              <a:solidFill>
                <a:schemeClr val="bg1"/>
              </a:solidFill>
              <a:latin typeface="Cambria Math" panose="02040503050406030204" pitchFamily="18" charset="0"/>
              <a:ea typeface="Cambria Math" panose="02040503050406030204" pitchFamily="18" charset="0"/>
            </a:endParaRPr>
          </a:p>
          <a:p>
            <a:pPr algn="ctr"/>
            <a:r>
              <a:rPr lang="en-US" sz="1000" dirty="0">
                <a:solidFill>
                  <a:schemeClr val="bg1"/>
                </a:solidFill>
              </a:rPr>
              <a:t> k r / c</a:t>
            </a:r>
            <a:endParaRPr lang="en-US" sz="1000" dirty="0"/>
          </a:p>
        </p:txBody>
      </p:sp>
      <mc:AlternateContent xmlns:mc="http://schemas.openxmlformats.org/markup-compatibility/2006" xmlns:a14="http://schemas.microsoft.com/office/drawing/2010/main">
        <mc:Choice Requires="a14">
          <p:sp>
            <p:nvSpPr>
              <p:cNvPr id="194" name="Title 1">
                <a:extLst>
                  <a:ext uri="{FF2B5EF4-FFF2-40B4-BE49-F238E27FC236}">
                    <a16:creationId xmlns:a16="http://schemas.microsoft.com/office/drawing/2014/main" id="{637491A1-3744-485A-B715-8379BD6E759E}"/>
                  </a:ext>
                </a:extLst>
              </p:cNvPr>
              <p:cNvSpPr txBox="1">
                <a:spLocks/>
              </p:cNvSpPr>
              <p:nvPr/>
            </p:nvSpPr>
            <p:spPr>
              <a:xfrm>
                <a:off x="8175782" y="1929985"/>
                <a:ext cx="1901668" cy="519309"/>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pPr/>
                <a14:m>
                  <m:oMathPara xmlns:m="http://schemas.openxmlformats.org/officeDocument/2006/math">
                    <m:oMathParaPr>
                      <m:jc m:val="centerGroup"/>
                    </m:oMathParaPr>
                    <m:oMath xmlns:m="http://schemas.openxmlformats.org/officeDocument/2006/math">
                      <m:r>
                        <a:rPr lang="en-US" sz="1200" b="0" i="1" smtClean="0">
                          <a:solidFill>
                            <a:schemeClr val="bg1"/>
                          </a:solidFill>
                          <a:latin typeface="Cambria Math" panose="02040503050406030204" pitchFamily="18" charset="0"/>
                        </a:rPr>
                        <m:t>𝑃</m:t>
                      </m:r>
                      <m:d>
                        <m:dPr>
                          <m:ctrlPr>
                            <a:rPr lang="en-US" sz="1200" b="0" i="1" smtClean="0">
                              <a:solidFill>
                                <a:schemeClr val="bg1"/>
                              </a:solidFill>
                              <a:latin typeface="Cambria Math" panose="02040503050406030204" pitchFamily="18" charset="0"/>
                            </a:rPr>
                          </m:ctrlPr>
                        </m:dPr>
                        <m:e>
                          <m:r>
                            <a:rPr lang="en-US" sz="1200" b="0" i="1" smtClean="0">
                              <a:solidFill>
                                <a:schemeClr val="bg1"/>
                              </a:solidFill>
                              <a:latin typeface="Cambria Math" panose="02040503050406030204" pitchFamily="18" charset="0"/>
                            </a:rPr>
                            <m:t>𝑟</m:t>
                          </m:r>
                          <m:r>
                            <a:rPr lang="en-US" sz="1200" b="0" i="1" smtClean="0">
                              <a:solidFill>
                                <a:schemeClr val="bg1"/>
                              </a:solidFill>
                              <a:latin typeface="Cambria Math" panose="02040503050406030204" pitchFamily="18" charset="0"/>
                            </a:rPr>
                            <m:t>′</m:t>
                          </m:r>
                        </m:e>
                      </m:d>
                      <m:r>
                        <a:rPr lang="en-US" sz="1200" b="0" i="1" smtClean="0">
                          <a:solidFill>
                            <a:schemeClr val="bg1"/>
                          </a:solidFill>
                          <a:latin typeface="Cambria Math" panose="02040503050406030204" pitchFamily="18" charset="0"/>
                        </a:rPr>
                        <m:t>=</m:t>
                      </m:r>
                      <m:nary>
                        <m:naryPr>
                          <m:chr m:val="∑"/>
                          <m:ctrlPr>
                            <a:rPr lang="en-US" sz="1200" i="1" smtClean="0">
                              <a:solidFill>
                                <a:schemeClr val="bg1"/>
                              </a:solidFill>
                              <a:latin typeface="Cambria Math" panose="02040503050406030204" pitchFamily="18" charset="0"/>
                            </a:rPr>
                          </m:ctrlPr>
                        </m:naryPr>
                        <m:sub>
                          <m:r>
                            <m:rPr>
                              <m:brk m:alnAt="23"/>
                            </m:rPr>
                            <a:rPr lang="en-US" sz="1200" b="0" i="1" smtClean="0">
                              <a:solidFill>
                                <a:schemeClr val="bg1"/>
                              </a:solidFill>
                              <a:latin typeface="Cambria Math" panose="02040503050406030204" pitchFamily="18" charset="0"/>
                            </a:rPr>
                            <m:t>𝑡</m:t>
                          </m:r>
                          <m:r>
                            <a:rPr lang="en-US" sz="1200" b="0" i="1" smtClean="0">
                              <a:solidFill>
                                <a:schemeClr val="bg1"/>
                              </a:solidFill>
                              <a:latin typeface="Cambria Math" panose="02040503050406030204" pitchFamily="18" charset="0"/>
                            </a:rPr>
                            <m:t>=1</m:t>
                          </m:r>
                        </m:sub>
                        <m:sup>
                          <m:r>
                            <a:rPr lang="en-US" sz="1200" b="0" i="1" smtClean="0">
                              <a:solidFill>
                                <a:schemeClr val="bg1"/>
                              </a:solidFill>
                              <a:latin typeface="Cambria Math" panose="02040503050406030204" pitchFamily="18" charset="0"/>
                            </a:rPr>
                            <m:t>𝑇</m:t>
                          </m:r>
                        </m:sup>
                        <m:e>
                          <m:r>
                            <a:rPr lang="en-US" sz="1200" b="0" i="1" smtClean="0">
                              <a:solidFill>
                                <a:schemeClr val="bg1"/>
                              </a:solidFill>
                              <a:latin typeface="Cambria Math" panose="02040503050406030204" pitchFamily="18" charset="0"/>
                            </a:rPr>
                            <m:t>𝑠</m:t>
                          </m:r>
                          <m:d>
                            <m:dPr>
                              <m:ctrlPr>
                                <a:rPr lang="en-US" sz="1200" b="0" i="1" smtClean="0">
                                  <a:solidFill>
                                    <a:schemeClr val="bg1"/>
                                  </a:solidFill>
                                  <a:latin typeface="Cambria Math" panose="02040503050406030204" pitchFamily="18" charset="0"/>
                                </a:rPr>
                              </m:ctrlPr>
                            </m:dPr>
                            <m:e>
                              <m:r>
                                <a:rPr lang="en-US" sz="1200" b="0" i="1" smtClean="0">
                                  <a:solidFill>
                                    <a:schemeClr val="bg1"/>
                                  </a:solidFill>
                                  <a:latin typeface="Cambria Math" panose="02040503050406030204" pitchFamily="18" charset="0"/>
                                </a:rPr>
                                <m:t>𝑡</m:t>
                              </m:r>
                            </m:e>
                          </m:d>
                          <m:sSup>
                            <m:sSupPr>
                              <m:ctrlPr>
                                <a:rPr lang="en-US" sz="1200" b="0" i="1" smtClean="0">
                                  <a:solidFill>
                                    <a:schemeClr val="bg1"/>
                                  </a:solidFill>
                                  <a:latin typeface="Cambria Math" panose="02040503050406030204" pitchFamily="18" charset="0"/>
                                </a:rPr>
                              </m:ctrlPr>
                            </m:sSupPr>
                            <m:e>
                              <m:r>
                                <a:rPr lang="en-US" sz="1200" b="0" i="1" smtClean="0">
                                  <a:solidFill>
                                    <a:schemeClr val="bg1"/>
                                  </a:solidFill>
                                  <a:latin typeface="Cambria Math" panose="02040503050406030204" pitchFamily="18" charset="0"/>
                                </a:rPr>
                                <m:t>𝑒</m:t>
                              </m:r>
                            </m:e>
                            <m:sup>
                              <m:r>
                                <a:rPr lang="en-US" sz="1200" b="0" i="1" smtClean="0">
                                  <a:solidFill>
                                    <a:schemeClr val="bg1"/>
                                  </a:solidFill>
                                  <a:latin typeface="Cambria Math" panose="02040503050406030204" pitchFamily="18" charset="0"/>
                                </a:rPr>
                                <m:t>−</m:t>
                              </m:r>
                              <m:r>
                                <a:rPr lang="en-US" sz="1200" b="0" i="1" smtClean="0">
                                  <a:solidFill>
                                    <a:schemeClr val="bg1"/>
                                  </a:solidFill>
                                  <a:latin typeface="Cambria Math" panose="02040503050406030204" pitchFamily="18" charset="0"/>
                                </a:rPr>
                                <m:t>𝑗</m:t>
                              </m:r>
                              <m:r>
                                <a:rPr lang="en-US" sz="1200" b="0" i="1" smtClean="0">
                                  <a:solidFill>
                                    <a:schemeClr val="bg1"/>
                                  </a:solidFill>
                                  <a:latin typeface="Cambria Math" panose="02040503050406030204" pitchFamily="18" charset="0"/>
                                </a:rPr>
                                <m:t> 2</m:t>
                              </m:r>
                              <m:r>
                                <m:rPr>
                                  <m:nor/>
                                </m:rPr>
                                <a:rPr lang="el-GR" sz="1200" dirty="0" smtClean="0">
                                  <a:solidFill>
                                    <a:schemeClr val="bg1"/>
                                  </a:solidFill>
                                  <a:latin typeface="Cambria Math" panose="02040503050406030204" pitchFamily="18" charset="0"/>
                                  <a:ea typeface="Cambria Math" panose="02040503050406030204" pitchFamily="18" charset="0"/>
                                </a:rPr>
                                <m:t>π</m:t>
                              </m:r>
                              <m:r>
                                <a:rPr lang="en-US" sz="1200" b="0" i="1" dirty="0" smtClean="0">
                                  <a:solidFill>
                                    <a:schemeClr val="bg1"/>
                                  </a:solidFill>
                                  <a:latin typeface="Cambria Math" panose="02040503050406030204" pitchFamily="18" charset="0"/>
                                  <a:ea typeface="Cambria Math" panose="02040503050406030204" pitchFamily="18" charset="0"/>
                                </a:rPr>
                                <m:t> </m:t>
                              </m:r>
                              <m:r>
                                <a:rPr lang="en-US" sz="1200" b="0" i="1" dirty="0" smtClean="0">
                                  <a:solidFill>
                                    <a:schemeClr val="bg1"/>
                                  </a:solidFill>
                                  <a:latin typeface="Cambria Math" panose="02040503050406030204" pitchFamily="18" charset="0"/>
                                  <a:ea typeface="Cambria Math" panose="02040503050406030204" pitchFamily="18" charset="0"/>
                                </a:rPr>
                                <m:t>𝑘𝑡</m:t>
                              </m:r>
                              <m:sSup>
                                <m:sSupPr>
                                  <m:ctrlPr>
                                    <a:rPr lang="en-US" sz="1200" b="0" i="1" dirty="0" smtClean="0">
                                      <a:solidFill>
                                        <a:schemeClr val="bg1"/>
                                      </a:solidFill>
                                      <a:latin typeface="Cambria Math" panose="02040503050406030204" pitchFamily="18" charset="0"/>
                                      <a:ea typeface="Cambria Math" panose="02040503050406030204" pitchFamily="18" charset="0"/>
                                    </a:rPr>
                                  </m:ctrlPr>
                                </m:sSupPr>
                                <m:e>
                                  <m:r>
                                    <a:rPr lang="en-US" sz="1200" b="0" i="1" dirty="0" smtClean="0">
                                      <a:solidFill>
                                        <a:schemeClr val="bg1"/>
                                      </a:solidFill>
                                      <a:latin typeface="Cambria Math" panose="02040503050406030204" pitchFamily="18" charset="0"/>
                                      <a:ea typeface="Cambria Math" panose="02040503050406030204" pitchFamily="18" charset="0"/>
                                    </a:rPr>
                                    <m:t>𝑟</m:t>
                                  </m:r>
                                </m:e>
                                <m:sup>
                                  <m:r>
                                    <a:rPr lang="en-US" sz="1200" b="0" i="1" dirty="0" smtClean="0">
                                      <a:solidFill>
                                        <a:schemeClr val="bg1"/>
                                      </a:solidFill>
                                      <a:latin typeface="Cambria Math" panose="02040503050406030204" pitchFamily="18" charset="0"/>
                                      <a:ea typeface="Cambria Math" panose="02040503050406030204" pitchFamily="18" charset="0"/>
                                    </a:rPr>
                                    <m:t>′</m:t>
                                  </m:r>
                                </m:sup>
                              </m:sSup>
                              <m:r>
                                <a:rPr lang="en-US" sz="1200" b="0" i="1" dirty="0" smtClean="0">
                                  <a:solidFill>
                                    <a:schemeClr val="bg1"/>
                                  </a:solidFill>
                                  <a:latin typeface="Cambria Math" panose="02040503050406030204" pitchFamily="18" charset="0"/>
                                  <a:ea typeface="Cambria Math" panose="02040503050406030204" pitchFamily="18" charset="0"/>
                                </a:rPr>
                                <m:t>/</m:t>
                              </m:r>
                              <m:r>
                                <a:rPr lang="en-US" sz="1200" b="0" i="1" dirty="0" smtClean="0">
                                  <a:solidFill>
                                    <a:schemeClr val="bg1"/>
                                  </a:solidFill>
                                  <a:latin typeface="Cambria Math" panose="02040503050406030204" pitchFamily="18" charset="0"/>
                                  <a:ea typeface="Cambria Math" panose="02040503050406030204" pitchFamily="18" charset="0"/>
                                </a:rPr>
                                <m:t>𝑐</m:t>
                              </m:r>
                            </m:sup>
                          </m:sSup>
                        </m:e>
                      </m:nary>
                    </m:oMath>
                  </m:oMathPara>
                </a14:m>
                <a:endParaRPr lang="en-US" sz="1200" baseline="30000" dirty="0">
                  <a:solidFill>
                    <a:schemeClr val="bg1"/>
                  </a:solidFill>
                </a:endParaRPr>
              </a:p>
            </p:txBody>
          </p:sp>
        </mc:Choice>
        <mc:Fallback xmlns="">
          <p:sp>
            <p:nvSpPr>
              <p:cNvPr id="194" name="Title 1">
                <a:extLst>
                  <a:ext uri="{FF2B5EF4-FFF2-40B4-BE49-F238E27FC236}">
                    <a16:creationId xmlns:a16="http://schemas.microsoft.com/office/drawing/2014/main" id="{637491A1-3744-485A-B715-8379BD6E759E}"/>
                  </a:ext>
                </a:extLst>
              </p:cNvPr>
              <p:cNvSpPr txBox="1">
                <a:spLocks noRot="1" noChangeAspect="1" noMove="1" noResize="1" noEditPoints="1" noAdjustHandles="1" noChangeArrowheads="1" noChangeShapeType="1" noTextEdit="1"/>
              </p:cNvSpPr>
              <p:nvPr/>
            </p:nvSpPr>
            <p:spPr>
              <a:xfrm>
                <a:off x="8175782" y="1929985"/>
                <a:ext cx="1901668" cy="519309"/>
              </a:xfrm>
              <a:prstGeom prst="rect">
                <a:avLst/>
              </a:prstGeom>
              <a:blipFill>
                <a:blip r:embed="rId2"/>
                <a:stretch>
                  <a:fillRect t="-10588"/>
                </a:stretch>
              </a:blipFill>
              <a:ln>
                <a:noFill/>
              </a:ln>
            </p:spPr>
            <p:txBody>
              <a:bodyPr/>
              <a:lstStyle/>
              <a:p>
                <a:r>
                  <a:rPr lang="en-US">
                    <a:noFill/>
                  </a:rPr>
                  <a:t> </a:t>
                </a:r>
              </a:p>
            </p:txBody>
          </p:sp>
        </mc:Fallback>
      </mc:AlternateContent>
      <p:cxnSp>
        <p:nvCxnSpPr>
          <p:cNvPr id="196" name="Straight Connector 195">
            <a:extLst>
              <a:ext uri="{FF2B5EF4-FFF2-40B4-BE49-F238E27FC236}">
                <a16:creationId xmlns:a16="http://schemas.microsoft.com/office/drawing/2014/main" id="{BAD50BCC-898F-480F-9A2A-699D981C603C}"/>
              </a:ext>
            </a:extLst>
          </p:cNvPr>
          <p:cNvCxnSpPr>
            <a:cxnSpLocks/>
          </p:cNvCxnSpPr>
          <p:nvPr/>
        </p:nvCxnSpPr>
        <p:spPr>
          <a:xfrm>
            <a:off x="3496727" y="2706541"/>
            <a:ext cx="3898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CE708BF0-9009-47F5-8BD0-DD0B527F97B5}"/>
              </a:ext>
            </a:extLst>
          </p:cNvPr>
          <p:cNvCxnSpPr>
            <a:cxnSpLocks/>
          </p:cNvCxnSpPr>
          <p:nvPr/>
        </p:nvCxnSpPr>
        <p:spPr>
          <a:xfrm flipV="1">
            <a:off x="3884683" y="2489730"/>
            <a:ext cx="0" cy="21725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8" name="!!y">
            <a:extLst>
              <a:ext uri="{FF2B5EF4-FFF2-40B4-BE49-F238E27FC236}">
                <a16:creationId xmlns:a16="http://schemas.microsoft.com/office/drawing/2014/main" id="{1435375B-0067-4956-BDA7-3A21F1F3F5A7}"/>
              </a:ext>
            </a:extLst>
          </p:cNvPr>
          <p:cNvCxnSpPr>
            <a:cxnSpLocks/>
          </p:cNvCxnSpPr>
          <p:nvPr/>
        </p:nvCxnSpPr>
        <p:spPr>
          <a:xfrm>
            <a:off x="3262302" y="2499640"/>
            <a:ext cx="0" cy="831652"/>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9" name="!!x">
            <a:extLst>
              <a:ext uri="{FF2B5EF4-FFF2-40B4-BE49-F238E27FC236}">
                <a16:creationId xmlns:a16="http://schemas.microsoft.com/office/drawing/2014/main" id="{4E29E907-FC0D-4D54-8BBE-BFACED564D4F}"/>
              </a:ext>
            </a:extLst>
          </p:cNvPr>
          <p:cNvCxnSpPr>
            <a:cxnSpLocks/>
          </p:cNvCxnSpPr>
          <p:nvPr/>
        </p:nvCxnSpPr>
        <p:spPr>
          <a:xfrm>
            <a:off x="3123582" y="2912316"/>
            <a:ext cx="1195628"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0" name="Title 1">
            <a:extLst>
              <a:ext uri="{FF2B5EF4-FFF2-40B4-BE49-F238E27FC236}">
                <a16:creationId xmlns:a16="http://schemas.microsoft.com/office/drawing/2014/main" id="{28E7C5CC-3E37-4B30-91CA-36F26AA5B002}"/>
              </a:ext>
            </a:extLst>
          </p:cNvPr>
          <p:cNvSpPr txBox="1">
            <a:spLocks/>
          </p:cNvSpPr>
          <p:nvPr/>
        </p:nvSpPr>
        <p:spPr>
          <a:xfrm>
            <a:off x="3905583" y="2930669"/>
            <a:ext cx="406249" cy="15388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000" dirty="0">
                <a:solidFill>
                  <a:schemeClr val="bg1"/>
                </a:solidFill>
              </a:rPr>
              <a:t>Time</a:t>
            </a:r>
          </a:p>
        </p:txBody>
      </p:sp>
      <p:sp>
        <p:nvSpPr>
          <p:cNvPr id="201" name="Title 1">
            <a:extLst>
              <a:ext uri="{FF2B5EF4-FFF2-40B4-BE49-F238E27FC236}">
                <a16:creationId xmlns:a16="http://schemas.microsoft.com/office/drawing/2014/main" id="{9E89EE67-C280-429A-97A9-2B25C870D62A}"/>
              </a:ext>
            </a:extLst>
          </p:cNvPr>
          <p:cNvSpPr txBox="1">
            <a:spLocks/>
          </p:cNvSpPr>
          <p:nvPr/>
        </p:nvSpPr>
        <p:spPr>
          <a:xfrm>
            <a:off x="2839538" y="2363060"/>
            <a:ext cx="642802" cy="15388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000" dirty="0">
                <a:solidFill>
                  <a:schemeClr val="bg1"/>
                </a:solidFill>
              </a:rPr>
              <a:t>Frequency</a:t>
            </a:r>
          </a:p>
        </p:txBody>
      </p:sp>
      <p:cxnSp>
        <p:nvCxnSpPr>
          <p:cNvPr id="202" name="Straight Connector 201">
            <a:extLst>
              <a:ext uri="{FF2B5EF4-FFF2-40B4-BE49-F238E27FC236}">
                <a16:creationId xmlns:a16="http://schemas.microsoft.com/office/drawing/2014/main" id="{90A6378A-7326-42FB-89E7-21D270446D74}"/>
              </a:ext>
            </a:extLst>
          </p:cNvPr>
          <p:cNvCxnSpPr/>
          <p:nvPr/>
        </p:nvCxnSpPr>
        <p:spPr>
          <a:xfrm flipV="1">
            <a:off x="3265605" y="2483889"/>
            <a:ext cx="630842" cy="34652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03" name="Title 1">
            <a:extLst>
              <a:ext uri="{FF2B5EF4-FFF2-40B4-BE49-F238E27FC236}">
                <a16:creationId xmlns:a16="http://schemas.microsoft.com/office/drawing/2014/main" id="{79B689C7-4164-4698-BD41-00EAF0CCEEA6}"/>
              </a:ext>
            </a:extLst>
          </p:cNvPr>
          <p:cNvSpPr txBox="1">
            <a:spLocks/>
          </p:cNvSpPr>
          <p:nvPr/>
        </p:nvSpPr>
        <p:spPr>
          <a:xfrm>
            <a:off x="3622311" y="2312657"/>
            <a:ext cx="525151" cy="15388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000" dirty="0">
                <a:solidFill>
                  <a:schemeClr val="accent1"/>
                </a:solidFill>
              </a:rPr>
              <a:t>Transmit</a:t>
            </a:r>
          </a:p>
        </p:txBody>
      </p:sp>
      <p:cxnSp>
        <p:nvCxnSpPr>
          <p:cNvPr id="204" name="Straight Connector 203">
            <a:extLst>
              <a:ext uri="{FF2B5EF4-FFF2-40B4-BE49-F238E27FC236}">
                <a16:creationId xmlns:a16="http://schemas.microsoft.com/office/drawing/2014/main" id="{10035DA9-8B94-4013-9C58-42027FD5B5A0}"/>
              </a:ext>
            </a:extLst>
          </p:cNvPr>
          <p:cNvCxnSpPr/>
          <p:nvPr/>
        </p:nvCxnSpPr>
        <p:spPr>
          <a:xfrm flipV="1">
            <a:off x="3672689" y="2483889"/>
            <a:ext cx="630842" cy="34652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05" name="Title 1">
            <a:extLst>
              <a:ext uri="{FF2B5EF4-FFF2-40B4-BE49-F238E27FC236}">
                <a16:creationId xmlns:a16="http://schemas.microsoft.com/office/drawing/2014/main" id="{587A2CA7-E364-4BAA-B275-BDE9CE814B1F}"/>
              </a:ext>
            </a:extLst>
          </p:cNvPr>
          <p:cNvSpPr txBox="1">
            <a:spLocks/>
          </p:cNvSpPr>
          <p:nvPr/>
        </p:nvSpPr>
        <p:spPr>
          <a:xfrm>
            <a:off x="3985350" y="2605930"/>
            <a:ext cx="525151" cy="15388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000" dirty="0">
                <a:solidFill>
                  <a:schemeClr val="accent6"/>
                </a:solidFill>
              </a:rPr>
              <a:t>Receive</a:t>
            </a:r>
          </a:p>
        </p:txBody>
      </p:sp>
      <p:sp>
        <p:nvSpPr>
          <p:cNvPr id="206" name="TextBox 205">
            <a:extLst>
              <a:ext uri="{FF2B5EF4-FFF2-40B4-BE49-F238E27FC236}">
                <a16:creationId xmlns:a16="http://schemas.microsoft.com/office/drawing/2014/main" id="{3BDCE144-D543-4319-903A-6CA0D86C1E2F}"/>
              </a:ext>
            </a:extLst>
          </p:cNvPr>
          <p:cNvSpPr txBox="1"/>
          <p:nvPr/>
        </p:nvSpPr>
        <p:spPr>
          <a:xfrm>
            <a:off x="3539339" y="2616841"/>
            <a:ext cx="115929" cy="246221"/>
          </a:xfrm>
          <a:prstGeom prst="rect">
            <a:avLst/>
          </a:prstGeom>
          <a:noFill/>
        </p:spPr>
        <p:txBody>
          <a:bodyPr wrap="square">
            <a:spAutoFit/>
          </a:bodyPr>
          <a:lstStyle/>
          <a:p>
            <a:r>
              <a:rPr lang="el-GR" sz="1000" dirty="0">
                <a:solidFill>
                  <a:schemeClr val="bg1"/>
                </a:solidFill>
                <a:latin typeface="Cambria Math" panose="02040503050406030204" pitchFamily="18" charset="0"/>
                <a:ea typeface="Cambria Math" panose="02040503050406030204" pitchFamily="18" charset="0"/>
              </a:rPr>
              <a:t>τ</a:t>
            </a:r>
            <a:endParaRPr lang="en-US" sz="1000" dirty="0"/>
          </a:p>
        </p:txBody>
      </p:sp>
      <p:sp>
        <p:nvSpPr>
          <p:cNvPr id="207" name="Title 1">
            <a:extLst>
              <a:ext uri="{FF2B5EF4-FFF2-40B4-BE49-F238E27FC236}">
                <a16:creationId xmlns:a16="http://schemas.microsoft.com/office/drawing/2014/main" id="{36A322E1-89AC-46DB-A18F-C8136B642167}"/>
              </a:ext>
            </a:extLst>
          </p:cNvPr>
          <p:cNvSpPr txBox="1">
            <a:spLocks/>
          </p:cNvSpPr>
          <p:nvPr/>
        </p:nvSpPr>
        <p:spPr>
          <a:xfrm>
            <a:off x="3777412" y="2475378"/>
            <a:ext cx="406249" cy="15388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l-GR" sz="1000" dirty="0">
                <a:solidFill>
                  <a:schemeClr val="bg1"/>
                </a:solidFill>
                <a:latin typeface="Cambria Math" panose="02040503050406030204" pitchFamily="18" charset="0"/>
                <a:ea typeface="Cambria Math" panose="02040503050406030204" pitchFamily="18" charset="0"/>
              </a:rPr>
              <a:t>Δ</a:t>
            </a:r>
            <a:r>
              <a:rPr lang="en-US" sz="1000" dirty="0">
                <a:solidFill>
                  <a:schemeClr val="bg1"/>
                </a:solidFill>
              </a:rPr>
              <a:t>f</a:t>
            </a:r>
          </a:p>
        </p:txBody>
      </p:sp>
      <p:sp>
        <p:nvSpPr>
          <p:cNvPr id="208" name="Title 1">
            <a:extLst>
              <a:ext uri="{FF2B5EF4-FFF2-40B4-BE49-F238E27FC236}">
                <a16:creationId xmlns:a16="http://schemas.microsoft.com/office/drawing/2014/main" id="{9A8D0D8D-17EB-471F-96C9-859AAAE4D3A6}"/>
              </a:ext>
            </a:extLst>
          </p:cNvPr>
          <p:cNvSpPr txBox="1">
            <a:spLocks/>
          </p:cNvSpPr>
          <p:nvPr/>
        </p:nvSpPr>
        <p:spPr>
          <a:xfrm rot="19788271">
            <a:off x="3206955" y="2517426"/>
            <a:ext cx="624432" cy="15388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000" dirty="0">
                <a:solidFill>
                  <a:schemeClr val="bg1"/>
                </a:solidFill>
              </a:rPr>
              <a:t>Slope (k)</a:t>
            </a:r>
          </a:p>
        </p:txBody>
      </p:sp>
      <p:grpSp>
        <p:nvGrpSpPr>
          <p:cNvPr id="209" name="Group 208">
            <a:extLst>
              <a:ext uri="{FF2B5EF4-FFF2-40B4-BE49-F238E27FC236}">
                <a16:creationId xmlns:a16="http://schemas.microsoft.com/office/drawing/2014/main" id="{481E07A7-370D-40EC-81C5-5DC6DAE544A9}"/>
              </a:ext>
            </a:extLst>
          </p:cNvPr>
          <p:cNvGrpSpPr/>
          <p:nvPr/>
        </p:nvGrpSpPr>
        <p:grpSpPr>
          <a:xfrm>
            <a:off x="4680357" y="2566338"/>
            <a:ext cx="390401" cy="372359"/>
            <a:chOff x="4917440" y="2418080"/>
            <a:chExt cx="934720" cy="934720"/>
          </a:xfrm>
        </p:grpSpPr>
        <p:sp>
          <p:nvSpPr>
            <p:cNvPr id="214" name="Oval 213">
              <a:extLst>
                <a:ext uri="{FF2B5EF4-FFF2-40B4-BE49-F238E27FC236}">
                  <a16:creationId xmlns:a16="http://schemas.microsoft.com/office/drawing/2014/main" id="{CEA236F0-1C0C-44EB-B1DF-4BA62EF1F0BA}"/>
                </a:ext>
              </a:extLst>
            </p:cNvPr>
            <p:cNvSpPr/>
            <p:nvPr/>
          </p:nvSpPr>
          <p:spPr>
            <a:xfrm>
              <a:off x="4917440" y="2418080"/>
              <a:ext cx="934720" cy="934720"/>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5" name="Straight Connector 214">
              <a:extLst>
                <a:ext uri="{FF2B5EF4-FFF2-40B4-BE49-F238E27FC236}">
                  <a16:creationId xmlns:a16="http://schemas.microsoft.com/office/drawing/2014/main" id="{53EF72AC-84E0-4A35-B968-D5C3BFDAF289}"/>
                </a:ext>
              </a:extLst>
            </p:cNvPr>
            <p:cNvCxnSpPr>
              <a:stCxn id="214" idx="1"/>
              <a:endCxn id="214" idx="5"/>
            </p:cNvCxnSpPr>
            <p:nvPr/>
          </p:nvCxnSpPr>
          <p:spPr>
            <a:xfrm>
              <a:off x="5054327" y="2554967"/>
              <a:ext cx="660946" cy="66094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63B1C7EC-0255-4300-BE66-748DD69470C6}"/>
                </a:ext>
              </a:extLst>
            </p:cNvPr>
            <p:cNvCxnSpPr>
              <a:stCxn id="214" idx="3"/>
              <a:endCxn id="214" idx="7"/>
            </p:cNvCxnSpPr>
            <p:nvPr/>
          </p:nvCxnSpPr>
          <p:spPr>
            <a:xfrm flipV="1">
              <a:off x="5054327" y="2554967"/>
              <a:ext cx="660946" cy="66094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10" name="Connector: Curved 209">
            <a:extLst>
              <a:ext uri="{FF2B5EF4-FFF2-40B4-BE49-F238E27FC236}">
                <a16:creationId xmlns:a16="http://schemas.microsoft.com/office/drawing/2014/main" id="{6601D492-C7E2-49DF-9B82-C5177F608EFA}"/>
              </a:ext>
            </a:extLst>
          </p:cNvPr>
          <p:cNvCxnSpPr>
            <a:stCxn id="205" idx="2"/>
          </p:cNvCxnSpPr>
          <p:nvPr/>
        </p:nvCxnSpPr>
        <p:spPr>
          <a:xfrm rot="16200000" flipH="1">
            <a:off x="4418490" y="2589253"/>
            <a:ext cx="132941" cy="474069"/>
          </a:xfrm>
          <a:prstGeom prst="curvedConnector2">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11" name="Connector: Curved 210">
            <a:extLst>
              <a:ext uri="{FF2B5EF4-FFF2-40B4-BE49-F238E27FC236}">
                <a16:creationId xmlns:a16="http://schemas.microsoft.com/office/drawing/2014/main" id="{3DF3AD98-C6E2-4235-9139-B9C370458135}"/>
              </a:ext>
            </a:extLst>
          </p:cNvPr>
          <p:cNvCxnSpPr>
            <a:stCxn id="203" idx="3"/>
          </p:cNvCxnSpPr>
          <p:nvPr/>
        </p:nvCxnSpPr>
        <p:spPr>
          <a:xfrm>
            <a:off x="4147462" y="2389601"/>
            <a:ext cx="533161" cy="280349"/>
          </a:xfrm>
          <a:prstGeom prst="curved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2" name="Straight Arrow Connector 211">
            <a:extLst>
              <a:ext uri="{FF2B5EF4-FFF2-40B4-BE49-F238E27FC236}">
                <a16:creationId xmlns:a16="http://schemas.microsoft.com/office/drawing/2014/main" id="{D96C712F-82A7-4A30-9D34-3F31CAC48833}"/>
              </a:ext>
            </a:extLst>
          </p:cNvPr>
          <p:cNvCxnSpPr>
            <a:cxnSpLocks/>
          </p:cNvCxnSpPr>
          <p:nvPr/>
        </p:nvCxnSpPr>
        <p:spPr>
          <a:xfrm>
            <a:off x="5082905" y="2752517"/>
            <a:ext cx="238550"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3" name="Title 1">
            <a:extLst>
              <a:ext uri="{FF2B5EF4-FFF2-40B4-BE49-F238E27FC236}">
                <a16:creationId xmlns:a16="http://schemas.microsoft.com/office/drawing/2014/main" id="{DBB7A804-8063-4410-83D4-702FC3336CFC}"/>
              </a:ext>
            </a:extLst>
          </p:cNvPr>
          <p:cNvSpPr txBox="1">
            <a:spLocks/>
          </p:cNvSpPr>
          <p:nvPr/>
        </p:nvSpPr>
        <p:spPr>
          <a:xfrm>
            <a:off x="4656859" y="2397383"/>
            <a:ext cx="420954" cy="15388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000" dirty="0">
                <a:solidFill>
                  <a:schemeClr val="bg1"/>
                </a:solidFill>
              </a:rPr>
              <a:t>Mixer</a:t>
            </a:r>
          </a:p>
        </p:txBody>
      </p:sp>
      <p:grpSp>
        <p:nvGrpSpPr>
          <p:cNvPr id="218" name="Group 217">
            <a:extLst>
              <a:ext uri="{FF2B5EF4-FFF2-40B4-BE49-F238E27FC236}">
                <a16:creationId xmlns:a16="http://schemas.microsoft.com/office/drawing/2014/main" id="{7273128A-6326-45A7-BE5C-841B04F09C9E}"/>
              </a:ext>
            </a:extLst>
          </p:cNvPr>
          <p:cNvGrpSpPr/>
          <p:nvPr/>
        </p:nvGrpSpPr>
        <p:grpSpPr>
          <a:xfrm>
            <a:off x="1311627" y="2543987"/>
            <a:ext cx="565288" cy="718224"/>
            <a:chOff x="1066800" y="1607820"/>
            <a:chExt cx="3485602" cy="1173480"/>
          </a:xfrm>
        </p:grpSpPr>
        <p:sp>
          <p:nvSpPr>
            <p:cNvPr id="228" name="Freeform: Shape 227">
              <a:extLst>
                <a:ext uri="{FF2B5EF4-FFF2-40B4-BE49-F238E27FC236}">
                  <a16:creationId xmlns:a16="http://schemas.microsoft.com/office/drawing/2014/main" id="{C81A9745-FAEC-4EA6-A46B-2D8C714B318E}"/>
                </a:ext>
              </a:extLst>
            </p:cNvPr>
            <p:cNvSpPr/>
            <p:nvPr/>
          </p:nvSpPr>
          <p:spPr>
            <a:xfrm>
              <a:off x="1066800" y="1722120"/>
              <a:ext cx="3390900" cy="929645"/>
            </a:xfrm>
            <a:custGeom>
              <a:avLst/>
              <a:gdLst>
                <a:gd name="connsiteX0" fmla="*/ 0 w 7086600"/>
                <a:gd name="connsiteY0" fmla="*/ 922020 h 929645"/>
                <a:gd name="connsiteX1" fmla="*/ 914400 w 7086600"/>
                <a:gd name="connsiteY1" fmla="*/ 7620 h 929645"/>
                <a:gd name="connsiteX2" fmla="*/ 1760220 w 7086600"/>
                <a:gd name="connsiteY2" fmla="*/ 929640 h 929645"/>
                <a:gd name="connsiteX3" fmla="*/ 2514600 w 7086600"/>
                <a:gd name="connsiteY3" fmla="*/ 0 h 929645"/>
                <a:gd name="connsiteX4" fmla="*/ 3185160 w 7086600"/>
                <a:gd name="connsiteY4" fmla="*/ 929640 h 929645"/>
                <a:gd name="connsiteX5" fmla="*/ 3825240 w 7086600"/>
                <a:gd name="connsiteY5" fmla="*/ 15240 h 929645"/>
                <a:gd name="connsiteX6" fmla="*/ 4457700 w 7086600"/>
                <a:gd name="connsiteY6" fmla="*/ 929640 h 929645"/>
                <a:gd name="connsiteX7" fmla="*/ 4975860 w 7086600"/>
                <a:gd name="connsiteY7" fmla="*/ 15240 h 929645"/>
                <a:gd name="connsiteX8" fmla="*/ 5394960 w 7086600"/>
                <a:gd name="connsiteY8" fmla="*/ 922020 h 929645"/>
                <a:gd name="connsiteX9" fmla="*/ 5722620 w 7086600"/>
                <a:gd name="connsiteY9" fmla="*/ 15240 h 929645"/>
                <a:gd name="connsiteX10" fmla="*/ 6035040 w 7086600"/>
                <a:gd name="connsiteY10" fmla="*/ 929640 h 929645"/>
                <a:gd name="connsiteX11" fmla="*/ 6233160 w 7086600"/>
                <a:gd name="connsiteY11" fmla="*/ 7620 h 929645"/>
                <a:gd name="connsiteX12" fmla="*/ 6469380 w 7086600"/>
                <a:gd name="connsiteY12" fmla="*/ 914400 h 929645"/>
                <a:gd name="connsiteX13" fmla="*/ 6606540 w 7086600"/>
                <a:gd name="connsiteY13" fmla="*/ 15240 h 929645"/>
                <a:gd name="connsiteX14" fmla="*/ 6789420 w 7086600"/>
                <a:gd name="connsiteY14" fmla="*/ 929640 h 929645"/>
                <a:gd name="connsiteX15" fmla="*/ 6903720 w 7086600"/>
                <a:gd name="connsiteY15" fmla="*/ 22860 h 929645"/>
                <a:gd name="connsiteX16" fmla="*/ 7086600 w 7086600"/>
                <a:gd name="connsiteY16" fmla="*/ 929640 h 9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86600" h="929645">
                  <a:moveTo>
                    <a:pt x="0" y="922020"/>
                  </a:moveTo>
                  <a:cubicBezTo>
                    <a:pt x="310515" y="464185"/>
                    <a:pt x="621030" y="6350"/>
                    <a:pt x="914400" y="7620"/>
                  </a:cubicBezTo>
                  <a:cubicBezTo>
                    <a:pt x="1207770" y="8890"/>
                    <a:pt x="1493520" y="930910"/>
                    <a:pt x="1760220" y="929640"/>
                  </a:cubicBezTo>
                  <a:cubicBezTo>
                    <a:pt x="2026920" y="928370"/>
                    <a:pt x="2277110" y="0"/>
                    <a:pt x="2514600" y="0"/>
                  </a:cubicBezTo>
                  <a:cubicBezTo>
                    <a:pt x="2752090" y="0"/>
                    <a:pt x="2966720" y="927100"/>
                    <a:pt x="3185160" y="929640"/>
                  </a:cubicBezTo>
                  <a:cubicBezTo>
                    <a:pt x="3403600" y="932180"/>
                    <a:pt x="3613150" y="15240"/>
                    <a:pt x="3825240" y="15240"/>
                  </a:cubicBezTo>
                  <a:cubicBezTo>
                    <a:pt x="4037330" y="15240"/>
                    <a:pt x="4265930" y="929640"/>
                    <a:pt x="4457700" y="929640"/>
                  </a:cubicBezTo>
                  <a:cubicBezTo>
                    <a:pt x="4649470" y="929640"/>
                    <a:pt x="4819650" y="16510"/>
                    <a:pt x="4975860" y="15240"/>
                  </a:cubicBezTo>
                  <a:cubicBezTo>
                    <a:pt x="5132070" y="13970"/>
                    <a:pt x="5270500" y="922020"/>
                    <a:pt x="5394960" y="922020"/>
                  </a:cubicBezTo>
                  <a:cubicBezTo>
                    <a:pt x="5519420" y="922020"/>
                    <a:pt x="5615940" y="13970"/>
                    <a:pt x="5722620" y="15240"/>
                  </a:cubicBezTo>
                  <a:cubicBezTo>
                    <a:pt x="5829300" y="16510"/>
                    <a:pt x="5949950" y="930910"/>
                    <a:pt x="6035040" y="929640"/>
                  </a:cubicBezTo>
                  <a:cubicBezTo>
                    <a:pt x="6120130" y="928370"/>
                    <a:pt x="6160770" y="10160"/>
                    <a:pt x="6233160" y="7620"/>
                  </a:cubicBezTo>
                  <a:cubicBezTo>
                    <a:pt x="6305550" y="5080"/>
                    <a:pt x="6407150" y="913130"/>
                    <a:pt x="6469380" y="914400"/>
                  </a:cubicBezTo>
                  <a:cubicBezTo>
                    <a:pt x="6531610" y="915670"/>
                    <a:pt x="6553200" y="12700"/>
                    <a:pt x="6606540" y="15240"/>
                  </a:cubicBezTo>
                  <a:cubicBezTo>
                    <a:pt x="6659880" y="17780"/>
                    <a:pt x="6739890" y="928370"/>
                    <a:pt x="6789420" y="929640"/>
                  </a:cubicBezTo>
                  <a:cubicBezTo>
                    <a:pt x="6838950" y="930910"/>
                    <a:pt x="6854190" y="22860"/>
                    <a:pt x="6903720" y="22860"/>
                  </a:cubicBezTo>
                  <a:cubicBezTo>
                    <a:pt x="6953250" y="22860"/>
                    <a:pt x="7019925" y="476250"/>
                    <a:pt x="7086600" y="929640"/>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a:extLst>
                <a:ext uri="{FF2B5EF4-FFF2-40B4-BE49-F238E27FC236}">
                  <a16:creationId xmlns:a16="http://schemas.microsoft.com/office/drawing/2014/main" id="{67A96AFA-C2EE-4F78-A260-60072566F929}"/>
                </a:ext>
              </a:extLst>
            </p:cNvPr>
            <p:cNvSpPr/>
            <p:nvPr/>
          </p:nvSpPr>
          <p:spPr>
            <a:xfrm>
              <a:off x="4308561" y="1607820"/>
              <a:ext cx="243841" cy="1173480"/>
            </a:xfrm>
            <a:prstGeom prst="rect">
              <a:avLst/>
            </a:prstGeom>
            <a:solidFill>
              <a:srgbClr val="1C1C1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9" name="Group 218">
            <a:extLst>
              <a:ext uri="{FF2B5EF4-FFF2-40B4-BE49-F238E27FC236}">
                <a16:creationId xmlns:a16="http://schemas.microsoft.com/office/drawing/2014/main" id="{A1F2EC2A-46D4-4DD6-8FCF-33A3F010E6B6}"/>
              </a:ext>
            </a:extLst>
          </p:cNvPr>
          <p:cNvGrpSpPr/>
          <p:nvPr/>
        </p:nvGrpSpPr>
        <p:grpSpPr>
          <a:xfrm>
            <a:off x="1423025" y="2546050"/>
            <a:ext cx="565288" cy="718224"/>
            <a:chOff x="1066800" y="1607820"/>
            <a:chExt cx="3485602" cy="1173480"/>
          </a:xfrm>
        </p:grpSpPr>
        <p:sp>
          <p:nvSpPr>
            <p:cNvPr id="226" name="Freeform: Shape 225">
              <a:extLst>
                <a:ext uri="{FF2B5EF4-FFF2-40B4-BE49-F238E27FC236}">
                  <a16:creationId xmlns:a16="http://schemas.microsoft.com/office/drawing/2014/main" id="{754A48CC-7D66-4EB3-9561-55268B29A53C}"/>
                </a:ext>
              </a:extLst>
            </p:cNvPr>
            <p:cNvSpPr/>
            <p:nvPr/>
          </p:nvSpPr>
          <p:spPr>
            <a:xfrm>
              <a:off x="1066800" y="1722120"/>
              <a:ext cx="3390900" cy="929645"/>
            </a:xfrm>
            <a:custGeom>
              <a:avLst/>
              <a:gdLst>
                <a:gd name="connsiteX0" fmla="*/ 0 w 7086600"/>
                <a:gd name="connsiteY0" fmla="*/ 922020 h 929645"/>
                <a:gd name="connsiteX1" fmla="*/ 914400 w 7086600"/>
                <a:gd name="connsiteY1" fmla="*/ 7620 h 929645"/>
                <a:gd name="connsiteX2" fmla="*/ 1760220 w 7086600"/>
                <a:gd name="connsiteY2" fmla="*/ 929640 h 929645"/>
                <a:gd name="connsiteX3" fmla="*/ 2514600 w 7086600"/>
                <a:gd name="connsiteY3" fmla="*/ 0 h 929645"/>
                <a:gd name="connsiteX4" fmla="*/ 3185160 w 7086600"/>
                <a:gd name="connsiteY4" fmla="*/ 929640 h 929645"/>
                <a:gd name="connsiteX5" fmla="*/ 3825240 w 7086600"/>
                <a:gd name="connsiteY5" fmla="*/ 15240 h 929645"/>
                <a:gd name="connsiteX6" fmla="*/ 4457700 w 7086600"/>
                <a:gd name="connsiteY6" fmla="*/ 929640 h 929645"/>
                <a:gd name="connsiteX7" fmla="*/ 4975860 w 7086600"/>
                <a:gd name="connsiteY7" fmla="*/ 15240 h 929645"/>
                <a:gd name="connsiteX8" fmla="*/ 5394960 w 7086600"/>
                <a:gd name="connsiteY8" fmla="*/ 922020 h 929645"/>
                <a:gd name="connsiteX9" fmla="*/ 5722620 w 7086600"/>
                <a:gd name="connsiteY9" fmla="*/ 15240 h 929645"/>
                <a:gd name="connsiteX10" fmla="*/ 6035040 w 7086600"/>
                <a:gd name="connsiteY10" fmla="*/ 929640 h 929645"/>
                <a:gd name="connsiteX11" fmla="*/ 6233160 w 7086600"/>
                <a:gd name="connsiteY11" fmla="*/ 7620 h 929645"/>
                <a:gd name="connsiteX12" fmla="*/ 6469380 w 7086600"/>
                <a:gd name="connsiteY12" fmla="*/ 914400 h 929645"/>
                <a:gd name="connsiteX13" fmla="*/ 6606540 w 7086600"/>
                <a:gd name="connsiteY13" fmla="*/ 15240 h 929645"/>
                <a:gd name="connsiteX14" fmla="*/ 6789420 w 7086600"/>
                <a:gd name="connsiteY14" fmla="*/ 929640 h 929645"/>
                <a:gd name="connsiteX15" fmla="*/ 6903720 w 7086600"/>
                <a:gd name="connsiteY15" fmla="*/ 22860 h 929645"/>
                <a:gd name="connsiteX16" fmla="*/ 7086600 w 7086600"/>
                <a:gd name="connsiteY16" fmla="*/ 929640 h 9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86600" h="929645">
                  <a:moveTo>
                    <a:pt x="0" y="922020"/>
                  </a:moveTo>
                  <a:cubicBezTo>
                    <a:pt x="310515" y="464185"/>
                    <a:pt x="621030" y="6350"/>
                    <a:pt x="914400" y="7620"/>
                  </a:cubicBezTo>
                  <a:cubicBezTo>
                    <a:pt x="1207770" y="8890"/>
                    <a:pt x="1493520" y="930910"/>
                    <a:pt x="1760220" y="929640"/>
                  </a:cubicBezTo>
                  <a:cubicBezTo>
                    <a:pt x="2026920" y="928370"/>
                    <a:pt x="2277110" y="0"/>
                    <a:pt x="2514600" y="0"/>
                  </a:cubicBezTo>
                  <a:cubicBezTo>
                    <a:pt x="2752090" y="0"/>
                    <a:pt x="2966720" y="927100"/>
                    <a:pt x="3185160" y="929640"/>
                  </a:cubicBezTo>
                  <a:cubicBezTo>
                    <a:pt x="3403600" y="932180"/>
                    <a:pt x="3613150" y="15240"/>
                    <a:pt x="3825240" y="15240"/>
                  </a:cubicBezTo>
                  <a:cubicBezTo>
                    <a:pt x="4037330" y="15240"/>
                    <a:pt x="4265930" y="929640"/>
                    <a:pt x="4457700" y="929640"/>
                  </a:cubicBezTo>
                  <a:cubicBezTo>
                    <a:pt x="4649470" y="929640"/>
                    <a:pt x="4819650" y="16510"/>
                    <a:pt x="4975860" y="15240"/>
                  </a:cubicBezTo>
                  <a:cubicBezTo>
                    <a:pt x="5132070" y="13970"/>
                    <a:pt x="5270500" y="922020"/>
                    <a:pt x="5394960" y="922020"/>
                  </a:cubicBezTo>
                  <a:cubicBezTo>
                    <a:pt x="5519420" y="922020"/>
                    <a:pt x="5615940" y="13970"/>
                    <a:pt x="5722620" y="15240"/>
                  </a:cubicBezTo>
                  <a:cubicBezTo>
                    <a:pt x="5829300" y="16510"/>
                    <a:pt x="5949950" y="930910"/>
                    <a:pt x="6035040" y="929640"/>
                  </a:cubicBezTo>
                  <a:cubicBezTo>
                    <a:pt x="6120130" y="928370"/>
                    <a:pt x="6160770" y="10160"/>
                    <a:pt x="6233160" y="7620"/>
                  </a:cubicBezTo>
                  <a:cubicBezTo>
                    <a:pt x="6305550" y="5080"/>
                    <a:pt x="6407150" y="913130"/>
                    <a:pt x="6469380" y="914400"/>
                  </a:cubicBezTo>
                  <a:cubicBezTo>
                    <a:pt x="6531610" y="915670"/>
                    <a:pt x="6553200" y="12700"/>
                    <a:pt x="6606540" y="15240"/>
                  </a:cubicBezTo>
                  <a:cubicBezTo>
                    <a:pt x="6659880" y="17780"/>
                    <a:pt x="6739890" y="928370"/>
                    <a:pt x="6789420" y="929640"/>
                  </a:cubicBezTo>
                  <a:cubicBezTo>
                    <a:pt x="6838950" y="930910"/>
                    <a:pt x="6854190" y="22860"/>
                    <a:pt x="6903720" y="22860"/>
                  </a:cubicBezTo>
                  <a:cubicBezTo>
                    <a:pt x="6953250" y="22860"/>
                    <a:pt x="7019925" y="476250"/>
                    <a:pt x="7086600" y="929640"/>
                  </a:cubicBezTo>
                </a:path>
              </a:pathLst>
            </a:cu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6"/>
                  </a:solidFill>
                </a:ln>
              </a:endParaRPr>
            </a:p>
          </p:txBody>
        </p:sp>
        <p:sp>
          <p:nvSpPr>
            <p:cNvPr id="227" name="Rectangle 226">
              <a:extLst>
                <a:ext uri="{FF2B5EF4-FFF2-40B4-BE49-F238E27FC236}">
                  <a16:creationId xmlns:a16="http://schemas.microsoft.com/office/drawing/2014/main" id="{19B36452-4C8B-4CA4-B50F-43EEC86758D6}"/>
                </a:ext>
              </a:extLst>
            </p:cNvPr>
            <p:cNvSpPr/>
            <p:nvPr/>
          </p:nvSpPr>
          <p:spPr>
            <a:xfrm>
              <a:off x="4308561" y="1607820"/>
              <a:ext cx="243841" cy="1173480"/>
            </a:xfrm>
            <a:prstGeom prst="rect">
              <a:avLst/>
            </a:prstGeom>
            <a:solidFill>
              <a:srgbClr val="1C1C1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accent6"/>
                  </a:solidFill>
                </a:ln>
              </a:endParaRPr>
            </a:p>
          </p:txBody>
        </p:sp>
      </p:grpSp>
      <p:cxnSp>
        <p:nvCxnSpPr>
          <p:cNvPr id="220" name="Straight Arrow Connector 219">
            <a:extLst>
              <a:ext uri="{FF2B5EF4-FFF2-40B4-BE49-F238E27FC236}">
                <a16:creationId xmlns:a16="http://schemas.microsoft.com/office/drawing/2014/main" id="{2F6011DB-319E-4204-98CE-45813C5BAAEA}"/>
              </a:ext>
            </a:extLst>
          </p:cNvPr>
          <p:cNvCxnSpPr>
            <a:cxnSpLocks/>
          </p:cNvCxnSpPr>
          <p:nvPr/>
        </p:nvCxnSpPr>
        <p:spPr>
          <a:xfrm>
            <a:off x="1315182" y="2506837"/>
            <a:ext cx="0" cy="817289"/>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1" name="Straight Arrow Connector 220">
            <a:extLst>
              <a:ext uri="{FF2B5EF4-FFF2-40B4-BE49-F238E27FC236}">
                <a16:creationId xmlns:a16="http://schemas.microsoft.com/office/drawing/2014/main" id="{DEDD90BB-448D-4EF5-89CF-6B5D3B4EEAC4}"/>
              </a:ext>
            </a:extLst>
          </p:cNvPr>
          <p:cNvCxnSpPr>
            <a:cxnSpLocks/>
          </p:cNvCxnSpPr>
          <p:nvPr/>
        </p:nvCxnSpPr>
        <p:spPr>
          <a:xfrm>
            <a:off x="1165861" y="2912386"/>
            <a:ext cx="1287007"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2" name="Title 1">
            <a:extLst>
              <a:ext uri="{FF2B5EF4-FFF2-40B4-BE49-F238E27FC236}">
                <a16:creationId xmlns:a16="http://schemas.microsoft.com/office/drawing/2014/main" id="{D2EDDBE8-078D-4FB0-8D83-2B8E6B66C42B}"/>
              </a:ext>
            </a:extLst>
          </p:cNvPr>
          <p:cNvSpPr txBox="1">
            <a:spLocks/>
          </p:cNvSpPr>
          <p:nvPr/>
        </p:nvSpPr>
        <p:spPr>
          <a:xfrm>
            <a:off x="2267994" y="2944009"/>
            <a:ext cx="437298" cy="15388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000" dirty="0">
                <a:solidFill>
                  <a:schemeClr val="bg1"/>
                </a:solidFill>
              </a:rPr>
              <a:t>Time</a:t>
            </a:r>
          </a:p>
        </p:txBody>
      </p:sp>
      <p:sp>
        <p:nvSpPr>
          <p:cNvPr id="223" name="Title 1">
            <a:extLst>
              <a:ext uri="{FF2B5EF4-FFF2-40B4-BE49-F238E27FC236}">
                <a16:creationId xmlns:a16="http://schemas.microsoft.com/office/drawing/2014/main" id="{78EDF51A-EFD3-4691-A5F3-B7D096F60F43}"/>
              </a:ext>
            </a:extLst>
          </p:cNvPr>
          <p:cNvSpPr txBox="1">
            <a:spLocks/>
          </p:cNvSpPr>
          <p:nvPr/>
        </p:nvSpPr>
        <p:spPr>
          <a:xfrm>
            <a:off x="1167300" y="2313968"/>
            <a:ext cx="565288" cy="15388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000" dirty="0">
                <a:solidFill>
                  <a:schemeClr val="bg1"/>
                </a:solidFill>
              </a:rPr>
              <a:t>Amplitude</a:t>
            </a:r>
          </a:p>
        </p:txBody>
      </p:sp>
      <p:sp>
        <p:nvSpPr>
          <p:cNvPr id="224" name="Title 1">
            <a:extLst>
              <a:ext uri="{FF2B5EF4-FFF2-40B4-BE49-F238E27FC236}">
                <a16:creationId xmlns:a16="http://schemas.microsoft.com/office/drawing/2014/main" id="{D8D34C0C-1DD9-498A-805C-F9C95929216E}"/>
              </a:ext>
            </a:extLst>
          </p:cNvPr>
          <p:cNvSpPr txBox="1">
            <a:spLocks/>
          </p:cNvSpPr>
          <p:nvPr/>
        </p:nvSpPr>
        <p:spPr>
          <a:xfrm>
            <a:off x="1468059" y="2454874"/>
            <a:ext cx="565288" cy="15388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000" dirty="0">
                <a:solidFill>
                  <a:schemeClr val="accent1"/>
                </a:solidFill>
              </a:rPr>
              <a:t>Transmit</a:t>
            </a:r>
          </a:p>
        </p:txBody>
      </p:sp>
      <p:sp>
        <p:nvSpPr>
          <p:cNvPr id="225" name="Title 1">
            <a:extLst>
              <a:ext uri="{FF2B5EF4-FFF2-40B4-BE49-F238E27FC236}">
                <a16:creationId xmlns:a16="http://schemas.microsoft.com/office/drawing/2014/main" id="{26598B6F-9E16-4D8D-B5DB-1620C8FFF5EE}"/>
              </a:ext>
            </a:extLst>
          </p:cNvPr>
          <p:cNvSpPr txBox="1">
            <a:spLocks/>
          </p:cNvSpPr>
          <p:nvPr/>
        </p:nvSpPr>
        <p:spPr>
          <a:xfrm>
            <a:off x="1969352" y="2578706"/>
            <a:ext cx="565288" cy="15388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000" dirty="0">
                <a:solidFill>
                  <a:schemeClr val="accent6"/>
                </a:solidFill>
              </a:rPr>
              <a:t>Receive</a:t>
            </a:r>
          </a:p>
        </p:txBody>
      </p:sp>
      <p:sp>
        <p:nvSpPr>
          <p:cNvPr id="230" name="Rectangle 229">
            <a:extLst>
              <a:ext uri="{FF2B5EF4-FFF2-40B4-BE49-F238E27FC236}">
                <a16:creationId xmlns:a16="http://schemas.microsoft.com/office/drawing/2014/main" id="{91579CCE-3F7D-48CC-AE33-AADD13AF4634}"/>
              </a:ext>
            </a:extLst>
          </p:cNvPr>
          <p:cNvSpPr/>
          <p:nvPr/>
        </p:nvSpPr>
        <p:spPr>
          <a:xfrm>
            <a:off x="203200" y="1700135"/>
            <a:ext cx="9874250" cy="1859280"/>
          </a:xfrm>
          <a:prstGeom prst="rect">
            <a:avLst/>
          </a:prstGeom>
          <a:solidFill>
            <a:srgbClr val="1C1C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2" name="Group 91">
            <a:extLst>
              <a:ext uri="{FF2B5EF4-FFF2-40B4-BE49-F238E27FC236}">
                <a16:creationId xmlns:a16="http://schemas.microsoft.com/office/drawing/2014/main" id="{54FAA1D5-304F-4F9A-87CE-F94E4CC2B6A3}"/>
              </a:ext>
            </a:extLst>
          </p:cNvPr>
          <p:cNvGrpSpPr/>
          <p:nvPr/>
        </p:nvGrpSpPr>
        <p:grpSpPr>
          <a:xfrm>
            <a:off x="2394792" y="4244340"/>
            <a:ext cx="1030783" cy="264668"/>
            <a:chOff x="4039390" y="850438"/>
            <a:chExt cx="2002531" cy="514177"/>
          </a:xfrm>
        </p:grpSpPr>
        <p:grpSp>
          <p:nvGrpSpPr>
            <p:cNvPr id="114" name="Group 113">
              <a:extLst>
                <a:ext uri="{FF2B5EF4-FFF2-40B4-BE49-F238E27FC236}">
                  <a16:creationId xmlns:a16="http://schemas.microsoft.com/office/drawing/2014/main" id="{944B49BF-AA31-4CDE-B75C-27FC7FA42ABF}"/>
                </a:ext>
              </a:extLst>
            </p:cNvPr>
            <p:cNvGrpSpPr>
              <a:grpSpLocks noChangeAspect="1"/>
            </p:cNvGrpSpPr>
            <p:nvPr/>
          </p:nvGrpSpPr>
          <p:grpSpPr>
            <a:xfrm>
              <a:off x="4039390" y="850438"/>
              <a:ext cx="417571" cy="514177"/>
              <a:chOff x="3671248" y="1508078"/>
              <a:chExt cx="522436" cy="643302"/>
            </a:xfrm>
          </p:grpSpPr>
          <p:sp>
            <p:nvSpPr>
              <p:cNvPr id="118" name="Isosceles Triangle 117">
                <a:extLst>
                  <a:ext uri="{FF2B5EF4-FFF2-40B4-BE49-F238E27FC236}">
                    <a16:creationId xmlns:a16="http://schemas.microsoft.com/office/drawing/2014/main" id="{14D2925F-838F-4696-9878-EF133C89E367}"/>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19" name="Straight Connector 118">
                <a:extLst>
                  <a:ext uri="{FF2B5EF4-FFF2-40B4-BE49-F238E27FC236}">
                    <a16:creationId xmlns:a16="http://schemas.microsoft.com/office/drawing/2014/main" id="{B365720B-9D4E-4D12-925D-DCED0EB3B894}"/>
                  </a:ext>
                </a:extLst>
              </p:cNvPr>
              <p:cNvCxnSpPr>
                <a:cxnSpLocks/>
              </p:cNvCxnSpPr>
              <p:nvPr/>
            </p:nvCxnSpPr>
            <p:spPr>
              <a:xfrm>
                <a:off x="3919754"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C058E769-F245-4DA2-9A3A-29F6754204EE}"/>
                </a:ext>
              </a:extLst>
            </p:cNvPr>
            <p:cNvGrpSpPr>
              <a:grpSpLocks noChangeAspect="1"/>
            </p:cNvGrpSpPr>
            <p:nvPr/>
          </p:nvGrpSpPr>
          <p:grpSpPr>
            <a:xfrm>
              <a:off x="5624350" y="850438"/>
              <a:ext cx="417571" cy="514177"/>
              <a:chOff x="3671248" y="1508078"/>
              <a:chExt cx="522436" cy="643302"/>
            </a:xfrm>
          </p:grpSpPr>
          <p:sp>
            <p:nvSpPr>
              <p:cNvPr id="116" name="Isosceles Triangle 115">
                <a:extLst>
                  <a:ext uri="{FF2B5EF4-FFF2-40B4-BE49-F238E27FC236}">
                    <a16:creationId xmlns:a16="http://schemas.microsoft.com/office/drawing/2014/main" id="{E7207285-832C-4102-BA4F-128AB88D7B07}"/>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17" name="Straight Connector 116">
                <a:extLst>
                  <a:ext uri="{FF2B5EF4-FFF2-40B4-BE49-F238E27FC236}">
                    <a16:creationId xmlns:a16="http://schemas.microsoft.com/office/drawing/2014/main" id="{344A0322-ED42-484A-8687-6F7E4CE144EF}"/>
                  </a:ext>
                </a:extLst>
              </p:cNvPr>
              <p:cNvCxnSpPr>
                <a:cxnSpLocks/>
              </p:cNvCxnSpPr>
              <p:nvPr/>
            </p:nvCxnSpPr>
            <p:spPr>
              <a:xfrm>
                <a:off x="3919754"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cxnSp>
        <p:nvCxnSpPr>
          <p:cNvPr id="93" name="!!left">
            <a:extLst>
              <a:ext uri="{FF2B5EF4-FFF2-40B4-BE49-F238E27FC236}">
                <a16:creationId xmlns:a16="http://schemas.microsoft.com/office/drawing/2014/main" id="{E4BC1A82-C2E7-47CE-94F3-0E50A8089884}"/>
              </a:ext>
            </a:extLst>
          </p:cNvPr>
          <p:cNvCxnSpPr>
            <a:cxnSpLocks/>
          </p:cNvCxnSpPr>
          <p:nvPr/>
        </p:nvCxnSpPr>
        <p:spPr>
          <a:xfrm flipH="1">
            <a:off x="640080" y="4428642"/>
            <a:ext cx="1844308" cy="173656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4" name="!!left2">
            <a:extLst>
              <a:ext uri="{FF2B5EF4-FFF2-40B4-BE49-F238E27FC236}">
                <a16:creationId xmlns:a16="http://schemas.microsoft.com/office/drawing/2014/main" id="{4F1EAF27-423D-4A66-BA4D-36534FC0739A}"/>
              </a:ext>
            </a:extLst>
          </p:cNvPr>
          <p:cNvCxnSpPr>
            <a:cxnSpLocks/>
          </p:cNvCxnSpPr>
          <p:nvPr/>
        </p:nvCxnSpPr>
        <p:spPr>
          <a:xfrm flipH="1">
            <a:off x="1400647" y="4405802"/>
            <a:ext cx="1900977" cy="178992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5" name="!!green">
            <a:extLst>
              <a:ext uri="{FF2B5EF4-FFF2-40B4-BE49-F238E27FC236}">
                <a16:creationId xmlns:a16="http://schemas.microsoft.com/office/drawing/2014/main" id="{2BC7945D-9FEA-4563-BBEA-D28AE5D1C4D4}"/>
              </a:ext>
            </a:extLst>
          </p:cNvPr>
          <p:cNvCxnSpPr>
            <a:cxnSpLocks/>
          </p:cNvCxnSpPr>
          <p:nvPr/>
        </p:nvCxnSpPr>
        <p:spPr>
          <a:xfrm flipH="1" flipV="1">
            <a:off x="2479397" y="4419626"/>
            <a:ext cx="371950" cy="395027"/>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6" name="!!pink">
            <a:extLst>
              <a:ext uri="{FF2B5EF4-FFF2-40B4-BE49-F238E27FC236}">
                <a16:creationId xmlns:a16="http://schemas.microsoft.com/office/drawing/2014/main" id="{C736AB0F-AF20-42D0-8AA6-6B0107820B40}"/>
              </a:ext>
            </a:extLst>
          </p:cNvPr>
          <p:cNvCxnSpPr>
            <a:cxnSpLocks/>
          </p:cNvCxnSpPr>
          <p:nvPr/>
        </p:nvCxnSpPr>
        <p:spPr>
          <a:xfrm flipV="1">
            <a:off x="2852331" y="4409546"/>
            <a:ext cx="444789" cy="418804"/>
          </a:xfrm>
          <a:prstGeom prst="line">
            <a:avLst/>
          </a:prstGeom>
          <a:ln w="38100">
            <a:solidFill>
              <a:srgbClr val="D60CBE"/>
            </a:solidFill>
          </a:ln>
        </p:spPr>
        <p:style>
          <a:lnRef idx="1">
            <a:schemeClr val="accent1"/>
          </a:lnRef>
          <a:fillRef idx="0">
            <a:schemeClr val="accent1"/>
          </a:fillRef>
          <a:effectRef idx="0">
            <a:schemeClr val="accent1"/>
          </a:effectRef>
          <a:fontRef idx="minor">
            <a:schemeClr val="tx1"/>
          </a:fontRef>
        </p:style>
      </p:cxnSp>
      <p:cxnSp>
        <p:nvCxnSpPr>
          <p:cNvPr id="97" name="!!white">
            <a:extLst>
              <a:ext uri="{FF2B5EF4-FFF2-40B4-BE49-F238E27FC236}">
                <a16:creationId xmlns:a16="http://schemas.microsoft.com/office/drawing/2014/main" id="{423387EC-FED6-4870-A8F1-9B37CF813F0C}"/>
              </a:ext>
            </a:extLst>
          </p:cNvPr>
          <p:cNvCxnSpPr>
            <a:cxnSpLocks/>
          </p:cNvCxnSpPr>
          <p:nvPr/>
        </p:nvCxnSpPr>
        <p:spPr>
          <a:xfrm>
            <a:off x="2475813" y="4408008"/>
            <a:ext cx="849836"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98" name="!!aoa">
            <a:extLst>
              <a:ext uri="{FF2B5EF4-FFF2-40B4-BE49-F238E27FC236}">
                <a16:creationId xmlns:a16="http://schemas.microsoft.com/office/drawing/2014/main" id="{35621BB4-0C09-4514-92A2-7C7212D16B8A}"/>
              </a:ext>
            </a:extLst>
          </p:cNvPr>
          <p:cNvSpPr/>
          <p:nvPr/>
        </p:nvSpPr>
        <p:spPr>
          <a:xfrm rot="11189264">
            <a:off x="3033804" y="4143395"/>
            <a:ext cx="702908" cy="561363"/>
          </a:xfrm>
          <a:prstGeom prst="arc">
            <a:avLst>
              <a:gd name="adj1" fmla="val 19330865"/>
              <a:gd name="adj2" fmla="val 21319411"/>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D07126F2-CBE8-4539-A1AF-354249254CD8}"/>
                  </a:ext>
                </a:extLst>
              </p:cNvPr>
              <p:cNvSpPr txBox="1"/>
              <p:nvPr/>
            </p:nvSpPr>
            <p:spPr>
              <a:xfrm>
                <a:off x="2697032" y="4158822"/>
                <a:ext cx="389094"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l-GR" sz="1200" b="0" i="1" smtClean="0">
                          <a:solidFill>
                            <a:schemeClr val="bg1"/>
                          </a:solidFill>
                          <a:latin typeface="Cambria Math" panose="02040503050406030204" pitchFamily="18" charset="0"/>
                          <a:ea typeface="Cambria Math" panose="02040503050406030204" pitchFamily="18" charset="0"/>
                        </a:rPr>
                        <m:t>ℓ</m:t>
                      </m:r>
                    </m:oMath>
                  </m:oMathPara>
                </a14:m>
                <a:endParaRPr lang="en-US" sz="1200" dirty="0"/>
              </a:p>
            </p:txBody>
          </p:sp>
        </mc:Choice>
        <mc:Fallback xmlns="">
          <p:sp>
            <p:nvSpPr>
              <p:cNvPr id="100" name="TextBox 99">
                <a:extLst>
                  <a:ext uri="{FF2B5EF4-FFF2-40B4-BE49-F238E27FC236}">
                    <a16:creationId xmlns:a16="http://schemas.microsoft.com/office/drawing/2014/main" id="{D07126F2-CBE8-4539-A1AF-354249254CD8}"/>
                  </a:ext>
                </a:extLst>
              </p:cNvPr>
              <p:cNvSpPr txBox="1">
                <a:spLocks noRot="1" noChangeAspect="1" noMove="1" noResize="1" noEditPoints="1" noAdjustHandles="1" noChangeArrowheads="1" noChangeShapeType="1" noTextEdit="1"/>
              </p:cNvSpPr>
              <p:nvPr/>
            </p:nvSpPr>
            <p:spPr>
              <a:xfrm>
                <a:off x="2697032" y="4158822"/>
                <a:ext cx="389094" cy="276999"/>
              </a:xfrm>
              <a:prstGeom prst="rect">
                <a:avLst/>
              </a:prstGeom>
              <a:blipFill>
                <a:blip r:embed="rId3"/>
                <a:stretch>
                  <a:fillRect/>
                </a:stretch>
              </a:blipFill>
            </p:spPr>
            <p:txBody>
              <a:bodyPr/>
              <a:lstStyle/>
              <a:p>
                <a:r>
                  <a:rPr lang="en-US">
                    <a:noFill/>
                  </a:rPr>
                  <a:t> </a:t>
                </a:r>
              </a:p>
            </p:txBody>
          </p:sp>
        </mc:Fallback>
      </mc:AlternateContent>
      <p:grpSp>
        <p:nvGrpSpPr>
          <p:cNvPr id="101" name="Group 100">
            <a:extLst>
              <a:ext uri="{FF2B5EF4-FFF2-40B4-BE49-F238E27FC236}">
                <a16:creationId xmlns:a16="http://schemas.microsoft.com/office/drawing/2014/main" id="{8C97F4C2-42C2-443C-B843-EB1B5C5B56F4}"/>
              </a:ext>
            </a:extLst>
          </p:cNvPr>
          <p:cNvGrpSpPr/>
          <p:nvPr/>
        </p:nvGrpSpPr>
        <p:grpSpPr>
          <a:xfrm>
            <a:off x="4010789" y="4239110"/>
            <a:ext cx="1030783" cy="264668"/>
            <a:chOff x="4039390" y="850438"/>
            <a:chExt cx="2002531" cy="514177"/>
          </a:xfrm>
        </p:grpSpPr>
        <p:grpSp>
          <p:nvGrpSpPr>
            <p:cNvPr id="108" name="Group 107">
              <a:extLst>
                <a:ext uri="{FF2B5EF4-FFF2-40B4-BE49-F238E27FC236}">
                  <a16:creationId xmlns:a16="http://schemas.microsoft.com/office/drawing/2014/main" id="{1062CE8D-32D5-4BFD-9090-D1697F0B7A47}"/>
                </a:ext>
              </a:extLst>
            </p:cNvPr>
            <p:cNvGrpSpPr>
              <a:grpSpLocks noChangeAspect="1"/>
            </p:cNvGrpSpPr>
            <p:nvPr/>
          </p:nvGrpSpPr>
          <p:grpSpPr>
            <a:xfrm>
              <a:off x="4039390" y="850438"/>
              <a:ext cx="417571" cy="514177"/>
              <a:chOff x="3671248" y="1508078"/>
              <a:chExt cx="522436" cy="643302"/>
            </a:xfrm>
          </p:grpSpPr>
          <p:sp>
            <p:nvSpPr>
              <p:cNvPr id="112" name="Isosceles Triangle 111">
                <a:extLst>
                  <a:ext uri="{FF2B5EF4-FFF2-40B4-BE49-F238E27FC236}">
                    <a16:creationId xmlns:a16="http://schemas.microsoft.com/office/drawing/2014/main" id="{03B4B6AC-F9DE-4C58-9685-874DB4452806}"/>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13" name="Straight Connector 112">
                <a:extLst>
                  <a:ext uri="{FF2B5EF4-FFF2-40B4-BE49-F238E27FC236}">
                    <a16:creationId xmlns:a16="http://schemas.microsoft.com/office/drawing/2014/main" id="{90B7943D-0BCD-42FD-B9DE-2A231A5EB415}"/>
                  </a:ext>
                </a:extLst>
              </p:cNvPr>
              <p:cNvCxnSpPr>
                <a:cxnSpLocks/>
              </p:cNvCxnSpPr>
              <p:nvPr/>
            </p:nvCxnSpPr>
            <p:spPr>
              <a:xfrm>
                <a:off x="3919754"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2EEDA2AF-2AE4-4BA1-A460-8AA04A1088EC}"/>
                </a:ext>
              </a:extLst>
            </p:cNvPr>
            <p:cNvGrpSpPr>
              <a:grpSpLocks noChangeAspect="1"/>
            </p:cNvGrpSpPr>
            <p:nvPr/>
          </p:nvGrpSpPr>
          <p:grpSpPr>
            <a:xfrm>
              <a:off x="5624350" y="850438"/>
              <a:ext cx="417571" cy="514177"/>
              <a:chOff x="3671248" y="1508078"/>
              <a:chExt cx="522436" cy="643302"/>
            </a:xfrm>
          </p:grpSpPr>
          <p:sp>
            <p:nvSpPr>
              <p:cNvPr id="110" name="Isosceles Triangle 109">
                <a:extLst>
                  <a:ext uri="{FF2B5EF4-FFF2-40B4-BE49-F238E27FC236}">
                    <a16:creationId xmlns:a16="http://schemas.microsoft.com/office/drawing/2014/main" id="{A36BFF0B-29BA-4F6D-845B-64FEF3EDE5AE}"/>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11" name="Straight Connector 110">
                <a:extLst>
                  <a:ext uri="{FF2B5EF4-FFF2-40B4-BE49-F238E27FC236}">
                    <a16:creationId xmlns:a16="http://schemas.microsoft.com/office/drawing/2014/main" id="{8E9A985E-E543-4A5A-9903-11F7DA005B68}"/>
                  </a:ext>
                </a:extLst>
              </p:cNvPr>
              <p:cNvCxnSpPr>
                <a:cxnSpLocks/>
              </p:cNvCxnSpPr>
              <p:nvPr/>
            </p:nvCxnSpPr>
            <p:spPr>
              <a:xfrm>
                <a:off x="3919754"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cxnSp>
        <p:nvCxnSpPr>
          <p:cNvPr id="102" name="!!left3">
            <a:extLst>
              <a:ext uri="{FF2B5EF4-FFF2-40B4-BE49-F238E27FC236}">
                <a16:creationId xmlns:a16="http://schemas.microsoft.com/office/drawing/2014/main" id="{6927CEB8-D059-4E38-BB56-87AC66A95DA6}"/>
              </a:ext>
            </a:extLst>
          </p:cNvPr>
          <p:cNvCxnSpPr>
            <a:cxnSpLocks/>
          </p:cNvCxnSpPr>
          <p:nvPr/>
        </p:nvCxnSpPr>
        <p:spPr>
          <a:xfrm flipH="1">
            <a:off x="2221720" y="4416262"/>
            <a:ext cx="1900977" cy="178992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 name="!!green2">
            <a:extLst>
              <a:ext uri="{FF2B5EF4-FFF2-40B4-BE49-F238E27FC236}">
                <a16:creationId xmlns:a16="http://schemas.microsoft.com/office/drawing/2014/main" id="{293F6B05-3257-41CF-B346-D50B2732A9B1}"/>
              </a:ext>
            </a:extLst>
          </p:cNvPr>
          <p:cNvCxnSpPr>
            <a:cxnSpLocks/>
          </p:cNvCxnSpPr>
          <p:nvPr/>
        </p:nvCxnSpPr>
        <p:spPr>
          <a:xfrm flipH="1" flipV="1">
            <a:off x="2876724" y="4831530"/>
            <a:ext cx="371950" cy="395027"/>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4" name="!!pink2">
            <a:extLst>
              <a:ext uri="{FF2B5EF4-FFF2-40B4-BE49-F238E27FC236}">
                <a16:creationId xmlns:a16="http://schemas.microsoft.com/office/drawing/2014/main" id="{9938BBB2-714F-44E5-AE8E-77EF57230DC9}"/>
              </a:ext>
            </a:extLst>
          </p:cNvPr>
          <p:cNvCxnSpPr>
            <a:cxnSpLocks/>
          </p:cNvCxnSpPr>
          <p:nvPr/>
        </p:nvCxnSpPr>
        <p:spPr>
          <a:xfrm flipV="1">
            <a:off x="3278459" y="4420006"/>
            <a:ext cx="839734" cy="790676"/>
          </a:xfrm>
          <a:prstGeom prst="line">
            <a:avLst/>
          </a:prstGeom>
          <a:ln w="38100">
            <a:solidFill>
              <a:srgbClr val="D60CBE"/>
            </a:solidFill>
          </a:ln>
        </p:spPr>
        <p:style>
          <a:lnRef idx="1">
            <a:schemeClr val="accent1"/>
          </a:lnRef>
          <a:fillRef idx="0">
            <a:schemeClr val="accent1"/>
          </a:fillRef>
          <a:effectRef idx="0">
            <a:schemeClr val="accent1"/>
          </a:effectRef>
          <a:fontRef idx="minor">
            <a:schemeClr val="tx1"/>
          </a:fontRef>
        </p:style>
      </p:cxnSp>
      <p:cxnSp>
        <p:nvCxnSpPr>
          <p:cNvPr id="105" name="!!left4">
            <a:extLst>
              <a:ext uri="{FF2B5EF4-FFF2-40B4-BE49-F238E27FC236}">
                <a16:creationId xmlns:a16="http://schemas.microsoft.com/office/drawing/2014/main" id="{71DC3DCC-7A75-4666-895A-871D05C6B426}"/>
              </a:ext>
            </a:extLst>
          </p:cNvPr>
          <p:cNvCxnSpPr>
            <a:cxnSpLocks/>
          </p:cNvCxnSpPr>
          <p:nvPr/>
        </p:nvCxnSpPr>
        <p:spPr>
          <a:xfrm flipH="1">
            <a:off x="3027103" y="4416262"/>
            <a:ext cx="1900977" cy="178992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6" name="!!green3">
            <a:extLst>
              <a:ext uri="{FF2B5EF4-FFF2-40B4-BE49-F238E27FC236}">
                <a16:creationId xmlns:a16="http://schemas.microsoft.com/office/drawing/2014/main" id="{EDCEACB0-7806-4980-AE54-7CA16DBD4F71}"/>
              </a:ext>
            </a:extLst>
          </p:cNvPr>
          <p:cNvCxnSpPr>
            <a:cxnSpLocks/>
          </p:cNvCxnSpPr>
          <p:nvPr/>
        </p:nvCxnSpPr>
        <p:spPr>
          <a:xfrm flipH="1" flipV="1">
            <a:off x="3265794" y="5244200"/>
            <a:ext cx="371950" cy="395027"/>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7" name="!!pink3">
            <a:extLst>
              <a:ext uri="{FF2B5EF4-FFF2-40B4-BE49-F238E27FC236}">
                <a16:creationId xmlns:a16="http://schemas.microsoft.com/office/drawing/2014/main" id="{08513E94-4567-4528-8564-F753F6E789D9}"/>
              </a:ext>
            </a:extLst>
          </p:cNvPr>
          <p:cNvCxnSpPr>
            <a:cxnSpLocks/>
          </p:cNvCxnSpPr>
          <p:nvPr/>
        </p:nvCxnSpPr>
        <p:spPr>
          <a:xfrm flipV="1">
            <a:off x="3650166" y="4420006"/>
            <a:ext cx="1273410" cy="1199016"/>
          </a:xfrm>
          <a:prstGeom prst="line">
            <a:avLst/>
          </a:prstGeom>
          <a:ln w="38100">
            <a:solidFill>
              <a:srgbClr val="D60CBE"/>
            </a:solidFill>
          </a:ln>
        </p:spPr>
        <p:style>
          <a:lnRef idx="1">
            <a:schemeClr val="accent1"/>
          </a:lnRef>
          <a:fillRef idx="0">
            <a:schemeClr val="accent1"/>
          </a:fillRef>
          <a:effectRef idx="0">
            <a:schemeClr val="accent1"/>
          </a:effectRef>
          <a:fontRef idx="minor">
            <a:schemeClr val="tx1"/>
          </a:fontRef>
        </p:style>
      </p:cxnSp>
      <p:sp>
        <p:nvSpPr>
          <p:cNvPr id="120" name="!!ft2">
            <a:extLst>
              <a:ext uri="{FF2B5EF4-FFF2-40B4-BE49-F238E27FC236}">
                <a16:creationId xmlns:a16="http://schemas.microsoft.com/office/drawing/2014/main" id="{791017C5-F51C-4CB6-BC1C-C53C90764222}"/>
              </a:ext>
            </a:extLst>
          </p:cNvPr>
          <p:cNvSpPr txBox="1">
            <a:spLocks/>
          </p:cNvSpPr>
          <p:nvPr/>
        </p:nvSpPr>
        <p:spPr>
          <a:xfrm>
            <a:off x="4680489" y="4809682"/>
            <a:ext cx="2156185" cy="184666"/>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200" dirty="0">
                <a:solidFill>
                  <a:schemeClr val="bg1"/>
                </a:solidFill>
              </a:rPr>
              <a:t>Fourier Transform</a:t>
            </a:r>
          </a:p>
        </p:txBody>
      </p:sp>
      <mc:AlternateContent xmlns:mc="http://schemas.openxmlformats.org/markup-compatibility/2006" xmlns:a14="http://schemas.microsoft.com/office/drawing/2010/main">
        <mc:Choice Requires="a14">
          <p:sp>
            <p:nvSpPr>
              <p:cNvPr id="121" name="Title 1">
                <a:extLst>
                  <a:ext uri="{FF2B5EF4-FFF2-40B4-BE49-F238E27FC236}">
                    <a16:creationId xmlns:a16="http://schemas.microsoft.com/office/drawing/2014/main" id="{22C9386D-4B5D-419A-8A22-066A58DF08B7}"/>
                  </a:ext>
                </a:extLst>
              </p:cNvPr>
              <p:cNvSpPr txBox="1">
                <a:spLocks/>
              </p:cNvSpPr>
              <p:nvPr/>
            </p:nvSpPr>
            <p:spPr>
              <a:xfrm>
                <a:off x="7923936" y="4040595"/>
                <a:ext cx="2049922" cy="520271"/>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pPr/>
                <a14:m>
                  <m:oMathPara xmlns:m="http://schemas.openxmlformats.org/officeDocument/2006/math">
                    <m:oMathParaPr>
                      <m:jc m:val="centerGroup"/>
                    </m:oMathParaPr>
                    <m:oMath xmlns:m="http://schemas.openxmlformats.org/officeDocument/2006/math">
                      <m:r>
                        <a:rPr lang="en-US" sz="1200" b="0" i="1" smtClean="0">
                          <a:solidFill>
                            <a:schemeClr val="bg1"/>
                          </a:solidFill>
                          <a:latin typeface="Cambria Math" panose="02040503050406030204" pitchFamily="18" charset="0"/>
                        </a:rPr>
                        <m:t>𝑃</m:t>
                      </m:r>
                      <m:d>
                        <m:dPr>
                          <m:ctrlPr>
                            <a:rPr lang="en-US" sz="1200" b="0" i="1" smtClean="0">
                              <a:solidFill>
                                <a:schemeClr val="bg1"/>
                              </a:solidFill>
                              <a:latin typeface="Cambria Math" panose="02040503050406030204" pitchFamily="18" charset="0"/>
                            </a:rPr>
                          </m:ctrlPr>
                        </m:dPr>
                        <m:e>
                          <m:sSup>
                            <m:sSupPr>
                              <m:ctrlPr>
                                <a:rPr lang="en-US" sz="1200" i="1">
                                  <a:solidFill>
                                    <a:schemeClr val="bg1"/>
                                  </a:solidFill>
                                  <a:latin typeface="Cambria Math" panose="02040503050406030204" pitchFamily="18" charset="0"/>
                                  <a:ea typeface="Cambria Math" panose="02040503050406030204" pitchFamily="18" charset="0"/>
                                </a:rPr>
                              </m:ctrlPr>
                            </m:sSupPr>
                            <m:e>
                              <m:r>
                                <a:rPr lang="en-US" sz="1200" i="1">
                                  <a:solidFill>
                                    <a:schemeClr val="bg1"/>
                                  </a:solidFill>
                                  <a:latin typeface="Cambria Math" panose="02040503050406030204" pitchFamily="18" charset="0"/>
                                  <a:ea typeface="Cambria Math" panose="02040503050406030204" pitchFamily="18" charset="0"/>
                                </a:rPr>
                                <m:t>𝜃</m:t>
                              </m:r>
                            </m:e>
                            <m:sup>
                              <m:r>
                                <a:rPr lang="en-US" sz="1200" i="1">
                                  <a:solidFill>
                                    <a:schemeClr val="bg1"/>
                                  </a:solidFill>
                                  <a:latin typeface="Cambria Math" panose="02040503050406030204" pitchFamily="18" charset="0"/>
                                  <a:ea typeface="Cambria Math" panose="02040503050406030204" pitchFamily="18" charset="0"/>
                                </a:rPr>
                                <m:t>′</m:t>
                              </m:r>
                            </m:sup>
                          </m:sSup>
                        </m:e>
                      </m:d>
                      <m:r>
                        <a:rPr lang="en-US" sz="1200" b="0" i="1" smtClean="0">
                          <a:solidFill>
                            <a:schemeClr val="bg1"/>
                          </a:solidFill>
                          <a:latin typeface="Cambria Math" panose="02040503050406030204" pitchFamily="18" charset="0"/>
                        </a:rPr>
                        <m:t>=</m:t>
                      </m:r>
                      <m:nary>
                        <m:naryPr>
                          <m:chr m:val="∑"/>
                          <m:ctrlPr>
                            <a:rPr lang="en-US" sz="1200" i="1" smtClean="0">
                              <a:solidFill>
                                <a:schemeClr val="bg1"/>
                              </a:solidFill>
                              <a:latin typeface="Cambria Math" panose="02040503050406030204" pitchFamily="18" charset="0"/>
                            </a:rPr>
                          </m:ctrlPr>
                        </m:naryPr>
                        <m:sub>
                          <m:r>
                            <a:rPr lang="en-US" sz="1200" b="0" i="1" smtClean="0">
                              <a:solidFill>
                                <a:schemeClr val="bg1"/>
                              </a:solidFill>
                              <a:latin typeface="Cambria Math" panose="02040503050406030204" pitchFamily="18" charset="0"/>
                            </a:rPr>
                            <m:t>𝑎</m:t>
                          </m:r>
                          <m:r>
                            <a:rPr lang="en-US" sz="1200" b="0" i="1" smtClean="0">
                              <a:solidFill>
                                <a:schemeClr val="bg1"/>
                              </a:solidFill>
                              <a:latin typeface="Cambria Math" panose="02040503050406030204" pitchFamily="18" charset="0"/>
                            </a:rPr>
                            <m:t>=1</m:t>
                          </m:r>
                        </m:sub>
                        <m:sup>
                          <m:r>
                            <a:rPr lang="en-US" sz="1200" b="0" i="1" smtClean="0">
                              <a:solidFill>
                                <a:schemeClr val="bg1"/>
                              </a:solidFill>
                              <a:latin typeface="Cambria Math" panose="02040503050406030204" pitchFamily="18" charset="0"/>
                            </a:rPr>
                            <m:t>𝐴</m:t>
                          </m:r>
                        </m:sup>
                        <m:e>
                          <m:sSub>
                            <m:sSubPr>
                              <m:ctrlPr>
                                <a:rPr lang="en-US" sz="1200" b="0" i="1" smtClean="0">
                                  <a:solidFill>
                                    <a:schemeClr val="bg1"/>
                                  </a:solidFill>
                                  <a:latin typeface="Cambria Math" panose="02040503050406030204" pitchFamily="18" charset="0"/>
                                </a:rPr>
                              </m:ctrlPr>
                            </m:sSubPr>
                            <m:e>
                              <m:r>
                                <a:rPr lang="en-US" sz="1200" b="0" i="1" smtClean="0">
                                  <a:solidFill>
                                    <a:schemeClr val="bg1"/>
                                  </a:solidFill>
                                  <a:latin typeface="Cambria Math" panose="02040503050406030204" pitchFamily="18" charset="0"/>
                                </a:rPr>
                                <m:t>𝑠</m:t>
                              </m:r>
                            </m:e>
                            <m:sub>
                              <m:r>
                                <a:rPr lang="en-US" sz="1200" b="0" i="1" smtClean="0">
                                  <a:solidFill>
                                    <a:schemeClr val="bg1"/>
                                  </a:solidFill>
                                  <a:latin typeface="Cambria Math" panose="02040503050406030204" pitchFamily="18" charset="0"/>
                                </a:rPr>
                                <m:t>𝑎</m:t>
                              </m:r>
                            </m:sub>
                          </m:sSub>
                          <m:sSup>
                            <m:sSupPr>
                              <m:ctrlPr>
                                <a:rPr lang="en-US" sz="1200" b="0" i="1" smtClean="0">
                                  <a:solidFill>
                                    <a:schemeClr val="bg1"/>
                                  </a:solidFill>
                                  <a:latin typeface="Cambria Math" panose="02040503050406030204" pitchFamily="18" charset="0"/>
                                </a:rPr>
                              </m:ctrlPr>
                            </m:sSupPr>
                            <m:e>
                              <m:r>
                                <a:rPr lang="en-US" sz="1200" b="0" i="1" smtClean="0">
                                  <a:solidFill>
                                    <a:schemeClr val="bg1"/>
                                  </a:solidFill>
                                  <a:latin typeface="Cambria Math" panose="02040503050406030204" pitchFamily="18" charset="0"/>
                                </a:rPr>
                                <m:t>𝑒</m:t>
                              </m:r>
                            </m:e>
                            <m:sup>
                              <m:r>
                                <a:rPr lang="en-US" sz="1200" b="0" i="1" smtClean="0">
                                  <a:solidFill>
                                    <a:schemeClr val="bg1"/>
                                  </a:solidFill>
                                  <a:latin typeface="Cambria Math" panose="02040503050406030204" pitchFamily="18" charset="0"/>
                                </a:rPr>
                                <m:t>−</m:t>
                              </m:r>
                              <m:r>
                                <a:rPr lang="en-US" sz="1200" b="0" i="1" smtClean="0">
                                  <a:solidFill>
                                    <a:schemeClr val="bg1"/>
                                  </a:solidFill>
                                  <a:latin typeface="Cambria Math" panose="02040503050406030204" pitchFamily="18" charset="0"/>
                                </a:rPr>
                                <m:t>𝑗</m:t>
                              </m:r>
                              <m:r>
                                <a:rPr lang="en-US" sz="1200" b="0" i="1" smtClean="0">
                                  <a:solidFill>
                                    <a:schemeClr val="bg1"/>
                                  </a:solidFill>
                                  <a:latin typeface="Cambria Math" panose="02040503050406030204" pitchFamily="18" charset="0"/>
                                </a:rPr>
                                <m:t>2</m:t>
                              </m:r>
                              <m:r>
                                <a:rPr lang="en-US" sz="1200" b="0" i="1" smtClean="0">
                                  <a:solidFill>
                                    <a:schemeClr val="bg1"/>
                                  </a:solidFill>
                                  <a:latin typeface="Cambria Math" panose="02040503050406030204" pitchFamily="18" charset="0"/>
                                  <a:ea typeface="Cambria Math" panose="02040503050406030204" pitchFamily="18" charset="0"/>
                                </a:rPr>
                                <m:t>𝜋</m:t>
                              </m:r>
                              <m:sSub>
                                <m:sSubPr>
                                  <m:ctrlPr>
                                    <a:rPr lang="en-US" sz="1200" b="0" i="1" smtClean="0">
                                      <a:solidFill>
                                        <a:schemeClr val="bg1"/>
                                      </a:solidFill>
                                      <a:latin typeface="Cambria Math" panose="02040503050406030204" pitchFamily="18" charset="0"/>
                                      <a:ea typeface="Cambria Math" panose="02040503050406030204" pitchFamily="18" charset="0"/>
                                    </a:rPr>
                                  </m:ctrlPr>
                                </m:sSubPr>
                                <m:e>
                                  <m:r>
                                    <a:rPr lang="en-US" sz="1200" b="0" i="1" smtClean="0">
                                      <a:solidFill>
                                        <a:schemeClr val="bg1"/>
                                      </a:solidFill>
                                      <a:latin typeface="Cambria Math" panose="02040503050406030204" pitchFamily="18" charset="0"/>
                                      <a:ea typeface="Cambria Math" panose="02040503050406030204" pitchFamily="18" charset="0"/>
                                    </a:rPr>
                                    <m:t>𝑓</m:t>
                                  </m:r>
                                </m:e>
                                <m:sub>
                                  <m:r>
                                    <a:rPr lang="en-US" sz="1200" b="0" i="1" smtClean="0">
                                      <a:solidFill>
                                        <a:schemeClr val="bg1"/>
                                      </a:solidFill>
                                      <a:latin typeface="Cambria Math" panose="02040503050406030204" pitchFamily="18" charset="0"/>
                                      <a:ea typeface="Cambria Math" panose="02040503050406030204" pitchFamily="18" charset="0"/>
                                    </a:rPr>
                                    <m:t>0</m:t>
                                  </m:r>
                                </m:sub>
                              </m:sSub>
                              <m:r>
                                <a:rPr lang="en-US" sz="1200" b="0" i="1" smtClean="0">
                                  <a:solidFill>
                                    <a:schemeClr val="bg1"/>
                                  </a:solidFill>
                                  <a:latin typeface="Cambria Math" panose="02040503050406030204" pitchFamily="18" charset="0"/>
                                  <a:ea typeface="Cambria Math" panose="02040503050406030204" pitchFamily="18" charset="0"/>
                                </a:rPr>
                                <m:t>𝑎</m:t>
                              </m:r>
                              <m:r>
                                <a:rPr lang="el-GR" sz="1200" i="1">
                                  <a:solidFill>
                                    <a:schemeClr val="bg1"/>
                                  </a:solidFill>
                                  <a:latin typeface="Cambria Math" panose="02040503050406030204" pitchFamily="18" charset="0"/>
                                  <a:ea typeface="Cambria Math" panose="02040503050406030204" pitchFamily="18" charset="0"/>
                                </a:rPr>
                                <m:t>ℓ</m:t>
                              </m:r>
                              <m:r>
                                <m:rPr>
                                  <m:sty m:val="p"/>
                                </m:rPr>
                                <a:rPr lang="en-US" sz="1200" b="0" i="0" smtClean="0">
                                  <a:solidFill>
                                    <a:schemeClr val="bg1"/>
                                  </a:solidFill>
                                  <a:latin typeface="Cambria Math" panose="02040503050406030204" pitchFamily="18" charset="0"/>
                                  <a:ea typeface="Cambria Math" panose="02040503050406030204" pitchFamily="18" charset="0"/>
                                </a:rPr>
                                <m:t>cos</m:t>
                              </m:r>
                              <m:r>
                                <a:rPr lang="en-US" sz="1200" b="0" i="1" smtClean="0">
                                  <a:solidFill>
                                    <a:schemeClr val="bg1"/>
                                  </a:solidFill>
                                  <a:latin typeface="Cambria Math" panose="02040503050406030204" pitchFamily="18" charset="0"/>
                                  <a:ea typeface="Cambria Math" panose="02040503050406030204" pitchFamily="18" charset="0"/>
                                </a:rPr>
                                <m:t>⁡(</m:t>
                              </m:r>
                              <m:sSup>
                                <m:sSupPr>
                                  <m:ctrlPr>
                                    <a:rPr lang="en-US" sz="1200" b="0" i="1" smtClean="0">
                                      <a:solidFill>
                                        <a:schemeClr val="bg1"/>
                                      </a:solidFill>
                                      <a:latin typeface="Cambria Math" panose="02040503050406030204" pitchFamily="18" charset="0"/>
                                      <a:ea typeface="Cambria Math" panose="02040503050406030204" pitchFamily="18" charset="0"/>
                                    </a:rPr>
                                  </m:ctrlPr>
                                </m:sSupPr>
                                <m:e>
                                  <m:r>
                                    <a:rPr lang="en-US" sz="1200" i="1">
                                      <a:solidFill>
                                        <a:schemeClr val="bg1"/>
                                      </a:solidFill>
                                      <a:latin typeface="Cambria Math" panose="02040503050406030204" pitchFamily="18" charset="0"/>
                                      <a:ea typeface="Cambria Math" panose="02040503050406030204" pitchFamily="18" charset="0"/>
                                    </a:rPr>
                                    <m:t>𝜃</m:t>
                                  </m:r>
                                </m:e>
                                <m:sup>
                                  <m:r>
                                    <a:rPr lang="en-US" sz="1200" b="0" i="1" smtClean="0">
                                      <a:solidFill>
                                        <a:schemeClr val="bg1"/>
                                      </a:solidFill>
                                      <a:latin typeface="Cambria Math" panose="02040503050406030204" pitchFamily="18" charset="0"/>
                                      <a:ea typeface="Cambria Math" panose="02040503050406030204" pitchFamily="18" charset="0"/>
                                    </a:rPr>
                                    <m:t>′</m:t>
                                  </m:r>
                                </m:sup>
                              </m:sSup>
                              <m:r>
                                <a:rPr lang="en-US" sz="1200" b="0" i="1" smtClean="0">
                                  <a:solidFill>
                                    <a:schemeClr val="bg1"/>
                                  </a:solidFill>
                                  <a:latin typeface="Cambria Math" panose="02040503050406030204" pitchFamily="18" charset="0"/>
                                  <a:ea typeface="Cambria Math" panose="02040503050406030204" pitchFamily="18" charset="0"/>
                                </a:rPr>
                                <m:t>)</m:t>
                              </m:r>
                              <m:r>
                                <a:rPr lang="en-US" sz="1200" b="0" i="1" dirty="0" smtClean="0">
                                  <a:solidFill>
                                    <a:schemeClr val="bg1"/>
                                  </a:solidFill>
                                  <a:latin typeface="Cambria Math" panose="02040503050406030204" pitchFamily="18" charset="0"/>
                                  <a:ea typeface="Cambria Math" panose="02040503050406030204" pitchFamily="18" charset="0"/>
                                </a:rPr>
                                <m:t>/</m:t>
                              </m:r>
                              <m:r>
                                <a:rPr lang="en-US" sz="1200" b="0" i="1" dirty="0" smtClean="0">
                                  <a:solidFill>
                                    <a:schemeClr val="bg1"/>
                                  </a:solidFill>
                                  <a:latin typeface="Cambria Math" panose="02040503050406030204" pitchFamily="18" charset="0"/>
                                  <a:ea typeface="Cambria Math" panose="02040503050406030204" pitchFamily="18" charset="0"/>
                                </a:rPr>
                                <m:t>𝑐</m:t>
                              </m:r>
                            </m:sup>
                          </m:sSup>
                        </m:e>
                      </m:nary>
                    </m:oMath>
                  </m:oMathPara>
                </a14:m>
                <a:endParaRPr lang="en-US" sz="1200" baseline="30000" dirty="0">
                  <a:solidFill>
                    <a:schemeClr val="bg1"/>
                  </a:solidFill>
                </a:endParaRPr>
              </a:p>
            </p:txBody>
          </p:sp>
        </mc:Choice>
        <mc:Fallback xmlns="">
          <p:sp>
            <p:nvSpPr>
              <p:cNvPr id="121" name="Title 1">
                <a:extLst>
                  <a:ext uri="{FF2B5EF4-FFF2-40B4-BE49-F238E27FC236}">
                    <a16:creationId xmlns:a16="http://schemas.microsoft.com/office/drawing/2014/main" id="{22C9386D-4B5D-419A-8A22-066A58DF08B7}"/>
                  </a:ext>
                </a:extLst>
              </p:cNvPr>
              <p:cNvSpPr txBox="1">
                <a:spLocks noRot="1" noChangeAspect="1" noMove="1" noResize="1" noEditPoints="1" noAdjustHandles="1" noChangeArrowheads="1" noChangeShapeType="1" noTextEdit="1"/>
              </p:cNvSpPr>
              <p:nvPr/>
            </p:nvSpPr>
            <p:spPr>
              <a:xfrm>
                <a:off x="7923936" y="4040595"/>
                <a:ext cx="2049922" cy="520271"/>
              </a:xfrm>
              <a:prstGeom prst="rect">
                <a:avLst/>
              </a:prstGeom>
              <a:blipFill>
                <a:blip r:embed="rId4"/>
                <a:stretch>
                  <a:fillRect l="-893" b="-1176"/>
                </a:stretch>
              </a:blipFill>
              <a:ln>
                <a:noFill/>
              </a:ln>
            </p:spPr>
            <p:txBody>
              <a:bodyPr/>
              <a:lstStyle/>
              <a:p>
                <a:r>
                  <a:rPr lang="en-US">
                    <a:noFill/>
                  </a:rPr>
                  <a:t> </a:t>
                </a:r>
              </a:p>
            </p:txBody>
          </p:sp>
        </mc:Fallback>
      </mc:AlternateContent>
      <p:cxnSp>
        <p:nvCxnSpPr>
          <p:cNvPr id="123" name="!!ya">
            <a:extLst>
              <a:ext uri="{FF2B5EF4-FFF2-40B4-BE49-F238E27FC236}">
                <a16:creationId xmlns:a16="http://schemas.microsoft.com/office/drawing/2014/main" id="{7D9E264D-1CBD-4A9D-821F-F512BF56AE14}"/>
              </a:ext>
            </a:extLst>
          </p:cNvPr>
          <p:cNvCxnSpPr>
            <a:cxnSpLocks/>
          </p:cNvCxnSpPr>
          <p:nvPr/>
        </p:nvCxnSpPr>
        <p:spPr>
          <a:xfrm>
            <a:off x="7075316" y="4417384"/>
            <a:ext cx="0" cy="100903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4" name="!!amp_aoa">
            <a:extLst>
              <a:ext uri="{FF2B5EF4-FFF2-40B4-BE49-F238E27FC236}">
                <a16:creationId xmlns:a16="http://schemas.microsoft.com/office/drawing/2014/main" id="{D34D52D8-C9E2-46B7-91C7-71290E9E9905}"/>
              </a:ext>
            </a:extLst>
          </p:cNvPr>
          <p:cNvSpPr txBox="1">
            <a:spLocks/>
          </p:cNvSpPr>
          <p:nvPr/>
        </p:nvSpPr>
        <p:spPr>
          <a:xfrm>
            <a:off x="6759035" y="4228099"/>
            <a:ext cx="1142413" cy="184666"/>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200" dirty="0">
                <a:solidFill>
                  <a:schemeClr val="bg1"/>
                </a:solidFill>
              </a:rPr>
              <a:t>Amplitude</a:t>
            </a:r>
          </a:p>
        </p:txBody>
      </p:sp>
      <p:grpSp>
        <p:nvGrpSpPr>
          <p:cNvPr id="125" name="!!a11">
            <a:extLst>
              <a:ext uri="{FF2B5EF4-FFF2-40B4-BE49-F238E27FC236}">
                <a16:creationId xmlns:a16="http://schemas.microsoft.com/office/drawing/2014/main" id="{7EF10FC6-A96B-4CBA-A8BF-4B900C99858E}"/>
              </a:ext>
            </a:extLst>
          </p:cNvPr>
          <p:cNvGrpSpPr/>
          <p:nvPr/>
        </p:nvGrpSpPr>
        <p:grpSpPr>
          <a:xfrm>
            <a:off x="7153809" y="4826091"/>
            <a:ext cx="22097" cy="89619"/>
            <a:chOff x="7190740" y="2639060"/>
            <a:chExt cx="45719" cy="185420"/>
          </a:xfrm>
        </p:grpSpPr>
        <p:cxnSp>
          <p:nvCxnSpPr>
            <p:cNvPr id="248" name="Straight Connector 247">
              <a:extLst>
                <a:ext uri="{FF2B5EF4-FFF2-40B4-BE49-F238E27FC236}">
                  <a16:creationId xmlns:a16="http://schemas.microsoft.com/office/drawing/2014/main" id="{AAE85AAE-4A94-4210-A64C-BC5BA02D9323}"/>
                </a:ext>
              </a:extLst>
            </p:cNvPr>
            <p:cNvCxnSpPr>
              <a:cxnSpLocks/>
            </p:cNvCxnSpPr>
            <p:nvPr/>
          </p:nvCxnSpPr>
          <p:spPr>
            <a:xfrm flipV="1">
              <a:off x="7213599" y="2684780"/>
              <a:ext cx="0" cy="1397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49" name="Oval 248">
              <a:extLst>
                <a:ext uri="{FF2B5EF4-FFF2-40B4-BE49-F238E27FC236}">
                  <a16:creationId xmlns:a16="http://schemas.microsoft.com/office/drawing/2014/main" id="{3D58484B-72DD-4E84-9481-B950E7BFE179}"/>
                </a:ext>
              </a:extLst>
            </p:cNvPr>
            <p:cNvSpPr/>
            <p:nvPr/>
          </p:nvSpPr>
          <p:spPr>
            <a:xfrm>
              <a:off x="7190740" y="26390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a10">
            <a:extLst>
              <a:ext uri="{FF2B5EF4-FFF2-40B4-BE49-F238E27FC236}">
                <a16:creationId xmlns:a16="http://schemas.microsoft.com/office/drawing/2014/main" id="{35E0CC8B-5621-4CD3-BB18-7414A63F736B}"/>
              </a:ext>
            </a:extLst>
          </p:cNvPr>
          <p:cNvGrpSpPr/>
          <p:nvPr/>
        </p:nvGrpSpPr>
        <p:grpSpPr>
          <a:xfrm>
            <a:off x="8202225" y="4826091"/>
            <a:ext cx="22097" cy="89619"/>
            <a:chOff x="7190740" y="2639060"/>
            <a:chExt cx="45719" cy="185420"/>
          </a:xfrm>
        </p:grpSpPr>
        <p:cxnSp>
          <p:nvCxnSpPr>
            <p:cNvPr id="246" name="Straight Connector 245">
              <a:extLst>
                <a:ext uri="{FF2B5EF4-FFF2-40B4-BE49-F238E27FC236}">
                  <a16:creationId xmlns:a16="http://schemas.microsoft.com/office/drawing/2014/main" id="{44A55F16-B734-4545-9478-725E3F1E3453}"/>
                </a:ext>
              </a:extLst>
            </p:cNvPr>
            <p:cNvCxnSpPr>
              <a:cxnSpLocks/>
            </p:cNvCxnSpPr>
            <p:nvPr/>
          </p:nvCxnSpPr>
          <p:spPr>
            <a:xfrm flipV="1">
              <a:off x="7213599" y="2684780"/>
              <a:ext cx="0" cy="1397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47" name="Oval 246">
              <a:extLst>
                <a:ext uri="{FF2B5EF4-FFF2-40B4-BE49-F238E27FC236}">
                  <a16:creationId xmlns:a16="http://schemas.microsoft.com/office/drawing/2014/main" id="{9263589A-C7B1-448B-8FE2-61D7D3D8BFF9}"/>
                </a:ext>
              </a:extLst>
            </p:cNvPr>
            <p:cNvSpPr/>
            <p:nvPr/>
          </p:nvSpPr>
          <p:spPr>
            <a:xfrm>
              <a:off x="7190740" y="26390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a9">
            <a:extLst>
              <a:ext uri="{FF2B5EF4-FFF2-40B4-BE49-F238E27FC236}">
                <a16:creationId xmlns:a16="http://schemas.microsoft.com/office/drawing/2014/main" id="{4323538E-29F3-488A-9CF2-C42AA22EB0B6}"/>
              </a:ext>
            </a:extLst>
          </p:cNvPr>
          <p:cNvGrpSpPr/>
          <p:nvPr/>
        </p:nvGrpSpPr>
        <p:grpSpPr>
          <a:xfrm>
            <a:off x="7249118" y="4773302"/>
            <a:ext cx="22097" cy="142408"/>
            <a:chOff x="7387936" y="2524760"/>
            <a:chExt cx="45719" cy="294641"/>
          </a:xfrm>
        </p:grpSpPr>
        <p:cxnSp>
          <p:nvCxnSpPr>
            <p:cNvPr id="244" name="Straight Connector 243">
              <a:extLst>
                <a:ext uri="{FF2B5EF4-FFF2-40B4-BE49-F238E27FC236}">
                  <a16:creationId xmlns:a16="http://schemas.microsoft.com/office/drawing/2014/main" id="{AB4E2EA9-D77D-4048-AA63-70CE91B99E4E}"/>
                </a:ext>
              </a:extLst>
            </p:cNvPr>
            <p:cNvCxnSpPr>
              <a:cxnSpLocks/>
              <a:endCxn id="245" idx="4"/>
            </p:cNvCxnSpPr>
            <p:nvPr/>
          </p:nvCxnSpPr>
          <p:spPr>
            <a:xfrm flipV="1">
              <a:off x="7410795" y="2570479"/>
              <a:ext cx="1" cy="24892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45" name="Oval 244">
              <a:extLst>
                <a:ext uri="{FF2B5EF4-FFF2-40B4-BE49-F238E27FC236}">
                  <a16:creationId xmlns:a16="http://schemas.microsoft.com/office/drawing/2014/main" id="{06C2EB64-3225-4938-8986-666D288D301F}"/>
                </a:ext>
              </a:extLst>
            </p:cNvPr>
            <p:cNvSpPr/>
            <p:nvPr/>
          </p:nvSpPr>
          <p:spPr>
            <a:xfrm>
              <a:off x="7387936" y="25247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a8">
            <a:extLst>
              <a:ext uri="{FF2B5EF4-FFF2-40B4-BE49-F238E27FC236}">
                <a16:creationId xmlns:a16="http://schemas.microsoft.com/office/drawing/2014/main" id="{89BFB52D-08F8-471B-A7C7-1FF349B4D630}"/>
              </a:ext>
            </a:extLst>
          </p:cNvPr>
          <p:cNvGrpSpPr/>
          <p:nvPr/>
        </p:nvGrpSpPr>
        <p:grpSpPr>
          <a:xfrm>
            <a:off x="7344429" y="4859237"/>
            <a:ext cx="22097" cy="56472"/>
            <a:chOff x="7585132" y="2702560"/>
            <a:chExt cx="45719" cy="116840"/>
          </a:xfrm>
        </p:grpSpPr>
        <p:cxnSp>
          <p:nvCxnSpPr>
            <p:cNvPr id="242" name="Straight Connector 241">
              <a:extLst>
                <a:ext uri="{FF2B5EF4-FFF2-40B4-BE49-F238E27FC236}">
                  <a16:creationId xmlns:a16="http://schemas.microsoft.com/office/drawing/2014/main" id="{8026C398-1312-48C8-BF41-DF124CD2690D}"/>
                </a:ext>
              </a:extLst>
            </p:cNvPr>
            <p:cNvCxnSpPr>
              <a:cxnSpLocks/>
              <a:endCxn id="243" idx="0"/>
            </p:cNvCxnSpPr>
            <p:nvPr/>
          </p:nvCxnSpPr>
          <p:spPr>
            <a:xfrm flipV="1">
              <a:off x="7607991" y="2702560"/>
              <a:ext cx="1" cy="11684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43" name="Oval 242">
              <a:extLst>
                <a:ext uri="{FF2B5EF4-FFF2-40B4-BE49-F238E27FC236}">
                  <a16:creationId xmlns:a16="http://schemas.microsoft.com/office/drawing/2014/main" id="{DC333884-1F8E-4D9D-A523-CCE9301CE83A}"/>
                </a:ext>
              </a:extLst>
            </p:cNvPr>
            <p:cNvSpPr/>
            <p:nvPr/>
          </p:nvSpPr>
          <p:spPr>
            <a:xfrm>
              <a:off x="7585132" y="27025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a7">
            <a:extLst>
              <a:ext uri="{FF2B5EF4-FFF2-40B4-BE49-F238E27FC236}">
                <a16:creationId xmlns:a16="http://schemas.microsoft.com/office/drawing/2014/main" id="{CABA0E13-E1E9-4A3F-9161-CB9ADABABB28}"/>
              </a:ext>
            </a:extLst>
          </p:cNvPr>
          <p:cNvGrpSpPr/>
          <p:nvPr/>
        </p:nvGrpSpPr>
        <p:grpSpPr>
          <a:xfrm>
            <a:off x="7439740" y="4834684"/>
            <a:ext cx="22097" cy="81025"/>
            <a:chOff x="7782328" y="2651760"/>
            <a:chExt cx="45719" cy="167640"/>
          </a:xfrm>
        </p:grpSpPr>
        <p:cxnSp>
          <p:nvCxnSpPr>
            <p:cNvPr id="240" name="Straight Connector 239">
              <a:extLst>
                <a:ext uri="{FF2B5EF4-FFF2-40B4-BE49-F238E27FC236}">
                  <a16:creationId xmlns:a16="http://schemas.microsoft.com/office/drawing/2014/main" id="{7C7237C7-6189-4C85-B2FE-BCA6AB780E73}"/>
                </a:ext>
              </a:extLst>
            </p:cNvPr>
            <p:cNvCxnSpPr>
              <a:cxnSpLocks/>
            </p:cNvCxnSpPr>
            <p:nvPr/>
          </p:nvCxnSpPr>
          <p:spPr>
            <a:xfrm flipV="1">
              <a:off x="7805187" y="2679700"/>
              <a:ext cx="0" cy="1397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41" name="Oval 240">
              <a:extLst>
                <a:ext uri="{FF2B5EF4-FFF2-40B4-BE49-F238E27FC236}">
                  <a16:creationId xmlns:a16="http://schemas.microsoft.com/office/drawing/2014/main" id="{A4D43314-C9AB-4F56-BC27-39BF8749CC53}"/>
                </a:ext>
              </a:extLst>
            </p:cNvPr>
            <p:cNvSpPr/>
            <p:nvPr/>
          </p:nvSpPr>
          <p:spPr>
            <a:xfrm>
              <a:off x="7782328" y="26517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a6">
            <a:extLst>
              <a:ext uri="{FF2B5EF4-FFF2-40B4-BE49-F238E27FC236}">
                <a16:creationId xmlns:a16="http://schemas.microsoft.com/office/drawing/2014/main" id="{FC71261D-AF76-4DC8-8540-9A89BEC8BF04}"/>
              </a:ext>
            </a:extLst>
          </p:cNvPr>
          <p:cNvGrpSpPr/>
          <p:nvPr/>
        </p:nvGrpSpPr>
        <p:grpSpPr>
          <a:xfrm>
            <a:off x="7535051" y="4826091"/>
            <a:ext cx="22097" cy="89619"/>
            <a:chOff x="7190740" y="2639060"/>
            <a:chExt cx="45719" cy="185420"/>
          </a:xfrm>
        </p:grpSpPr>
        <p:cxnSp>
          <p:nvCxnSpPr>
            <p:cNvPr id="238" name="Straight Connector 237">
              <a:extLst>
                <a:ext uri="{FF2B5EF4-FFF2-40B4-BE49-F238E27FC236}">
                  <a16:creationId xmlns:a16="http://schemas.microsoft.com/office/drawing/2014/main" id="{9B0EBAB7-932A-48A1-99FC-46C8DA93CF3E}"/>
                </a:ext>
              </a:extLst>
            </p:cNvPr>
            <p:cNvCxnSpPr>
              <a:cxnSpLocks/>
            </p:cNvCxnSpPr>
            <p:nvPr/>
          </p:nvCxnSpPr>
          <p:spPr>
            <a:xfrm flipV="1">
              <a:off x="7213599" y="2684780"/>
              <a:ext cx="0" cy="1397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9" name="Oval 238">
              <a:extLst>
                <a:ext uri="{FF2B5EF4-FFF2-40B4-BE49-F238E27FC236}">
                  <a16:creationId xmlns:a16="http://schemas.microsoft.com/office/drawing/2014/main" id="{3607AA8F-85BC-496E-9004-E4740702B414}"/>
                </a:ext>
              </a:extLst>
            </p:cNvPr>
            <p:cNvSpPr/>
            <p:nvPr/>
          </p:nvSpPr>
          <p:spPr>
            <a:xfrm>
              <a:off x="7190740" y="26390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1" name="!!a5">
            <a:extLst>
              <a:ext uri="{FF2B5EF4-FFF2-40B4-BE49-F238E27FC236}">
                <a16:creationId xmlns:a16="http://schemas.microsoft.com/office/drawing/2014/main" id="{C03ADA45-7D81-40E5-B7CD-5407AF9518B9}"/>
              </a:ext>
            </a:extLst>
          </p:cNvPr>
          <p:cNvGrpSpPr/>
          <p:nvPr/>
        </p:nvGrpSpPr>
        <p:grpSpPr>
          <a:xfrm>
            <a:off x="7630361" y="4816270"/>
            <a:ext cx="22097" cy="99440"/>
            <a:chOff x="8176720" y="2613660"/>
            <a:chExt cx="45719" cy="205741"/>
          </a:xfrm>
        </p:grpSpPr>
        <p:cxnSp>
          <p:nvCxnSpPr>
            <p:cNvPr id="236" name="Straight Connector 235">
              <a:extLst>
                <a:ext uri="{FF2B5EF4-FFF2-40B4-BE49-F238E27FC236}">
                  <a16:creationId xmlns:a16="http://schemas.microsoft.com/office/drawing/2014/main" id="{A35B23C2-5A05-41CF-8E1A-84D679AA6113}"/>
                </a:ext>
              </a:extLst>
            </p:cNvPr>
            <p:cNvCxnSpPr>
              <a:cxnSpLocks/>
              <a:endCxn id="237" idx="4"/>
            </p:cNvCxnSpPr>
            <p:nvPr/>
          </p:nvCxnSpPr>
          <p:spPr>
            <a:xfrm flipV="1">
              <a:off x="8199579" y="2659379"/>
              <a:ext cx="1" cy="16002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7" name="Oval 236">
              <a:extLst>
                <a:ext uri="{FF2B5EF4-FFF2-40B4-BE49-F238E27FC236}">
                  <a16:creationId xmlns:a16="http://schemas.microsoft.com/office/drawing/2014/main" id="{7E293FD6-E698-4EC4-87FD-C8FD1C58A227}"/>
                </a:ext>
              </a:extLst>
            </p:cNvPr>
            <p:cNvSpPr/>
            <p:nvPr/>
          </p:nvSpPr>
          <p:spPr>
            <a:xfrm>
              <a:off x="8176720" y="26136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a0">
            <a:extLst>
              <a:ext uri="{FF2B5EF4-FFF2-40B4-BE49-F238E27FC236}">
                <a16:creationId xmlns:a16="http://schemas.microsoft.com/office/drawing/2014/main" id="{2F3B0444-189A-4C63-8EDB-D36B1FACE946}"/>
              </a:ext>
            </a:extLst>
          </p:cNvPr>
          <p:cNvGrpSpPr/>
          <p:nvPr/>
        </p:nvGrpSpPr>
        <p:grpSpPr>
          <a:xfrm>
            <a:off x="7725670" y="4498306"/>
            <a:ext cx="22097" cy="417404"/>
            <a:chOff x="7725670" y="4498306"/>
            <a:chExt cx="22097" cy="417404"/>
          </a:xfrm>
        </p:grpSpPr>
        <p:cxnSp>
          <p:nvCxnSpPr>
            <p:cNvPr id="132" name="Straight Connector 131">
              <a:extLst>
                <a:ext uri="{FF2B5EF4-FFF2-40B4-BE49-F238E27FC236}">
                  <a16:creationId xmlns:a16="http://schemas.microsoft.com/office/drawing/2014/main" id="{E8FB204E-753A-4E43-BAA3-04069241FFFF}"/>
                </a:ext>
              </a:extLst>
            </p:cNvPr>
            <p:cNvCxnSpPr>
              <a:cxnSpLocks/>
              <a:endCxn id="133" idx="4"/>
            </p:cNvCxnSpPr>
            <p:nvPr/>
          </p:nvCxnSpPr>
          <p:spPr>
            <a:xfrm flipV="1">
              <a:off x="7736719" y="4520405"/>
              <a:ext cx="1" cy="39530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3" name="Oval 132">
              <a:extLst>
                <a:ext uri="{FF2B5EF4-FFF2-40B4-BE49-F238E27FC236}">
                  <a16:creationId xmlns:a16="http://schemas.microsoft.com/office/drawing/2014/main" id="{48567761-21C0-480C-837B-0E0151345DCB}"/>
                </a:ext>
              </a:extLst>
            </p:cNvPr>
            <p:cNvSpPr/>
            <p:nvPr/>
          </p:nvSpPr>
          <p:spPr>
            <a:xfrm>
              <a:off x="7725670" y="4498306"/>
              <a:ext cx="22097" cy="22097"/>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4" name="!!a4">
            <a:extLst>
              <a:ext uri="{FF2B5EF4-FFF2-40B4-BE49-F238E27FC236}">
                <a16:creationId xmlns:a16="http://schemas.microsoft.com/office/drawing/2014/main" id="{4351A853-5C9C-4EFC-9F1E-79AD4ACB242C}"/>
              </a:ext>
            </a:extLst>
          </p:cNvPr>
          <p:cNvGrpSpPr/>
          <p:nvPr/>
        </p:nvGrpSpPr>
        <p:grpSpPr>
          <a:xfrm>
            <a:off x="8107303" y="4816270"/>
            <a:ext cx="22097" cy="99440"/>
            <a:chOff x="8176720" y="2613660"/>
            <a:chExt cx="45719" cy="205741"/>
          </a:xfrm>
        </p:grpSpPr>
        <p:cxnSp>
          <p:nvCxnSpPr>
            <p:cNvPr id="234" name="Straight Connector 233">
              <a:extLst>
                <a:ext uri="{FF2B5EF4-FFF2-40B4-BE49-F238E27FC236}">
                  <a16:creationId xmlns:a16="http://schemas.microsoft.com/office/drawing/2014/main" id="{E488A69D-3C29-457E-9222-B8CC4A4868D7}"/>
                </a:ext>
              </a:extLst>
            </p:cNvPr>
            <p:cNvCxnSpPr>
              <a:cxnSpLocks/>
              <a:endCxn id="235" idx="4"/>
            </p:cNvCxnSpPr>
            <p:nvPr/>
          </p:nvCxnSpPr>
          <p:spPr>
            <a:xfrm flipV="1">
              <a:off x="8199579" y="2659379"/>
              <a:ext cx="1" cy="16002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5" name="Oval 234">
              <a:extLst>
                <a:ext uri="{FF2B5EF4-FFF2-40B4-BE49-F238E27FC236}">
                  <a16:creationId xmlns:a16="http://schemas.microsoft.com/office/drawing/2014/main" id="{11734ED4-6AB4-482F-9797-F3B327C1A9F4}"/>
                </a:ext>
              </a:extLst>
            </p:cNvPr>
            <p:cNvSpPr/>
            <p:nvPr/>
          </p:nvSpPr>
          <p:spPr>
            <a:xfrm>
              <a:off x="8176720" y="26136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 name="!!a3">
            <a:extLst>
              <a:ext uri="{FF2B5EF4-FFF2-40B4-BE49-F238E27FC236}">
                <a16:creationId xmlns:a16="http://schemas.microsoft.com/office/drawing/2014/main" id="{C0055D12-D8D1-406D-811F-BA6DEF97449A}"/>
              </a:ext>
            </a:extLst>
          </p:cNvPr>
          <p:cNvGrpSpPr/>
          <p:nvPr/>
        </p:nvGrpSpPr>
        <p:grpSpPr>
          <a:xfrm>
            <a:off x="7819978" y="4772074"/>
            <a:ext cx="22097" cy="142408"/>
            <a:chOff x="7387936" y="2524760"/>
            <a:chExt cx="45719" cy="294641"/>
          </a:xfrm>
        </p:grpSpPr>
        <p:cxnSp>
          <p:nvCxnSpPr>
            <p:cNvPr id="232" name="Straight Connector 231">
              <a:extLst>
                <a:ext uri="{FF2B5EF4-FFF2-40B4-BE49-F238E27FC236}">
                  <a16:creationId xmlns:a16="http://schemas.microsoft.com/office/drawing/2014/main" id="{D82D9B15-C968-42C6-9F6B-B991CB938E78}"/>
                </a:ext>
              </a:extLst>
            </p:cNvPr>
            <p:cNvCxnSpPr>
              <a:cxnSpLocks/>
              <a:endCxn id="233" idx="4"/>
            </p:cNvCxnSpPr>
            <p:nvPr/>
          </p:nvCxnSpPr>
          <p:spPr>
            <a:xfrm flipV="1">
              <a:off x="7410795" y="2570479"/>
              <a:ext cx="1" cy="24892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3" name="Oval 232">
              <a:extLst>
                <a:ext uri="{FF2B5EF4-FFF2-40B4-BE49-F238E27FC236}">
                  <a16:creationId xmlns:a16="http://schemas.microsoft.com/office/drawing/2014/main" id="{370EFC47-925C-4574-9EBC-90939FCD9682}"/>
                </a:ext>
              </a:extLst>
            </p:cNvPr>
            <p:cNvSpPr/>
            <p:nvPr/>
          </p:nvSpPr>
          <p:spPr>
            <a:xfrm>
              <a:off x="7387936" y="25247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a2">
            <a:extLst>
              <a:ext uri="{FF2B5EF4-FFF2-40B4-BE49-F238E27FC236}">
                <a16:creationId xmlns:a16="http://schemas.microsoft.com/office/drawing/2014/main" id="{46B3F19B-20A9-4858-A6BA-26644F75E0D7}"/>
              </a:ext>
            </a:extLst>
          </p:cNvPr>
          <p:cNvGrpSpPr/>
          <p:nvPr/>
        </p:nvGrpSpPr>
        <p:grpSpPr>
          <a:xfrm>
            <a:off x="8011602" y="4826091"/>
            <a:ext cx="22097" cy="89619"/>
            <a:chOff x="7190740" y="2639060"/>
            <a:chExt cx="45719" cy="185420"/>
          </a:xfrm>
        </p:grpSpPr>
        <p:cxnSp>
          <p:nvCxnSpPr>
            <p:cNvPr id="217" name="Straight Connector 216">
              <a:extLst>
                <a:ext uri="{FF2B5EF4-FFF2-40B4-BE49-F238E27FC236}">
                  <a16:creationId xmlns:a16="http://schemas.microsoft.com/office/drawing/2014/main" id="{B594E34E-9638-4E60-A2A7-7E3127B97E81}"/>
                </a:ext>
              </a:extLst>
            </p:cNvPr>
            <p:cNvCxnSpPr>
              <a:cxnSpLocks/>
            </p:cNvCxnSpPr>
            <p:nvPr/>
          </p:nvCxnSpPr>
          <p:spPr>
            <a:xfrm flipV="1">
              <a:off x="7213599" y="2684780"/>
              <a:ext cx="0" cy="1397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1" name="Oval 230">
              <a:extLst>
                <a:ext uri="{FF2B5EF4-FFF2-40B4-BE49-F238E27FC236}">
                  <a16:creationId xmlns:a16="http://schemas.microsoft.com/office/drawing/2014/main" id="{7B3E0917-0D56-4F52-BE51-545467CA4C63}"/>
                </a:ext>
              </a:extLst>
            </p:cNvPr>
            <p:cNvSpPr/>
            <p:nvPr/>
          </p:nvSpPr>
          <p:spPr>
            <a:xfrm>
              <a:off x="7190740" y="26390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a1">
            <a:extLst>
              <a:ext uri="{FF2B5EF4-FFF2-40B4-BE49-F238E27FC236}">
                <a16:creationId xmlns:a16="http://schemas.microsoft.com/office/drawing/2014/main" id="{6E0722F3-2A6D-4329-BD57-8AB0DC4DACEA}"/>
              </a:ext>
            </a:extLst>
          </p:cNvPr>
          <p:cNvGrpSpPr/>
          <p:nvPr/>
        </p:nvGrpSpPr>
        <p:grpSpPr>
          <a:xfrm>
            <a:off x="7916683" y="4842050"/>
            <a:ext cx="22097" cy="81025"/>
            <a:chOff x="7782328" y="2651760"/>
            <a:chExt cx="45719" cy="167640"/>
          </a:xfrm>
        </p:grpSpPr>
        <p:cxnSp>
          <p:nvCxnSpPr>
            <p:cNvPr id="154" name="Straight Connector 153">
              <a:extLst>
                <a:ext uri="{FF2B5EF4-FFF2-40B4-BE49-F238E27FC236}">
                  <a16:creationId xmlns:a16="http://schemas.microsoft.com/office/drawing/2014/main" id="{1C102AF8-5C5F-4B64-B4C4-F133A021832C}"/>
                </a:ext>
              </a:extLst>
            </p:cNvPr>
            <p:cNvCxnSpPr>
              <a:cxnSpLocks/>
            </p:cNvCxnSpPr>
            <p:nvPr/>
          </p:nvCxnSpPr>
          <p:spPr>
            <a:xfrm flipV="1">
              <a:off x="7805187" y="2679700"/>
              <a:ext cx="0" cy="1397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95" name="Oval 194">
              <a:extLst>
                <a:ext uri="{FF2B5EF4-FFF2-40B4-BE49-F238E27FC236}">
                  <a16:creationId xmlns:a16="http://schemas.microsoft.com/office/drawing/2014/main" id="{BF75A42A-8F82-468E-B66A-DA4BDC287ADB}"/>
                </a:ext>
              </a:extLst>
            </p:cNvPr>
            <p:cNvSpPr/>
            <p:nvPr/>
          </p:nvSpPr>
          <p:spPr>
            <a:xfrm>
              <a:off x="7782328" y="2651760"/>
              <a:ext cx="45719" cy="4571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8" name="!!xa">
            <a:extLst>
              <a:ext uri="{FF2B5EF4-FFF2-40B4-BE49-F238E27FC236}">
                <a16:creationId xmlns:a16="http://schemas.microsoft.com/office/drawing/2014/main" id="{46CAEFCC-1C09-4B65-BFD6-CA821D0F8C49}"/>
              </a:ext>
            </a:extLst>
          </p:cNvPr>
          <p:cNvCxnSpPr>
            <a:cxnSpLocks/>
          </p:cNvCxnSpPr>
          <p:nvPr/>
        </p:nvCxnSpPr>
        <p:spPr>
          <a:xfrm>
            <a:off x="6914787" y="4918075"/>
            <a:ext cx="1383595"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1" name="TextBox 140">
                <a:extLst>
                  <a:ext uri="{FF2B5EF4-FFF2-40B4-BE49-F238E27FC236}">
                    <a16:creationId xmlns:a16="http://schemas.microsoft.com/office/drawing/2014/main" id="{68502F69-9C9A-4971-905F-363027DC9AD0}"/>
                  </a:ext>
                </a:extLst>
              </p:cNvPr>
              <p:cNvSpPr txBox="1"/>
              <p:nvPr/>
            </p:nvSpPr>
            <p:spPr>
              <a:xfrm>
                <a:off x="8020255" y="5149464"/>
                <a:ext cx="478523"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200" i="1" smtClean="0">
                              <a:solidFill>
                                <a:schemeClr val="bg1"/>
                              </a:solidFill>
                              <a:latin typeface="Cambria Math" panose="02040503050406030204" pitchFamily="18" charset="0"/>
                              <a:ea typeface="Cambria Math" panose="02040503050406030204" pitchFamily="18" charset="0"/>
                            </a:rPr>
                          </m:ctrlPr>
                        </m:sSupPr>
                        <m:e>
                          <m:r>
                            <a:rPr lang="en-US" sz="1200" i="1">
                              <a:solidFill>
                                <a:schemeClr val="bg1"/>
                              </a:solidFill>
                              <a:latin typeface="Cambria Math" panose="02040503050406030204" pitchFamily="18" charset="0"/>
                              <a:ea typeface="Cambria Math" panose="02040503050406030204" pitchFamily="18" charset="0"/>
                            </a:rPr>
                            <m:t>𝜃</m:t>
                          </m:r>
                        </m:e>
                        <m:sup>
                          <m:r>
                            <a:rPr lang="en-US" sz="1200" i="1">
                              <a:solidFill>
                                <a:schemeClr val="bg1"/>
                              </a:solidFill>
                              <a:latin typeface="Cambria Math" panose="02040503050406030204" pitchFamily="18" charset="0"/>
                              <a:ea typeface="Cambria Math" panose="02040503050406030204" pitchFamily="18" charset="0"/>
                            </a:rPr>
                            <m:t>′</m:t>
                          </m:r>
                        </m:sup>
                      </m:sSup>
                    </m:oMath>
                  </m:oMathPara>
                </a14:m>
                <a:endParaRPr lang="en-US" sz="1200" dirty="0">
                  <a:solidFill>
                    <a:schemeClr val="bg1"/>
                  </a:solidFill>
                </a:endParaRPr>
              </a:p>
            </p:txBody>
          </p:sp>
        </mc:Choice>
        <mc:Fallback xmlns="">
          <p:sp>
            <p:nvSpPr>
              <p:cNvPr id="141" name="TextBox 140">
                <a:extLst>
                  <a:ext uri="{FF2B5EF4-FFF2-40B4-BE49-F238E27FC236}">
                    <a16:creationId xmlns:a16="http://schemas.microsoft.com/office/drawing/2014/main" id="{68502F69-9C9A-4971-905F-363027DC9AD0}"/>
                  </a:ext>
                </a:extLst>
              </p:cNvPr>
              <p:cNvSpPr txBox="1">
                <a:spLocks noRot="1" noChangeAspect="1" noMove="1" noResize="1" noEditPoints="1" noAdjustHandles="1" noChangeArrowheads="1" noChangeShapeType="1" noTextEdit="1"/>
              </p:cNvSpPr>
              <p:nvPr/>
            </p:nvSpPr>
            <p:spPr>
              <a:xfrm>
                <a:off x="8020255" y="5149464"/>
                <a:ext cx="478523" cy="27699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9" name="TextBox 148">
                <a:extLst>
                  <a:ext uri="{FF2B5EF4-FFF2-40B4-BE49-F238E27FC236}">
                    <a16:creationId xmlns:a16="http://schemas.microsoft.com/office/drawing/2014/main" id="{C9B05527-4BAB-4315-BD1C-F64E3AAE3491}"/>
                  </a:ext>
                </a:extLst>
              </p:cNvPr>
              <p:cNvSpPr txBox="1"/>
              <p:nvPr/>
            </p:nvSpPr>
            <p:spPr>
              <a:xfrm>
                <a:off x="7512968" y="4961192"/>
                <a:ext cx="478523"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i="1" smtClean="0">
                          <a:solidFill>
                            <a:schemeClr val="accent2"/>
                          </a:solidFill>
                          <a:latin typeface="Cambria Math" panose="02040503050406030204" pitchFamily="18" charset="0"/>
                          <a:ea typeface="Cambria Math" panose="02040503050406030204" pitchFamily="18" charset="0"/>
                        </a:rPr>
                        <m:t>𝜃</m:t>
                      </m:r>
                    </m:oMath>
                  </m:oMathPara>
                </a14:m>
                <a:endParaRPr lang="en-US" sz="1200" dirty="0"/>
              </a:p>
            </p:txBody>
          </p:sp>
        </mc:Choice>
        <mc:Fallback xmlns="">
          <p:sp>
            <p:nvSpPr>
              <p:cNvPr id="149" name="TextBox 148">
                <a:extLst>
                  <a:ext uri="{FF2B5EF4-FFF2-40B4-BE49-F238E27FC236}">
                    <a16:creationId xmlns:a16="http://schemas.microsoft.com/office/drawing/2014/main" id="{C9B05527-4BAB-4315-BD1C-F64E3AAE3491}"/>
                  </a:ext>
                </a:extLst>
              </p:cNvPr>
              <p:cNvSpPr txBox="1">
                <a:spLocks noRot="1" noChangeAspect="1" noMove="1" noResize="1" noEditPoints="1" noAdjustHandles="1" noChangeArrowheads="1" noChangeShapeType="1" noTextEdit="1"/>
              </p:cNvSpPr>
              <p:nvPr/>
            </p:nvSpPr>
            <p:spPr>
              <a:xfrm>
                <a:off x="7512968" y="4961192"/>
                <a:ext cx="478523" cy="27699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2" name="TextBox 151">
                <a:extLst>
                  <a:ext uri="{FF2B5EF4-FFF2-40B4-BE49-F238E27FC236}">
                    <a16:creationId xmlns:a16="http://schemas.microsoft.com/office/drawing/2014/main" id="{71822D27-4B18-40F4-8053-9C24FCCC8342}"/>
                  </a:ext>
                </a:extLst>
              </p:cNvPr>
              <p:cNvSpPr txBox="1"/>
              <p:nvPr/>
            </p:nvSpPr>
            <p:spPr>
              <a:xfrm>
                <a:off x="7039674" y="4412067"/>
                <a:ext cx="554355"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b="0" i="1" smtClean="0">
                          <a:solidFill>
                            <a:schemeClr val="bg1"/>
                          </a:solidFill>
                          <a:latin typeface="Cambria Math" panose="02040503050406030204" pitchFamily="18" charset="0"/>
                        </a:rPr>
                        <m:t>𝑃</m:t>
                      </m:r>
                      <m:d>
                        <m:dPr>
                          <m:ctrlPr>
                            <a:rPr lang="en-US" sz="1200" b="0" i="1" smtClean="0">
                              <a:solidFill>
                                <a:schemeClr val="bg1"/>
                              </a:solidFill>
                              <a:latin typeface="Cambria Math" panose="02040503050406030204" pitchFamily="18" charset="0"/>
                            </a:rPr>
                          </m:ctrlPr>
                        </m:dPr>
                        <m:e>
                          <m:sSup>
                            <m:sSupPr>
                              <m:ctrlPr>
                                <a:rPr lang="en-US" sz="1200" i="1">
                                  <a:solidFill>
                                    <a:schemeClr val="bg1"/>
                                  </a:solidFill>
                                  <a:latin typeface="Cambria Math" panose="02040503050406030204" pitchFamily="18" charset="0"/>
                                  <a:ea typeface="Cambria Math" panose="02040503050406030204" pitchFamily="18" charset="0"/>
                                </a:rPr>
                              </m:ctrlPr>
                            </m:sSupPr>
                            <m:e>
                              <m:r>
                                <a:rPr lang="en-US" sz="1200" i="1">
                                  <a:solidFill>
                                    <a:schemeClr val="bg1"/>
                                  </a:solidFill>
                                  <a:latin typeface="Cambria Math" panose="02040503050406030204" pitchFamily="18" charset="0"/>
                                  <a:ea typeface="Cambria Math" panose="02040503050406030204" pitchFamily="18" charset="0"/>
                                </a:rPr>
                                <m:t>𝜃</m:t>
                              </m:r>
                            </m:e>
                            <m:sup>
                              <m:r>
                                <a:rPr lang="en-US" sz="1200" i="1">
                                  <a:solidFill>
                                    <a:schemeClr val="bg1"/>
                                  </a:solidFill>
                                  <a:latin typeface="Cambria Math" panose="02040503050406030204" pitchFamily="18" charset="0"/>
                                  <a:ea typeface="Cambria Math" panose="02040503050406030204" pitchFamily="18" charset="0"/>
                                </a:rPr>
                                <m:t>′</m:t>
                              </m:r>
                            </m:sup>
                          </m:sSup>
                        </m:e>
                      </m:d>
                    </m:oMath>
                  </m:oMathPara>
                </a14:m>
                <a:endParaRPr lang="en-US" sz="1200" dirty="0">
                  <a:solidFill>
                    <a:schemeClr val="bg1"/>
                  </a:solidFill>
                </a:endParaRPr>
              </a:p>
            </p:txBody>
          </p:sp>
        </mc:Choice>
        <mc:Fallback xmlns="">
          <p:sp>
            <p:nvSpPr>
              <p:cNvPr id="152" name="TextBox 151">
                <a:extLst>
                  <a:ext uri="{FF2B5EF4-FFF2-40B4-BE49-F238E27FC236}">
                    <a16:creationId xmlns:a16="http://schemas.microsoft.com/office/drawing/2014/main" id="{71822D27-4B18-40F4-8053-9C24FCCC8342}"/>
                  </a:ext>
                </a:extLst>
              </p:cNvPr>
              <p:cNvSpPr txBox="1">
                <a:spLocks noRot="1" noChangeAspect="1" noMove="1" noResize="1" noEditPoints="1" noAdjustHandles="1" noChangeArrowheads="1" noChangeShapeType="1" noTextEdit="1"/>
              </p:cNvSpPr>
              <p:nvPr/>
            </p:nvSpPr>
            <p:spPr>
              <a:xfrm>
                <a:off x="7039674" y="4412067"/>
                <a:ext cx="554355" cy="276999"/>
              </a:xfrm>
              <a:prstGeom prst="rect">
                <a:avLst/>
              </a:prstGeom>
              <a:blipFill>
                <a:blip r:embed="rId7"/>
                <a:stretch>
                  <a:fillRect/>
                </a:stretch>
              </a:blipFill>
            </p:spPr>
            <p:txBody>
              <a:bodyPr/>
              <a:lstStyle/>
              <a:p>
                <a:r>
                  <a:rPr lang="en-US">
                    <a:noFill/>
                  </a:rPr>
                  <a:t> </a:t>
                </a:r>
              </a:p>
            </p:txBody>
          </p:sp>
        </mc:Fallback>
      </mc:AlternateContent>
      <p:sp>
        <p:nvSpPr>
          <p:cNvPr id="250" name="!!time2">
            <a:extLst>
              <a:ext uri="{FF2B5EF4-FFF2-40B4-BE49-F238E27FC236}">
                <a16:creationId xmlns:a16="http://schemas.microsoft.com/office/drawing/2014/main" id="{4F588264-BF4B-450D-BDF7-23989F213FD9}"/>
              </a:ext>
            </a:extLst>
          </p:cNvPr>
          <p:cNvSpPr txBox="1">
            <a:spLocks/>
          </p:cNvSpPr>
          <p:nvPr/>
        </p:nvSpPr>
        <p:spPr>
          <a:xfrm>
            <a:off x="7124037" y="4981729"/>
            <a:ext cx="2219399" cy="184666"/>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200">
                <a:solidFill>
                  <a:schemeClr val="bg1"/>
                </a:solidFill>
              </a:rPr>
              <a:t>Angle</a:t>
            </a:r>
            <a:endParaRPr lang="en-US" sz="1200" dirty="0">
              <a:solidFill>
                <a:schemeClr val="bg1"/>
              </a:solidFill>
            </a:endParaRPr>
          </a:p>
        </p:txBody>
      </p:sp>
    </p:spTree>
    <p:extLst>
      <p:ext uri="{BB962C8B-B14F-4D97-AF65-F5344CB8AC3E}">
        <p14:creationId xmlns:p14="http://schemas.microsoft.com/office/powerpoint/2010/main" val="445148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itle 1">
            <a:extLst>
              <a:ext uri="{FF2B5EF4-FFF2-40B4-BE49-F238E27FC236}">
                <a16:creationId xmlns:a16="http://schemas.microsoft.com/office/drawing/2014/main" id="{A014A327-8D54-4F14-8C54-D7E5068DD586}"/>
              </a:ext>
            </a:extLst>
          </p:cNvPr>
          <p:cNvSpPr txBox="1">
            <a:spLocks/>
          </p:cNvSpPr>
          <p:nvPr/>
        </p:nvSpPr>
        <p:spPr>
          <a:xfrm>
            <a:off x="0" y="387494"/>
            <a:ext cx="10077450" cy="400110"/>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600" dirty="0">
                <a:solidFill>
                  <a:schemeClr val="bg1"/>
                </a:solidFill>
              </a:rPr>
              <a:t>Estimate the </a:t>
            </a:r>
            <a:r>
              <a:rPr lang="en-US" sz="2600" dirty="0">
                <a:solidFill>
                  <a:schemeClr val="accent4"/>
                </a:solidFill>
              </a:rPr>
              <a:t>power</a:t>
            </a:r>
            <a:r>
              <a:rPr lang="en-US" sz="2600" dirty="0">
                <a:solidFill>
                  <a:schemeClr val="bg1"/>
                </a:solidFill>
              </a:rPr>
              <a:t> reflected from this </a:t>
            </a:r>
            <a:r>
              <a:rPr lang="en-US" sz="2600" dirty="0">
                <a:solidFill>
                  <a:schemeClr val="accent4"/>
                </a:solidFill>
              </a:rPr>
              <a:t>point (range, angle) </a:t>
            </a:r>
            <a:r>
              <a:rPr lang="en-US" sz="2600" dirty="0">
                <a:solidFill>
                  <a:schemeClr val="bg1"/>
                </a:solidFill>
              </a:rPr>
              <a:t>in space</a:t>
            </a:r>
          </a:p>
        </p:txBody>
      </p:sp>
      <p:sp>
        <p:nvSpPr>
          <p:cNvPr id="139" name="Title 1">
            <a:extLst>
              <a:ext uri="{FF2B5EF4-FFF2-40B4-BE49-F238E27FC236}">
                <a16:creationId xmlns:a16="http://schemas.microsoft.com/office/drawing/2014/main" id="{90A5ECF4-D783-4CC4-82FB-053A8F9E92EE}"/>
              </a:ext>
            </a:extLst>
          </p:cNvPr>
          <p:cNvSpPr txBox="1">
            <a:spLocks/>
          </p:cNvSpPr>
          <p:nvPr/>
        </p:nvSpPr>
        <p:spPr>
          <a:xfrm>
            <a:off x="975689" y="1088483"/>
            <a:ext cx="2192633"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accent4"/>
                </a:solidFill>
              </a:rPr>
              <a:t>range</a:t>
            </a:r>
            <a:endParaRPr lang="en-US" sz="2200" dirty="0">
              <a:solidFill>
                <a:schemeClr val="bg1"/>
              </a:solidFill>
            </a:endParaRPr>
          </a:p>
        </p:txBody>
      </p:sp>
      <p:sp>
        <p:nvSpPr>
          <p:cNvPr id="140" name="!!ang_title">
            <a:extLst>
              <a:ext uri="{FF2B5EF4-FFF2-40B4-BE49-F238E27FC236}">
                <a16:creationId xmlns:a16="http://schemas.microsoft.com/office/drawing/2014/main" id="{B866E957-2253-4DF3-8C49-AC89D564497E}"/>
              </a:ext>
            </a:extLst>
          </p:cNvPr>
          <p:cNvSpPr txBox="1">
            <a:spLocks/>
          </p:cNvSpPr>
          <p:nvPr/>
        </p:nvSpPr>
        <p:spPr>
          <a:xfrm>
            <a:off x="6023282" y="1088483"/>
            <a:ext cx="307848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accent4"/>
                </a:solidFill>
              </a:rPr>
              <a:t>angle</a:t>
            </a:r>
            <a:endParaRPr lang="en-US" sz="2200" dirty="0">
              <a:solidFill>
                <a:schemeClr val="bg1"/>
              </a:solidFill>
            </a:endParaRPr>
          </a:p>
        </p:txBody>
      </p:sp>
      <mc:AlternateContent xmlns:mc="http://schemas.openxmlformats.org/markup-compatibility/2006" xmlns:a14="http://schemas.microsoft.com/office/drawing/2010/main">
        <mc:Choice Requires="a14">
          <p:sp>
            <p:nvSpPr>
              <p:cNvPr id="194" name="Title 1">
                <a:extLst>
                  <a:ext uri="{FF2B5EF4-FFF2-40B4-BE49-F238E27FC236}">
                    <a16:creationId xmlns:a16="http://schemas.microsoft.com/office/drawing/2014/main" id="{637491A1-3744-485A-B715-8379BD6E759E}"/>
                  </a:ext>
                </a:extLst>
              </p:cNvPr>
              <p:cNvSpPr txBox="1">
                <a:spLocks/>
              </p:cNvSpPr>
              <p:nvPr/>
            </p:nvSpPr>
            <p:spPr>
              <a:xfrm>
                <a:off x="68102" y="1625773"/>
                <a:ext cx="4270422" cy="95192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pPr/>
                <a14:m>
                  <m:oMathPara xmlns:m="http://schemas.openxmlformats.org/officeDocument/2006/math">
                    <m:oMathParaPr>
                      <m:jc m:val="centerGroup"/>
                    </m:oMathParaPr>
                    <m:oMath xmlns:m="http://schemas.openxmlformats.org/officeDocument/2006/math">
                      <m:r>
                        <a:rPr lang="en-US" sz="2200" b="0" i="1" smtClean="0">
                          <a:solidFill>
                            <a:schemeClr val="bg1"/>
                          </a:solidFill>
                          <a:latin typeface="Cambria Math" panose="02040503050406030204" pitchFamily="18" charset="0"/>
                        </a:rPr>
                        <m:t>𝑃</m:t>
                      </m:r>
                      <m:d>
                        <m:dPr>
                          <m:ctrlPr>
                            <a:rPr lang="en-US" sz="2200" b="0" i="1" smtClean="0">
                              <a:solidFill>
                                <a:schemeClr val="bg1"/>
                              </a:solidFill>
                              <a:latin typeface="Cambria Math" panose="02040503050406030204" pitchFamily="18" charset="0"/>
                            </a:rPr>
                          </m:ctrlPr>
                        </m:dPr>
                        <m:e>
                          <m:r>
                            <a:rPr lang="en-US" sz="2200" b="0" i="1" smtClean="0">
                              <a:solidFill>
                                <a:schemeClr val="bg1"/>
                              </a:solidFill>
                              <a:latin typeface="Cambria Math" panose="02040503050406030204" pitchFamily="18" charset="0"/>
                            </a:rPr>
                            <m:t>𝑟</m:t>
                          </m:r>
                          <m:r>
                            <a:rPr lang="en-US" sz="2200" b="0" i="1" smtClean="0">
                              <a:solidFill>
                                <a:schemeClr val="bg1"/>
                              </a:solidFill>
                              <a:latin typeface="Cambria Math" panose="02040503050406030204" pitchFamily="18" charset="0"/>
                            </a:rPr>
                            <m:t>′</m:t>
                          </m:r>
                        </m:e>
                      </m:d>
                      <m:r>
                        <a:rPr lang="en-US" sz="2200" b="0" i="1" smtClean="0">
                          <a:solidFill>
                            <a:schemeClr val="bg1"/>
                          </a:solidFill>
                          <a:latin typeface="Cambria Math" panose="02040503050406030204" pitchFamily="18" charset="0"/>
                        </a:rPr>
                        <m:t>=</m:t>
                      </m:r>
                      <m:nary>
                        <m:naryPr>
                          <m:chr m:val="∑"/>
                          <m:ctrlPr>
                            <a:rPr lang="en-US" sz="2200" i="1" smtClean="0">
                              <a:solidFill>
                                <a:schemeClr val="bg1"/>
                              </a:solidFill>
                              <a:latin typeface="Cambria Math" panose="02040503050406030204" pitchFamily="18" charset="0"/>
                            </a:rPr>
                          </m:ctrlPr>
                        </m:naryPr>
                        <m:sub>
                          <m:r>
                            <m:rPr>
                              <m:brk m:alnAt="23"/>
                            </m:rPr>
                            <a:rPr lang="en-US" sz="2200" b="0" i="1" smtClean="0">
                              <a:solidFill>
                                <a:schemeClr val="bg1"/>
                              </a:solidFill>
                              <a:latin typeface="Cambria Math" panose="02040503050406030204" pitchFamily="18" charset="0"/>
                            </a:rPr>
                            <m:t>𝑡</m:t>
                          </m:r>
                          <m:r>
                            <a:rPr lang="en-US" sz="2200" b="0" i="1" smtClean="0">
                              <a:solidFill>
                                <a:schemeClr val="bg1"/>
                              </a:solidFill>
                              <a:latin typeface="Cambria Math" panose="02040503050406030204" pitchFamily="18" charset="0"/>
                            </a:rPr>
                            <m:t>=1</m:t>
                          </m:r>
                        </m:sub>
                        <m:sup>
                          <m:r>
                            <a:rPr lang="en-US" sz="2200" b="0" i="1" smtClean="0">
                              <a:solidFill>
                                <a:schemeClr val="bg1"/>
                              </a:solidFill>
                              <a:latin typeface="Cambria Math" panose="02040503050406030204" pitchFamily="18" charset="0"/>
                            </a:rPr>
                            <m:t>𝑇</m:t>
                          </m:r>
                        </m:sup>
                        <m:e>
                          <m:r>
                            <a:rPr lang="en-US" sz="2200" b="0" i="1" smtClean="0">
                              <a:solidFill>
                                <a:schemeClr val="bg1"/>
                              </a:solidFill>
                              <a:latin typeface="Cambria Math" panose="02040503050406030204" pitchFamily="18" charset="0"/>
                            </a:rPr>
                            <m:t>𝑠</m:t>
                          </m:r>
                          <m:d>
                            <m:dPr>
                              <m:ctrlPr>
                                <a:rPr lang="en-US" sz="2200" b="0" i="1" smtClean="0">
                                  <a:solidFill>
                                    <a:schemeClr val="bg1"/>
                                  </a:solidFill>
                                  <a:latin typeface="Cambria Math" panose="02040503050406030204" pitchFamily="18" charset="0"/>
                                </a:rPr>
                              </m:ctrlPr>
                            </m:dPr>
                            <m:e>
                              <m:r>
                                <a:rPr lang="en-US" sz="2200" b="0" i="1" smtClean="0">
                                  <a:solidFill>
                                    <a:schemeClr val="bg1"/>
                                  </a:solidFill>
                                  <a:latin typeface="Cambria Math" panose="02040503050406030204" pitchFamily="18" charset="0"/>
                                </a:rPr>
                                <m:t>𝑡</m:t>
                              </m:r>
                            </m:e>
                          </m:d>
                          <m:sSup>
                            <m:sSupPr>
                              <m:ctrlPr>
                                <a:rPr lang="en-US" sz="2200" b="0" i="1" smtClean="0">
                                  <a:solidFill>
                                    <a:schemeClr val="bg1"/>
                                  </a:solidFill>
                                  <a:latin typeface="Cambria Math" panose="02040503050406030204" pitchFamily="18" charset="0"/>
                                </a:rPr>
                              </m:ctrlPr>
                            </m:sSupPr>
                            <m:e>
                              <m:r>
                                <a:rPr lang="en-US" sz="2200" b="0" i="1" smtClean="0">
                                  <a:solidFill>
                                    <a:schemeClr val="bg1"/>
                                  </a:solidFill>
                                  <a:latin typeface="Cambria Math" panose="02040503050406030204" pitchFamily="18" charset="0"/>
                                </a:rPr>
                                <m:t>𝑒</m:t>
                              </m:r>
                            </m:e>
                            <m:sup>
                              <m:r>
                                <a:rPr lang="en-US" sz="2200" b="0" i="1" smtClean="0">
                                  <a:solidFill>
                                    <a:schemeClr val="bg1"/>
                                  </a:solidFill>
                                  <a:latin typeface="Cambria Math" panose="02040503050406030204" pitchFamily="18" charset="0"/>
                                </a:rPr>
                                <m:t>−</m:t>
                              </m:r>
                              <m:r>
                                <a:rPr lang="en-US" sz="2200" b="0" i="1" smtClean="0">
                                  <a:solidFill>
                                    <a:schemeClr val="bg1"/>
                                  </a:solidFill>
                                  <a:latin typeface="Cambria Math" panose="02040503050406030204" pitchFamily="18" charset="0"/>
                                </a:rPr>
                                <m:t>𝑗</m:t>
                              </m:r>
                              <m:r>
                                <a:rPr lang="en-US" sz="2200" b="0" i="1" smtClean="0">
                                  <a:solidFill>
                                    <a:schemeClr val="bg1"/>
                                  </a:solidFill>
                                  <a:latin typeface="Cambria Math" panose="02040503050406030204" pitchFamily="18" charset="0"/>
                                </a:rPr>
                                <m:t> 2</m:t>
                              </m:r>
                              <m:r>
                                <m:rPr>
                                  <m:nor/>
                                </m:rPr>
                                <a:rPr lang="el-GR" sz="2200" dirty="0" smtClean="0">
                                  <a:solidFill>
                                    <a:schemeClr val="bg1"/>
                                  </a:solidFill>
                                  <a:latin typeface="Cambria Math" panose="02040503050406030204" pitchFamily="18" charset="0"/>
                                  <a:ea typeface="Cambria Math" panose="02040503050406030204" pitchFamily="18" charset="0"/>
                                </a:rPr>
                                <m:t>π</m:t>
                              </m:r>
                              <m:r>
                                <a:rPr lang="en-US" sz="2200" b="0" i="1" dirty="0" smtClean="0">
                                  <a:solidFill>
                                    <a:schemeClr val="bg1"/>
                                  </a:solidFill>
                                  <a:latin typeface="Cambria Math" panose="02040503050406030204" pitchFamily="18" charset="0"/>
                                  <a:ea typeface="Cambria Math" panose="02040503050406030204" pitchFamily="18" charset="0"/>
                                </a:rPr>
                                <m:t> </m:t>
                              </m:r>
                              <m:r>
                                <a:rPr lang="en-US" sz="2200" b="0" i="1" dirty="0" smtClean="0">
                                  <a:solidFill>
                                    <a:schemeClr val="bg1"/>
                                  </a:solidFill>
                                  <a:latin typeface="Cambria Math" panose="02040503050406030204" pitchFamily="18" charset="0"/>
                                  <a:ea typeface="Cambria Math" panose="02040503050406030204" pitchFamily="18" charset="0"/>
                                </a:rPr>
                                <m:t>𝑘𝑡</m:t>
                              </m:r>
                              <m:sSup>
                                <m:sSupPr>
                                  <m:ctrlPr>
                                    <a:rPr lang="en-US" sz="2200" b="0" i="1" dirty="0" smtClean="0">
                                      <a:solidFill>
                                        <a:schemeClr val="bg1"/>
                                      </a:solidFill>
                                      <a:latin typeface="Cambria Math" panose="02040503050406030204" pitchFamily="18" charset="0"/>
                                      <a:ea typeface="Cambria Math" panose="02040503050406030204" pitchFamily="18" charset="0"/>
                                    </a:rPr>
                                  </m:ctrlPr>
                                </m:sSupPr>
                                <m:e>
                                  <m:r>
                                    <a:rPr lang="en-US" sz="2200" b="0" i="1" dirty="0" smtClean="0">
                                      <a:solidFill>
                                        <a:schemeClr val="bg1"/>
                                      </a:solidFill>
                                      <a:latin typeface="Cambria Math" panose="02040503050406030204" pitchFamily="18" charset="0"/>
                                      <a:ea typeface="Cambria Math" panose="02040503050406030204" pitchFamily="18" charset="0"/>
                                    </a:rPr>
                                    <m:t>𝑟</m:t>
                                  </m:r>
                                </m:e>
                                <m:sup>
                                  <m:r>
                                    <a:rPr lang="en-US" sz="2200" b="0" i="1" dirty="0" smtClean="0">
                                      <a:solidFill>
                                        <a:schemeClr val="bg1"/>
                                      </a:solidFill>
                                      <a:latin typeface="Cambria Math" panose="02040503050406030204" pitchFamily="18" charset="0"/>
                                      <a:ea typeface="Cambria Math" panose="02040503050406030204" pitchFamily="18" charset="0"/>
                                    </a:rPr>
                                    <m:t>′</m:t>
                                  </m:r>
                                </m:sup>
                              </m:sSup>
                              <m:r>
                                <a:rPr lang="en-US" sz="2200" b="0" i="1" dirty="0" smtClean="0">
                                  <a:solidFill>
                                    <a:schemeClr val="bg1"/>
                                  </a:solidFill>
                                  <a:latin typeface="Cambria Math" panose="02040503050406030204" pitchFamily="18" charset="0"/>
                                  <a:ea typeface="Cambria Math" panose="02040503050406030204" pitchFamily="18" charset="0"/>
                                </a:rPr>
                                <m:t>/</m:t>
                              </m:r>
                              <m:r>
                                <a:rPr lang="en-US" sz="2200" b="0" i="1" dirty="0" smtClean="0">
                                  <a:solidFill>
                                    <a:schemeClr val="bg1"/>
                                  </a:solidFill>
                                  <a:latin typeface="Cambria Math" panose="02040503050406030204" pitchFamily="18" charset="0"/>
                                  <a:ea typeface="Cambria Math" panose="02040503050406030204" pitchFamily="18" charset="0"/>
                                </a:rPr>
                                <m:t>𝑐</m:t>
                              </m:r>
                            </m:sup>
                          </m:sSup>
                        </m:e>
                      </m:nary>
                    </m:oMath>
                  </m:oMathPara>
                </a14:m>
                <a:endParaRPr lang="en-US" sz="2200" baseline="30000" dirty="0">
                  <a:solidFill>
                    <a:schemeClr val="bg1"/>
                  </a:solidFill>
                </a:endParaRPr>
              </a:p>
            </p:txBody>
          </p:sp>
        </mc:Choice>
        <mc:Fallback xmlns="">
          <p:sp>
            <p:nvSpPr>
              <p:cNvPr id="194" name="Title 1">
                <a:extLst>
                  <a:ext uri="{FF2B5EF4-FFF2-40B4-BE49-F238E27FC236}">
                    <a16:creationId xmlns:a16="http://schemas.microsoft.com/office/drawing/2014/main" id="{637491A1-3744-485A-B715-8379BD6E759E}"/>
                  </a:ext>
                </a:extLst>
              </p:cNvPr>
              <p:cNvSpPr txBox="1">
                <a:spLocks noRot="1" noChangeAspect="1" noMove="1" noResize="1" noEditPoints="1" noAdjustHandles="1" noChangeArrowheads="1" noChangeShapeType="1" noTextEdit="1"/>
              </p:cNvSpPr>
              <p:nvPr/>
            </p:nvSpPr>
            <p:spPr>
              <a:xfrm>
                <a:off x="68102" y="1625773"/>
                <a:ext cx="4270422" cy="951927"/>
              </a:xfrm>
              <a:prstGeom prst="rect">
                <a:avLst/>
              </a:prstGeom>
              <a:blipFill>
                <a:blip r:embed="rId2"/>
                <a:stretch>
                  <a:fillRect t="-1089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1" name="Title 1">
                <a:extLst>
                  <a:ext uri="{FF2B5EF4-FFF2-40B4-BE49-F238E27FC236}">
                    <a16:creationId xmlns:a16="http://schemas.microsoft.com/office/drawing/2014/main" id="{22C9386D-4B5D-419A-8A22-066A58DF08B7}"/>
                  </a:ext>
                </a:extLst>
              </p:cNvPr>
              <p:cNvSpPr txBox="1">
                <a:spLocks/>
              </p:cNvSpPr>
              <p:nvPr/>
            </p:nvSpPr>
            <p:spPr>
              <a:xfrm>
                <a:off x="5546496" y="1624875"/>
                <a:ext cx="4603344" cy="953723"/>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pPr/>
                <a14:m>
                  <m:oMathPara xmlns:m="http://schemas.openxmlformats.org/officeDocument/2006/math">
                    <m:oMathParaPr>
                      <m:jc m:val="centerGroup"/>
                    </m:oMathParaPr>
                    <m:oMath xmlns:m="http://schemas.openxmlformats.org/officeDocument/2006/math">
                      <m:r>
                        <a:rPr lang="en-US" sz="2200" b="0" i="1" smtClean="0">
                          <a:solidFill>
                            <a:schemeClr val="bg1"/>
                          </a:solidFill>
                          <a:latin typeface="Cambria Math" panose="02040503050406030204" pitchFamily="18" charset="0"/>
                        </a:rPr>
                        <m:t>𝑃</m:t>
                      </m:r>
                      <m:d>
                        <m:dPr>
                          <m:ctrlPr>
                            <a:rPr lang="en-US" sz="2200" b="0" i="1" smtClean="0">
                              <a:solidFill>
                                <a:schemeClr val="bg1"/>
                              </a:solidFill>
                              <a:latin typeface="Cambria Math" panose="02040503050406030204" pitchFamily="18" charset="0"/>
                            </a:rPr>
                          </m:ctrlPr>
                        </m:dPr>
                        <m:e>
                          <m:sSup>
                            <m:sSupPr>
                              <m:ctrlPr>
                                <a:rPr lang="en-US" sz="2200" i="1">
                                  <a:solidFill>
                                    <a:schemeClr val="bg1"/>
                                  </a:solidFill>
                                  <a:latin typeface="Cambria Math" panose="02040503050406030204" pitchFamily="18" charset="0"/>
                                  <a:ea typeface="Cambria Math" panose="02040503050406030204" pitchFamily="18" charset="0"/>
                                </a:rPr>
                              </m:ctrlPr>
                            </m:sSupPr>
                            <m:e>
                              <m:r>
                                <a:rPr lang="en-US" sz="2200" i="1">
                                  <a:solidFill>
                                    <a:schemeClr val="bg1"/>
                                  </a:solidFill>
                                  <a:latin typeface="Cambria Math" panose="02040503050406030204" pitchFamily="18" charset="0"/>
                                  <a:ea typeface="Cambria Math" panose="02040503050406030204" pitchFamily="18" charset="0"/>
                                </a:rPr>
                                <m:t>𝜃</m:t>
                              </m:r>
                            </m:e>
                            <m:sup>
                              <m:r>
                                <a:rPr lang="en-US" sz="2200" i="1">
                                  <a:solidFill>
                                    <a:schemeClr val="bg1"/>
                                  </a:solidFill>
                                  <a:latin typeface="Cambria Math" panose="02040503050406030204" pitchFamily="18" charset="0"/>
                                  <a:ea typeface="Cambria Math" panose="02040503050406030204" pitchFamily="18" charset="0"/>
                                </a:rPr>
                                <m:t>′</m:t>
                              </m:r>
                            </m:sup>
                          </m:sSup>
                        </m:e>
                      </m:d>
                      <m:r>
                        <a:rPr lang="en-US" sz="2200" b="0" i="1" smtClean="0">
                          <a:solidFill>
                            <a:schemeClr val="bg1"/>
                          </a:solidFill>
                          <a:latin typeface="Cambria Math" panose="02040503050406030204" pitchFamily="18" charset="0"/>
                        </a:rPr>
                        <m:t>=</m:t>
                      </m:r>
                      <m:nary>
                        <m:naryPr>
                          <m:chr m:val="∑"/>
                          <m:ctrlPr>
                            <a:rPr lang="en-US" sz="2200" i="1" smtClean="0">
                              <a:solidFill>
                                <a:schemeClr val="bg1"/>
                              </a:solidFill>
                              <a:latin typeface="Cambria Math" panose="02040503050406030204" pitchFamily="18" charset="0"/>
                            </a:rPr>
                          </m:ctrlPr>
                        </m:naryPr>
                        <m:sub>
                          <m:r>
                            <a:rPr lang="en-US" sz="2200" b="0" i="1" smtClean="0">
                              <a:solidFill>
                                <a:schemeClr val="bg1"/>
                              </a:solidFill>
                              <a:latin typeface="Cambria Math" panose="02040503050406030204" pitchFamily="18" charset="0"/>
                            </a:rPr>
                            <m:t>𝑎</m:t>
                          </m:r>
                          <m:r>
                            <a:rPr lang="en-US" sz="2200" b="0" i="1" smtClean="0">
                              <a:solidFill>
                                <a:schemeClr val="bg1"/>
                              </a:solidFill>
                              <a:latin typeface="Cambria Math" panose="02040503050406030204" pitchFamily="18" charset="0"/>
                            </a:rPr>
                            <m:t>=1</m:t>
                          </m:r>
                        </m:sub>
                        <m:sup>
                          <m:r>
                            <a:rPr lang="en-US" sz="2200" b="0" i="1" smtClean="0">
                              <a:solidFill>
                                <a:schemeClr val="bg1"/>
                              </a:solidFill>
                              <a:latin typeface="Cambria Math" panose="02040503050406030204" pitchFamily="18" charset="0"/>
                            </a:rPr>
                            <m:t>𝐴</m:t>
                          </m:r>
                        </m:sup>
                        <m:e>
                          <m:sSub>
                            <m:sSubPr>
                              <m:ctrlPr>
                                <a:rPr lang="en-US" sz="2200" b="0" i="1" smtClean="0">
                                  <a:solidFill>
                                    <a:schemeClr val="bg1"/>
                                  </a:solidFill>
                                  <a:latin typeface="Cambria Math" panose="02040503050406030204" pitchFamily="18" charset="0"/>
                                </a:rPr>
                              </m:ctrlPr>
                            </m:sSubPr>
                            <m:e>
                              <m:r>
                                <a:rPr lang="en-US" sz="2200" b="0" i="1" smtClean="0">
                                  <a:solidFill>
                                    <a:schemeClr val="bg1"/>
                                  </a:solidFill>
                                  <a:latin typeface="Cambria Math" panose="02040503050406030204" pitchFamily="18" charset="0"/>
                                </a:rPr>
                                <m:t>𝑠</m:t>
                              </m:r>
                            </m:e>
                            <m:sub>
                              <m:r>
                                <a:rPr lang="en-US" sz="2200" b="0" i="1" smtClean="0">
                                  <a:solidFill>
                                    <a:schemeClr val="bg1"/>
                                  </a:solidFill>
                                  <a:latin typeface="Cambria Math" panose="02040503050406030204" pitchFamily="18" charset="0"/>
                                </a:rPr>
                                <m:t>𝑎</m:t>
                              </m:r>
                            </m:sub>
                          </m:sSub>
                          <m:sSup>
                            <m:sSupPr>
                              <m:ctrlPr>
                                <a:rPr lang="en-US" sz="2200" b="0" i="1" smtClean="0">
                                  <a:solidFill>
                                    <a:schemeClr val="bg1"/>
                                  </a:solidFill>
                                  <a:latin typeface="Cambria Math" panose="02040503050406030204" pitchFamily="18" charset="0"/>
                                </a:rPr>
                              </m:ctrlPr>
                            </m:sSupPr>
                            <m:e>
                              <m:r>
                                <a:rPr lang="en-US" sz="2200" b="0" i="1" smtClean="0">
                                  <a:solidFill>
                                    <a:schemeClr val="bg1"/>
                                  </a:solidFill>
                                  <a:latin typeface="Cambria Math" panose="02040503050406030204" pitchFamily="18" charset="0"/>
                                </a:rPr>
                                <m:t>𝑒</m:t>
                              </m:r>
                            </m:e>
                            <m:sup>
                              <m:r>
                                <a:rPr lang="en-US" sz="2200" b="0" i="1" smtClean="0">
                                  <a:solidFill>
                                    <a:schemeClr val="bg1"/>
                                  </a:solidFill>
                                  <a:latin typeface="Cambria Math" panose="02040503050406030204" pitchFamily="18" charset="0"/>
                                </a:rPr>
                                <m:t>−</m:t>
                              </m:r>
                              <m:r>
                                <a:rPr lang="en-US" sz="2200" b="0" i="1" smtClean="0">
                                  <a:solidFill>
                                    <a:schemeClr val="bg1"/>
                                  </a:solidFill>
                                  <a:latin typeface="Cambria Math" panose="02040503050406030204" pitchFamily="18" charset="0"/>
                                </a:rPr>
                                <m:t>𝑗</m:t>
                              </m:r>
                              <m:r>
                                <a:rPr lang="en-US" sz="2200" b="0" i="1" smtClean="0">
                                  <a:solidFill>
                                    <a:schemeClr val="bg1"/>
                                  </a:solidFill>
                                  <a:latin typeface="Cambria Math" panose="02040503050406030204" pitchFamily="18" charset="0"/>
                                </a:rPr>
                                <m:t>2</m:t>
                              </m:r>
                              <m:r>
                                <a:rPr lang="en-US" sz="2200" b="0" i="1" smtClean="0">
                                  <a:solidFill>
                                    <a:schemeClr val="bg1"/>
                                  </a:solidFill>
                                  <a:latin typeface="Cambria Math" panose="02040503050406030204" pitchFamily="18" charset="0"/>
                                  <a:ea typeface="Cambria Math" panose="02040503050406030204" pitchFamily="18" charset="0"/>
                                </a:rPr>
                                <m:t>𝜋</m:t>
                              </m:r>
                              <m:sSub>
                                <m:sSubPr>
                                  <m:ctrlPr>
                                    <a:rPr lang="en-US" sz="2200" b="0" i="1" smtClean="0">
                                      <a:solidFill>
                                        <a:schemeClr val="bg1"/>
                                      </a:solidFill>
                                      <a:latin typeface="Cambria Math" panose="02040503050406030204" pitchFamily="18" charset="0"/>
                                      <a:ea typeface="Cambria Math" panose="02040503050406030204" pitchFamily="18" charset="0"/>
                                    </a:rPr>
                                  </m:ctrlPr>
                                </m:sSubPr>
                                <m:e>
                                  <m:r>
                                    <a:rPr lang="en-US" sz="2200" b="0" i="1" smtClean="0">
                                      <a:solidFill>
                                        <a:schemeClr val="bg1"/>
                                      </a:solidFill>
                                      <a:latin typeface="Cambria Math" panose="02040503050406030204" pitchFamily="18" charset="0"/>
                                      <a:ea typeface="Cambria Math" panose="02040503050406030204" pitchFamily="18" charset="0"/>
                                    </a:rPr>
                                    <m:t>𝑓</m:t>
                                  </m:r>
                                </m:e>
                                <m:sub>
                                  <m:r>
                                    <a:rPr lang="en-US" sz="2200" b="0" i="1" smtClean="0">
                                      <a:solidFill>
                                        <a:schemeClr val="bg1"/>
                                      </a:solidFill>
                                      <a:latin typeface="Cambria Math" panose="02040503050406030204" pitchFamily="18" charset="0"/>
                                      <a:ea typeface="Cambria Math" panose="02040503050406030204" pitchFamily="18" charset="0"/>
                                    </a:rPr>
                                    <m:t>0</m:t>
                                  </m:r>
                                </m:sub>
                              </m:sSub>
                              <m:r>
                                <a:rPr lang="en-US" sz="2200" b="0" i="1" smtClean="0">
                                  <a:solidFill>
                                    <a:schemeClr val="bg1"/>
                                  </a:solidFill>
                                  <a:latin typeface="Cambria Math" panose="02040503050406030204" pitchFamily="18" charset="0"/>
                                  <a:ea typeface="Cambria Math" panose="02040503050406030204" pitchFamily="18" charset="0"/>
                                </a:rPr>
                                <m:t>𝑎</m:t>
                              </m:r>
                              <m:r>
                                <a:rPr lang="el-GR" sz="2200" i="1">
                                  <a:solidFill>
                                    <a:schemeClr val="bg1"/>
                                  </a:solidFill>
                                  <a:latin typeface="Cambria Math" panose="02040503050406030204" pitchFamily="18" charset="0"/>
                                  <a:ea typeface="Cambria Math" panose="02040503050406030204" pitchFamily="18" charset="0"/>
                                </a:rPr>
                                <m:t>ℓ</m:t>
                              </m:r>
                              <m:r>
                                <m:rPr>
                                  <m:sty m:val="p"/>
                                </m:rPr>
                                <a:rPr lang="en-US" sz="2200" b="0" i="0" smtClean="0">
                                  <a:solidFill>
                                    <a:schemeClr val="bg1"/>
                                  </a:solidFill>
                                  <a:latin typeface="Cambria Math" panose="02040503050406030204" pitchFamily="18" charset="0"/>
                                  <a:ea typeface="Cambria Math" panose="02040503050406030204" pitchFamily="18" charset="0"/>
                                </a:rPr>
                                <m:t>cos</m:t>
                              </m:r>
                              <m:r>
                                <a:rPr lang="en-US" sz="2200" b="0" i="1" smtClean="0">
                                  <a:solidFill>
                                    <a:schemeClr val="bg1"/>
                                  </a:solidFill>
                                  <a:latin typeface="Cambria Math" panose="02040503050406030204" pitchFamily="18" charset="0"/>
                                  <a:ea typeface="Cambria Math" panose="02040503050406030204" pitchFamily="18" charset="0"/>
                                </a:rPr>
                                <m:t>⁡(</m:t>
                              </m:r>
                              <m:sSup>
                                <m:sSupPr>
                                  <m:ctrlPr>
                                    <a:rPr lang="en-US" sz="2200" b="0" i="1" smtClean="0">
                                      <a:solidFill>
                                        <a:schemeClr val="bg1"/>
                                      </a:solidFill>
                                      <a:latin typeface="Cambria Math" panose="02040503050406030204" pitchFamily="18" charset="0"/>
                                      <a:ea typeface="Cambria Math" panose="02040503050406030204" pitchFamily="18" charset="0"/>
                                    </a:rPr>
                                  </m:ctrlPr>
                                </m:sSupPr>
                                <m:e>
                                  <m:r>
                                    <a:rPr lang="en-US" sz="2200" i="1">
                                      <a:solidFill>
                                        <a:schemeClr val="bg1"/>
                                      </a:solidFill>
                                      <a:latin typeface="Cambria Math" panose="02040503050406030204" pitchFamily="18" charset="0"/>
                                      <a:ea typeface="Cambria Math" panose="02040503050406030204" pitchFamily="18" charset="0"/>
                                    </a:rPr>
                                    <m:t>𝜃</m:t>
                                  </m:r>
                                </m:e>
                                <m:sup>
                                  <m:r>
                                    <a:rPr lang="en-US" sz="2200" b="0" i="1" smtClean="0">
                                      <a:solidFill>
                                        <a:schemeClr val="bg1"/>
                                      </a:solidFill>
                                      <a:latin typeface="Cambria Math" panose="02040503050406030204" pitchFamily="18" charset="0"/>
                                      <a:ea typeface="Cambria Math" panose="02040503050406030204" pitchFamily="18" charset="0"/>
                                    </a:rPr>
                                    <m:t>′</m:t>
                                  </m:r>
                                </m:sup>
                              </m:sSup>
                              <m:r>
                                <a:rPr lang="en-US" sz="2200" b="0" i="1" smtClean="0">
                                  <a:solidFill>
                                    <a:schemeClr val="bg1"/>
                                  </a:solidFill>
                                  <a:latin typeface="Cambria Math" panose="02040503050406030204" pitchFamily="18" charset="0"/>
                                  <a:ea typeface="Cambria Math" panose="02040503050406030204" pitchFamily="18" charset="0"/>
                                </a:rPr>
                                <m:t>)</m:t>
                              </m:r>
                              <m:r>
                                <a:rPr lang="en-US" sz="2200" b="0" i="1" dirty="0" smtClean="0">
                                  <a:solidFill>
                                    <a:schemeClr val="bg1"/>
                                  </a:solidFill>
                                  <a:latin typeface="Cambria Math" panose="02040503050406030204" pitchFamily="18" charset="0"/>
                                  <a:ea typeface="Cambria Math" panose="02040503050406030204" pitchFamily="18" charset="0"/>
                                </a:rPr>
                                <m:t>/</m:t>
                              </m:r>
                              <m:r>
                                <a:rPr lang="en-US" sz="2200" b="0" i="1" dirty="0" smtClean="0">
                                  <a:solidFill>
                                    <a:schemeClr val="bg1"/>
                                  </a:solidFill>
                                  <a:latin typeface="Cambria Math" panose="02040503050406030204" pitchFamily="18" charset="0"/>
                                  <a:ea typeface="Cambria Math" panose="02040503050406030204" pitchFamily="18" charset="0"/>
                                </a:rPr>
                                <m:t>𝑐</m:t>
                              </m:r>
                            </m:sup>
                          </m:sSup>
                        </m:e>
                      </m:nary>
                    </m:oMath>
                  </m:oMathPara>
                </a14:m>
                <a:endParaRPr lang="en-US" sz="2200" baseline="30000" dirty="0">
                  <a:solidFill>
                    <a:schemeClr val="bg1"/>
                  </a:solidFill>
                </a:endParaRPr>
              </a:p>
            </p:txBody>
          </p:sp>
        </mc:Choice>
        <mc:Fallback xmlns="">
          <p:sp>
            <p:nvSpPr>
              <p:cNvPr id="121" name="Title 1">
                <a:extLst>
                  <a:ext uri="{FF2B5EF4-FFF2-40B4-BE49-F238E27FC236}">
                    <a16:creationId xmlns:a16="http://schemas.microsoft.com/office/drawing/2014/main" id="{22C9386D-4B5D-419A-8A22-066A58DF08B7}"/>
                  </a:ext>
                </a:extLst>
              </p:cNvPr>
              <p:cNvSpPr txBox="1">
                <a:spLocks noRot="1" noChangeAspect="1" noMove="1" noResize="1" noEditPoints="1" noAdjustHandles="1" noChangeArrowheads="1" noChangeShapeType="1" noTextEdit="1"/>
              </p:cNvSpPr>
              <p:nvPr/>
            </p:nvSpPr>
            <p:spPr>
              <a:xfrm>
                <a:off x="5546496" y="1624875"/>
                <a:ext cx="4603344" cy="953723"/>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2" name="Title 1">
                <a:extLst>
                  <a:ext uri="{FF2B5EF4-FFF2-40B4-BE49-F238E27FC236}">
                    <a16:creationId xmlns:a16="http://schemas.microsoft.com/office/drawing/2014/main" id="{15BC163A-972B-4879-A8CF-AC1651D2CB6A}"/>
                  </a:ext>
                </a:extLst>
              </p:cNvPr>
              <p:cNvSpPr txBox="1">
                <a:spLocks/>
              </p:cNvSpPr>
              <p:nvPr/>
            </p:nvSpPr>
            <p:spPr>
              <a:xfrm>
                <a:off x="1998502" y="3534955"/>
                <a:ext cx="6728938" cy="953723"/>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pPr/>
                <a14:m>
                  <m:oMathPara xmlns:m="http://schemas.openxmlformats.org/officeDocument/2006/math">
                    <m:oMathParaPr>
                      <m:jc m:val="centerGroup"/>
                    </m:oMathParaPr>
                    <m:oMath xmlns:m="http://schemas.openxmlformats.org/officeDocument/2006/math">
                      <m:r>
                        <a:rPr lang="en-US" sz="2200" b="0" i="1" smtClean="0">
                          <a:solidFill>
                            <a:schemeClr val="bg1"/>
                          </a:solidFill>
                          <a:latin typeface="Cambria Math" panose="02040503050406030204" pitchFamily="18" charset="0"/>
                        </a:rPr>
                        <m:t>𝑃</m:t>
                      </m:r>
                      <m:d>
                        <m:dPr>
                          <m:ctrlPr>
                            <a:rPr lang="en-US" sz="2200" b="0" i="1" smtClean="0">
                              <a:solidFill>
                                <a:schemeClr val="bg1"/>
                              </a:solidFill>
                              <a:latin typeface="Cambria Math" panose="02040503050406030204" pitchFamily="18" charset="0"/>
                            </a:rPr>
                          </m:ctrlPr>
                        </m:dPr>
                        <m:e>
                          <m:sSup>
                            <m:sSupPr>
                              <m:ctrlPr>
                                <a:rPr lang="en-US" sz="2200" b="0" i="1" smtClean="0">
                                  <a:solidFill>
                                    <a:schemeClr val="bg1"/>
                                  </a:solidFill>
                                  <a:latin typeface="Cambria Math" panose="02040503050406030204" pitchFamily="18" charset="0"/>
                                </a:rPr>
                              </m:ctrlPr>
                            </m:sSupPr>
                            <m:e>
                              <m:r>
                                <a:rPr lang="en-US" sz="2200" b="0" i="1" smtClean="0">
                                  <a:solidFill>
                                    <a:schemeClr val="bg1"/>
                                  </a:solidFill>
                                  <a:latin typeface="Cambria Math" panose="02040503050406030204" pitchFamily="18" charset="0"/>
                                </a:rPr>
                                <m:t>𝑟</m:t>
                              </m:r>
                            </m:e>
                            <m:sup>
                              <m:r>
                                <a:rPr lang="en-US" sz="2200" b="0" i="1" smtClean="0">
                                  <a:solidFill>
                                    <a:schemeClr val="bg1"/>
                                  </a:solidFill>
                                  <a:latin typeface="Cambria Math" panose="02040503050406030204" pitchFamily="18" charset="0"/>
                                </a:rPr>
                                <m:t>′</m:t>
                              </m:r>
                            </m:sup>
                          </m:sSup>
                          <m:r>
                            <a:rPr lang="en-US" sz="2200" b="0" i="1" smtClean="0">
                              <a:solidFill>
                                <a:schemeClr val="bg1"/>
                              </a:solidFill>
                              <a:latin typeface="Cambria Math" panose="02040503050406030204" pitchFamily="18" charset="0"/>
                            </a:rPr>
                            <m:t>,</m:t>
                          </m:r>
                          <m:sSup>
                            <m:sSupPr>
                              <m:ctrlPr>
                                <a:rPr lang="en-US" sz="2200" i="1">
                                  <a:solidFill>
                                    <a:schemeClr val="bg1"/>
                                  </a:solidFill>
                                  <a:latin typeface="Cambria Math" panose="02040503050406030204" pitchFamily="18" charset="0"/>
                                  <a:ea typeface="Cambria Math" panose="02040503050406030204" pitchFamily="18" charset="0"/>
                                </a:rPr>
                              </m:ctrlPr>
                            </m:sSupPr>
                            <m:e>
                              <m:r>
                                <a:rPr lang="en-US" sz="2200" i="1">
                                  <a:solidFill>
                                    <a:schemeClr val="bg1"/>
                                  </a:solidFill>
                                  <a:latin typeface="Cambria Math" panose="02040503050406030204" pitchFamily="18" charset="0"/>
                                  <a:ea typeface="Cambria Math" panose="02040503050406030204" pitchFamily="18" charset="0"/>
                                </a:rPr>
                                <m:t>𝜃</m:t>
                              </m:r>
                            </m:e>
                            <m:sup>
                              <m:r>
                                <a:rPr lang="en-US" sz="2200" i="1">
                                  <a:solidFill>
                                    <a:schemeClr val="bg1"/>
                                  </a:solidFill>
                                  <a:latin typeface="Cambria Math" panose="02040503050406030204" pitchFamily="18" charset="0"/>
                                  <a:ea typeface="Cambria Math" panose="02040503050406030204" pitchFamily="18" charset="0"/>
                                </a:rPr>
                                <m:t>′</m:t>
                              </m:r>
                            </m:sup>
                          </m:sSup>
                        </m:e>
                      </m:d>
                      <m:r>
                        <a:rPr lang="en-US" sz="2200" b="0" i="1" smtClean="0">
                          <a:solidFill>
                            <a:schemeClr val="bg1"/>
                          </a:solidFill>
                          <a:latin typeface="Cambria Math" panose="02040503050406030204" pitchFamily="18" charset="0"/>
                        </a:rPr>
                        <m:t>=</m:t>
                      </m:r>
                      <m:nary>
                        <m:naryPr>
                          <m:chr m:val="∑"/>
                          <m:ctrlPr>
                            <a:rPr lang="en-US" sz="2200" i="1" smtClean="0">
                              <a:solidFill>
                                <a:schemeClr val="bg1"/>
                              </a:solidFill>
                              <a:latin typeface="Cambria Math" panose="02040503050406030204" pitchFamily="18" charset="0"/>
                            </a:rPr>
                          </m:ctrlPr>
                        </m:naryPr>
                        <m:sub>
                          <m:r>
                            <a:rPr lang="en-US" sz="2200" i="1">
                              <a:solidFill>
                                <a:schemeClr val="bg1"/>
                              </a:solidFill>
                              <a:latin typeface="Cambria Math" panose="02040503050406030204" pitchFamily="18" charset="0"/>
                            </a:rPr>
                            <m:t>𝑎</m:t>
                          </m:r>
                          <m:r>
                            <a:rPr lang="en-US" sz="2200" i="1">
                              <a:solidFill>
                                <a:schemeClr val="bg1"/>
                              </a:solidFill>
                              <a:latin typeface="Cambria Math" panose="02040503050406030204" pitchFamily="18" charset="0"/>
                            </a:rPr>
                            <m:t>=1</m:t>
                          </m:r>
                        </m:sub>
                        <m:sup>
                          <m:r>
                            <a:rPr lang="en-US" sz="2200" i="1">
                              <a:solidFill>
                                <a:schemeClr val="bg1"/>
                              </a:solidFill>
                              <a:latin typeface="Cambria Math" panose="02040503050406030204" pitchFamily="18" charset="0"/>
                            </a:rPr>
                            <m:t>𝐴</m:t>
                          </m:r>
                        </m:sup>
                        <m:e>
                          <m:nary>
                            <m:naryPr>
                              <m:chr m:val="∑"/>
                              <m:ctrlPr>
                                <a:rPr lang="en-US" sz="2200" i="1">
                                  <a:solidFill>
                                    <a:schemeClr val="bg1"/>
                                  </a:solidFill>
                                  <a:latin typeface="Cambria Math" panose="02040503050406030204" pitchFamily="18" charset="0"/>
                                </a:rPr>
                              </m:ctrlPr>
                            </m:naryPr>
                            <m:sub>
                              <m:r>
                                <m:rPr>
                                  <m:brk m:alnAt="23"/>
                                </m:rPr>
                                <a:rPr lang="en-US" sz="2200" i="1">
                                  <a:solidFill>
                                    <a:schemeClr val="bg1"/>
                                  </a:solidFill>
                                  <a:latin typeface="Cambria Math" panose="02040503050406030204" pitchFamily="18" charset="0"/>
                                </a:rPr>
                                <m:t>𝑡</m:t>
                              </m:r>
                              <m:r>
                                <a:rPr lang="en-US" sz="2200" i="1">
                                  <a:solidFill>
                                    <a:schemeClr val="bg1"/>
                                  </a:solidFill>
                                  <a:latin typeface="Cambria Math" panose="02040503050406030204" pitchFamily="18" charset="0"/>
                                </a:rPr>
                                <m:t>=1</m:t>
                              </m:r>
                            </m:sub>
                            <m:sup>
                              <m:r>
                                <a:rPr lang="en-US" sz="2200" i="1">
                                  <a:solidFill>
                                    <a:schemeClr val="bg1"/>
                                  </a:solidFill>
                                  <a:latin typeface="Cambria Math" panose="02040503050406030204" pitchFamily="18" charset="0"/>
                                </a:rPr>
                                <m:t>𝑇</m:t>
                              </m:r>
                            </m:sup>
                            <m:e>
                              <m:sSub>
                                <m:sSubPr>
                                  <m:ctrlPr>
                                    <a:rPr lang="en-US" sz="2200" i="1">
                                      <a:solidFill>
                                        <a:schemeClr val="bg1"/>
                                      </a:solidFill>
                                      <a:latin typeface="Cambria Math" panose="02040503050406030204" pitchFamily="18" charset="0"/>
                                    </a:rPr>
                                  </m:ctrlPr>
                                </m:sSubPr>
                                <m:e>
                                  <m:r>
                                    <a:rPr lang="en-US" sz="2200" i="1">
                                      <a:solidFill>
                                        <a:schemeClr val="bg1"/>
                                      </a:solidFill>
                                      <a:latin typeface="Cambria Math" panose="02040503050406030204" pitchFamily="18" charset="0"/>
                                    </a:rPr>
                                    <m:t>𝑠</m:t>
                                  </m:r>
                                </m:e>
                                <m:sub>
                                  <m:r>
                                    <a:rPr lang="en-US" sz="2200" i="1">
                                      <a:solidFill>
                                        <a:schemeClr val="bg1"/>
                                      </a:solidFill>
                                      <a:latin typeface="Cambria Math" panose="02040503050406030204" pitchFamily="18" charset="0"/>
                                    </a:rPr>
                                    <m:t>𝑎</m:t>
                                  </m:r>
                                </m:sub>
                              </m:sSub>
                              <m:d>
                                <m:dPr>
                                  <m:ctrlPr>
                                    <a:rPr lang="en-US" sz="2200" i="1">
                                      <a:solidFill>
                                        <a:schemeClr val="bg1"/>
                                      </a:solidFill>
                                      <a:latin typeface="Cambria Math" panose="02040503050406030204" pitchFamily="18" charset="0"/>
                                    </a:rPr>
                                  </m:ctrlPr>
                                </m:dPr>
                                <m:e>
                                  <m:r>
                                    <a:rPr lang="en-US" sz="2200" i="1">
                                      <a:solidFill>
                                        <a:schemeClr val="bg1"/>
                                      </a:solidFill>
                                      <a:latin typeface="Cambria Math" panose="02040503050406030204" pitchFamily="18" charset="0"/>
                                    </a:rPr>
                                    <m:t>𝑡</m:t>
                                  </m:r>
                                </m:e>
                              </m:d>
                              <m:sSup>
                                <m:sSupPr>
                                  <m:ctrlPr>
                                    <a:rPr lang="en-US" sz="2200" i="1">
                                      <a:solidFill>
                                        <a:schemeClr val="bg1"/>
                                      </a:solidFill>
                                      <a:latin typeface="Cambria Math" panose="02040503050406030204" pitchFamily="18" charset="0"/>
                                    </a:rPr>
                                  </m:ctrlPr>
                                </m:sSupPr>
                                <m:e>
                                  <m:r>
                                    <a:rPr lang="en-US" sz="2200" b="0" i="1" smtClean="0">
                                      <a:solidFill>
                                        <a:schemeClr val="bg1"/>
                                      </a:solidFill>
                                      <a:latin typeface="Cambria Math" panose="02040503050406030204" pitchFamily="18" charset="0"/>
                                    </a:rPr>
                                    <m:t> </m:t>
                                  </m:r>
                                  <m:r>
                                    <a:rPr lang="en-US" sz="2200" i="1">
                                      <a:solidFill>
                                        <a:schemeClr val="bg1"/>
                                      </a:solidFill>
                                      <a:latin typeface="Cambria Math" panose="02040503050406030204" pitchFamily="18" charset="0"/>
                                    </a:rPr>
                                    <m:t>𝑒</m:t>
                                  </m:r>
                                </m:e>
                                <m:sup>
                                  <m:r>
                                    <a:rPr lang="en-US" sz="2200" i="1">
                                      <a:solidFill>
                                        <a:schemeClr val="bg1"/>
                                      </a:solidFill>
                                      <a:latin typeface="Cambria Math" panose="02040503050406030204" pitchFamily="18" charset="0"/>
                                    </a:rPr>
                                    <m:t>−</m:t>
                                  </m:r>
                                  <m:r>
                                    <a:rPr lang="en-US" sz="2200" i="1">
                                      <a:solidFill>
                                        <a:schemeClr val="bg1"/>
                                      </a:solidFill>
                                      <a:latin typeface="Cambria Math" panose="02040503050406030204" pitchFamily="18" charset="0"/>
                                    </a:rPr>
                                    <m:t>𝑗</m:t>
                                  </m:r>
                                  <m:r>
                                    <a:rPr lang="en-US" sz="2200" i="1">
                                      <a:solidFill>
                                        <a:schemeClr val="bg1"/>
                                      </a:solidFill>
                                      <a:latin typeface="Cambria Math" panose="02040503050406030204" pitchFamily="18" charset="0"/>
                                    </a:rPr>
                                    <m:t> 2</m:t>
                                  </m:r>
                                  <m:r>
                                    <m:rPr>
                                      <m:nor/>
                                    </m:rPr>
                                    <a:rPr lang="el-GR" sz="2200" dirty="0">
                                      <a:solidFill>
                                        <a:schemeClr val="bg1"/>
                                      </a:solidFill>
                                      <a:latin typeface="Cambria Math" panose="02040503050406030204" pitchFamily="18" charset="0"/>
                                      <a:ea typeface="Cambria Math" panose="02040503050406030204" pitchFamily="18" charset="0"/>
                                    </a:rPr>
                                    <m:t>π</m:t>
                                  </m:r>
                                  <m:r>
                                    <a:rPr lang="en-US" sz="2200" i="1" dirty="0">
                                      <a:solidFill>
                                        <a:schemeClr val="bg1"/>
                                      </a:solidFill>
                                      <a:latin typeface="Cambria Math" panose="02040503050406030204" pitchFamily="18" charset="0"/>
                                      <a:ea typeface="Cambria Math" panose="02040503050406030204" pitchFamily="18" charset="0"/>
                                    </a:rPr>
                                    <m:t> </m:t>
                                  </m:r>
                                  <m:r>
                                    <a:rPr lang="en-US" sz="2200" i="1" dirty="0">
                                      <a:solidFill>
                                        <a:schemeClr val="bg1"/>
                                      </a:solidFill>
                                      <a:latin typeface="Cambria Math" panose="02040503050406030204" pitchFamily="18" charset="0"/>
                                      <a:ea typeface="Cambria Math" panose="02040503050406030204" pitchFamily="18" charset="0"/>
                                    </a:rPr>
                                    <m:t>𝑘𝑡</m:t>
                                  </m:r>
                                  <m:sSup>
                                    <m:sSupPr>
                                      <m:ctrlPr>
                                        <a:rPr lang="en-US" sz="2200" i="1" dirty="0">
                                          <a:solidFill>
                                            <a:schemeClr val="bg1"/>
                                          </a:solidFill>
                                          <a:latin typeface="Cambria Math" panose="02040503050406030204" pitchFamily="18" charset="0"/>
                                          <a:ea typeface="Cambria Math" panose="02040503050406030204" pitchFamily="18" charset="0"/>
                                        </a:rPr>
                                      </m:ctrlPr>
                                    </m:sSupPr>
                                    <m:e>
                                      <m:r>
                                        <a:rPr lang="en-US" sz="2200" i="1" dirty="0">
                                          <a:solidFill>
                                            <a:schemeClr val="bg1"/>
                                          </a:solidFill>
                                          <a:latin typeface="Cambria Math" panose="02040503050406030204" pitchFamily="18" charset="0"/>
                                          <a:ea typeface="Cambria Math" panose="02040503050406030204" pitchFamily="18" charset="0"/>
                                        </a:rPr>
                                        <m:t>𝑟</m:t>
                                      </m:r>
                                    </m:e>
                                    <m:sup>
                                      <m:r>
                                        <a:rPr lang="en-US" sz="2200" i="1" dirty="0">
                                          <a:solidFill>
                                            <a:schemeClr val="bg1"/>
                                          </a:solidFill>
                                          <a:latin typeface="Cambria Math" panose="02040503050406030204" pitchFamily="18" charset="0"/>
                                          <a:ea typeface="Cambria Math" panose="02040503050406030204" pitchFamily="18" charset="0"/>
                                        </a:rPr>
                                        <m:t>′</m:t>
                                      </m:r>
                                    </m:sup>
                                  </m:sSup>
                                  <m:r>
                                    <a:rPr lang="en-US" sz="2200" i="1" dirty="0">
                                      <a:solidFill>
                                        <a:schemeClr val="bg1"/>
                                      </a:solidFill>
                                      <a:latin typeface="Cambria Math" panose="02040503050406030204" pitchFamily="18" charset="0"/>
                                      <a:ea typeface="Cambria Math" panose="02040503050406030204" pitchFamily="18" charset="0"/>
                                    </a:rPr>
                                    <m:t>/</m:t>
                                  </m:r>
                                  <m:r>
                                    <a:rPr lang="en-US" sz="2200" i="1" dirty="0">
                                      <a:solidFill>
                                        <a:schemeClr val="bg1"/>
                                      </a:solidFill>
                                      <a:latin typeface="Cambria Math" panose="02040503050406030204" pitchFamily="18" charset="0"/>
                                      <a:ea typeface="Cambria Math" panose="02040503050406030204" pitchFamily="18" charset="0"/>
                                    </a:rPr>
                                    <m:t>𝑐</m:t>
                                  </m:r>
                                </m:sup>
                              </m:sSup>
                              <m:r>
                                <a:rPr lang="en-US" sz="2200" b="0" i="1" dirty="0" smtClean="0">
                                  <a:solidFill>
                                    <a:schemeClr val="bg1"/>
                                  </a:solidFill>
                                  <a:latin typeface="Cambria Math" panose="02040503050406030204" pitchFamily="18" charset="0"/>
                                  <a:ea typeface="Cambria Math" panose="02040503050406030204" pitchFamily="18" charset="0"/>
                                </a:rPr>
                                <m:t> </m:t>
                              </m:r>
                              <m:sSup>
                                <m:sSupPr>
                                  <m:ctrlPr>
                                    <a:rPr lang="en-US" sz="2200" i="1">
                                      <a:solidFill>
                                        <a:schemeClr val="bg1"/>
                                      </a:solidFill>
                                      <a:latin typeface="Cambria Math" panose="02040503050406030204" pitchFamily="18" charset="0"/>
                                    </a:rPr>
                                  </m:ctrlPr>
                                </m:sSupPr>
                                <m:e>
                                  <m:r>
                                    <a:rPr lang="en-US" sz="2200" i="1">
                                      <a:solidFill>
                                        <a:schemeClr val="bg1"/>
                                      </a:solidFill>
                                      <a:latin typeface="Cambria Math" panose="02040503050406030204" pitchFamily="18" charset="0"/>
                                    </a:rPr>
                                    <m:t>𝑒</m:t>
                                  </m:r>
                                </m:e>
                                <m:sup>
                                  <m:r>
                                    <a:rPr lang="en-US" sz="2200" i="1">
                                      <a:solidFill>
                                        <a:schemeClr val="bg1"/>
                                      </a:solidFill>
                                      <a:latin typeface="Cambria Math" panose="02040503050406030204" pitchFamily="18" charset="0"/>
                                    </a:rPr>
                                    <m:t>−</m:t>
                                  </m:r>
                                  <m:r>
                                    <a:rPr lang="en-US" sz="2200" i="1">
                                      <a:solidFill>
                                        <a:schemeClr val="bg1"/>
                                      </a:solidFill>
                                      <a:latin typeface="Cambria Math" panose="02040503050406030204" pitchFamily="18" charset="0"/>
                                    </a:rPr>
                                    <m:t>𝑗</m:t>
                                  </m:r>
                                  <m:r>
                                    <a:rPr lang="en-US" sz="2200" i="1">
                                      <a:solidFill>
                                        <a:schemeClr val="bg1"/>
                                      </a:solidFill>
                                      <a:latin typeface="Cambria Math" panose="02040503050406030204" pitchFamily="18" charset="0"/>
                                    </a:rPr>
                                    <m:t>2</m:t>
                                  </m:r>
                                  <m:r>
                                    <a:rPr lang="en-US" sz="2200" i="1">
                                      <a:solidFill>
                                        <a:schemeClr val="bg1"/>
                                      </a:solidFill>
                                      <a:latin typeface="Cambria Math" panose="02040503050406030204" pitchFamily="18" charset="0"/>
                                      <a:ea typeface="Cambria Math" panose="02040503050406030204" pitchFamily="18" charset="0"/>
                                    </a:rPr>
                                    <m:t>𝜋</m:t>
                                  </m:r>
                                  <m:sSub>
                                    <m:sSubPr>
                                      <m:ctrlPr>
                                        <a:rPr lang="en-US" sz="2200" i="1">
                                          <a:solidFill>
                                            <a:schemeClr val="bg1"/>
                                          </a:solidFill>
                                          <a:latin typeface="Cambria Math" panose="02040503050406030204" pitchFamily="18" charset="0"/>
                                          <a:ea typeface="Cambria Math" panose="02040503050406030204" pitchFamily="18" charset="0"/>
                                        </a:rPr>
                                      </m:ctrlPr>
                                    </m:sSubPr>
                                    <m:e>
                                      <m:r>
                                        <a:rPr lang="en-US" sz="2200" i="1">
                                          <a:solidFill>
                                            <a:schemeClr val="bg1"/>
                                          </a:solidFill>
                                          <a:latin typeface="Cambria Math" panose="02040503050406030204" pitchFamily="18" charset="0"/>
                                          <a:ea typeface="Cambria Math" panose="02040503050406030204" pitchFamily="18" charset="0"/>
                                        </a:rPr>
                                        <m:t>𝑓</m:t>
                                      </m:r>
                                    </m:e>
                                    <m:sub>
                                      <m:r>
                                        <a:rPr lang="en-US" sz="2200" i="1">
                                          <a:solidFill>
                                            <a:schemeClr val="bg1"/>
                                          </a:solidFill>
                                          <a:latin typeface="Cambria Math" panose="02040503050406030204" pitchFamily="18" charset="0"/>
                                          <a:ea typeface="Cambria Math" panose="02040503050406030204" pitchFamily="18" charset="0"/>
                                        </a:rPr>
                                        <m:t>0</m:t>
                                      </m:r>
                                    </m:sub>
                                  </m:sSub>
                                  <m:r>
                                    <a:rPr lang="en-US" sz="2200" b="0" i="1" smtClean="0">
                                      <a:solidFill>
                                        <a:schemeClr val="bg1"/>
                                      </a:solidFill>
                                      <a:latin typeface="Cambria Math" panose="02040503050406030204" pitchFamily="18" charset="0"/>
                                      <a:ea typeface="Cambria Math" panose="02040503050406030204" pitchFamily="18" charset="0"/>
                                    </a:rPr>
                                    <m:t>𝑎</m:t>
                                  </m:r>
                                  <m:r>
                                    <a:rPr lang="el-GR" sz="2200" i="1">
                                      <a:solidFill>
                                        <a:schemeClr val="bg1"/>
                                      </a:solidFill>
                                      <a:latin typeface="Cambria Math" panose="02040503050406030204" pitchFamily="18" charset="0"/>
                                      <a:ea typeface="Cambria Math" panose="02040503050406030204" pitchFamily="18" charset="0"/>
                                    </a:rPr>
                                    <m:t>ℓ</m:t>
                                  </m:r>
                                  <m:r>
                                    <m:rPr>
                                      <m:sty m:val="p"/>
                                    </m:rPr>
                                    <a:rPr lang="en-US" sz="2200">
                                      <a:solidFill>
                                        <a:schemeClr val="bg1"/>
                                      </a:solidFill>
                                      <a:latin typeface="Cambria Math" panose="02040503050406030204" pitchFamily="18" charset="0"/>
                                      <a:ea typeface="Cambria Math" panose="02040503050406030204" pitchFamily="18" charset="0"/>
                                    </a:rPr>
                                    <m:t>cos</m:t>
                                  </m:r>
                                  <m:r>
                                    <a:rPr lang="en-US" sz="2200" i="1">
                                      <a:solidFill>
                                        <a:schemeClr val="bg1"/>
                                      </a:solidFill>
                                      <a:latin typeface="Cambria Math" panose="02040503050406030204" pitchFamily="18" charset="0"/>
                                      <a:ea typeface="Cambria Math" panose="02040503050406030204" pitchFamily="18" charset="0"/>
                                    </a:rPr>
                                    <m:t>⁡(</m:t>
                                  </m:r>
                                  <m:sSup>
                                    <m:sSupPr>
                                      <m:ctrlPr>
                                        <a:rPr lang="en-US" sz="2200" i="1">
                                          <a:solidFill>
                                            <a:schemeClr val="bg1"/>
                                          </a:solidFill>
                                          <a:latin typeface="Cambria Math" panose="02040503050406030204" pitchFamily="18" charset="0"/>
                                          <a:ea typeface="Cambria Math" panose="02040503050406030204" pitchFamily="18" charset="0"/>
                                        </a:rPr>
                                      </m:ctrlPr>
                                    </m:sSupPr>
                                    <m:e>
                                      <m:r>
                                        <a:rPr lang="en-US" sz="2200" i="1">
                                          <a:solidFill>
                                            <a:schemeClr val="bg1"/>
                                          </a:solidFill>
                                          <a:latin typeface="Cambria Math" panose="02040503050406030204" pitchFamily="18" charset="0"/>
                                          <a:ea typeface="Cambria Math" panose="02040503050406030204" pitchFamily="18" charset="0"/>
                                        </a:rPr>
                                        <m:t>𝜃</m:t>
                                      </m:r>
                                    </m:e>
                                    <m:sup>
                                      <m:r>
                                        <a:rPr lang="en-US" sz="2200" i="1">
                                          <a:solidFill>
                                            <a:schemeClr val="bg1"/>
                                          </a:solidFill>
                                          <a:latin typeface="Cambria Math" panose="02040503050406030204" pitchFamily="18" charset="0"/>
                                          <a:ea typeface="Cambria Math" panose="02040503050406030204" pitchFamily="18" charset="0"/>
                                        </a:rPr>
                                        <m:t>′</m:t>
                                      </m:r>
                                    </m:sup>
                                  </m:sSup>
                                  <m:r>
                                    <a:rPr lang="en-US" sz="2200" i="1">
                                      <a:solidFill>
                                        <a:schemeClr val="bg1"/>
                                      </a:solidFill>
                                      <a:latin typeface="Cambria Math" panose="02040503050406030204" pitchFamily="18" charset="0"/>
                                      <a:ea typeface="Cambria Math" panose="02040503050406030204" pitchFamily="18" charset="0"/>
                                    </a:rPr>
                                    <m:t>)</m:t>
                                  </m:r>
                                  <m:r>
                                    <a:rPr lang="en-US" sz="2200" i="1" dirty="0">
                                      <a:solidFill>
                                        <a:schemeClr val="bg1"/>
                                      </a:solidFill>
                                      <a:latin typeface="Cambria Math" panose="02040503050406030204" pitchFamily="18" charset="0"/>
                                      <a:ea typeface="Cambria Math" panose="02040503050406030204" pitchFamily="18" charset="0"/>
                                    </a:rPr>
                                    <m:t>/</m:t>
                                  </m:r>
                                  <m:r>
                                    <a:rPr lang="en-US" sz="2200" i="1" dirty="0">
                                      <a:solidFill>
                                        <a:schemeClr val="bg1"/>
                                      </a:solidFill>
                                      <a:latin typeface="Cambria Math" panose="02040503050406030204" pitchFamily="18" charset="0"/>
                                      <a:ea typeface="Cambria Math" panose="02040503050406030204" pitchFamily="18" charset="0"/>
                                    </a:rPr>
                                    <m:t>𝑐</m:t>
                                  </m:r>
                                </m:sup>
                              </m:sSup>
                            </m:e>
                          </m:nary>
                        </m:e>
                      </m:nary>
                    </m:oMath>
                  </m:oMathPara>
                </a14:m>
                <a:endParaRPr lang="en-US" sz="2200" baseline="30000" dirty="0">
                  <a:solidFill>
                    <a:schemeClr val="bg1"/>
                  </a:solidFill>
                </a:endParaRPr>
              </a:p>
            </p:txBody>
          </p:sp>
        </mc:Choice>
        <mc:Fallback xmlns="">
          <p:sp>
            <p:nvSpPr>
              <p:cNvPr id="252" name="Title 1">
                <a:extLst>
                  <a:ext uri="{FF2B5EF4-FFF2-40B4-BE49-F238E27FC236}">
                    <a16:creationId xmlns:a16="http://schemas.microsoft.com/office/drawing/2014/main" id="{15BC163A-972B-4879-A8CF-AC1651D2CB6A}"/>
                  </a:ext>
                </a:extLst>
              </p:cNvPr>
              <p:cNvSpPr txBox="1">
                <a:spLocks noRot="1" noChangeAspect="1" noMove="1" noResize="1" noEditPoints="1" noAdjustHandles="1" noChangeArrowheads="1" noChangeShapeType="1" noTextEdit="1"/>
              </p:cNvSpPr>
              <p:nvPr/>
            </p:nvSpPr>
            <p:spPr>
              <a:xfrm>
                <a:off x="1998502" y="3534955"/>
                <a:ext cx="6728938" cy="953723"/>
              </a:xfrm>
              <a:prstGeom prst="rect">
                <a:avLst/>
              </a:prstGeom>
              <a:blipFill>
                <a:blip r:embed="rId4"/>
                <a:stretch>
                  <a:fillRect t="-10897"/>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5354621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itle 1">
            <a:extLst>
              <a:ext uri="{FF2B5EF4-FFF2-40B4-BE49-F238E27FC236}">
                <a16:creationId xmlns:a16="http://schemas.microsoft.com/office/drawing/2014/main" id="{A014A327-8D54-4F14-8C54-D7E5068DD586}"/>
              </a:ext>
            </a:extLst>
          </p:cNvPr>
          <p:cNvSpPr txBox="1">
            <a:spLocks/>
          </p:cNvSpPr>
          <p:nvPr/>
        </p:nvSpPr>
        <p:spPr>
          <a:xfrm>
            <a:off x="0" y="387494"/>
            <a:ext cx="10077450" cy="400110"/>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600" dirty="0">
                <a:solidFill>
                  <a:schemeClr val="bg1"/>
                </a:solidFill>
              </a:rPr>
              <a:t>Estimate the </a:t>
            </a:r>
            <a:r>
              <a:rPr lang="en-US" sz="2600" dirty="0">
                <a:solidFill>
                  <a:schemeClr val="accent4"/>
                </a:solidFill>
              </a:rPr>
              <a:t>power</a:t>
            </a:r>
            <a:r>
              <a:rPr lang="en-US" sz="2600" dirty="0">
                <a:solidFill>
                  <a:schemeClr val="bg1"/>
                </a:solidFill>
              </a:rPr>
              <a:t> reflected from this </a:t>
            </a:r>
            <a:r>
              <a:rPr lang="en-US" sz="2600" dirty="0">
                <a:solidFill>
                  <a:schemeClr val="accent4"/>
                </a:solidFill>
              </a:rPr>
              <a:t>point (range, angle) </a:t>
            </a:r>
            <a:r>
              <a:rPr lang="en-US" sz="2600" dirty="0">
                <a:solidFill>
                  <a:schemeClr val="bg1"/>
                </a:solidFill>
              </a:rPr>
              <a:t>in space</a:t>
            </a:r>
          </a:p>
        </p:txBody>
      </p:sp>
      <mc:AlternateContent xmlns:mc="http://schemas.openxmlformats.org/markup-compatibility/2006" xmlns:a14="http://schemas.microsoft.com/office/drawing/2010/main">
        <mc:Choice Requires="a14">
          <p:sp>
            <p:nvSpPr>
              <p:cNvPr id="252" name="Title 1">
                <a:extLst>
                  <a:ext uri="{FF2B5EF4-FFF2-40B4-BE49-F238E27FC236}">
                    <a16:creationId xmlns:a16="http://schemas.microsoft.com/office/drawing/2014/main" id="{15BC163A-972B-4879-A8CF-AC1651D2CB6A}"/>
                  </a:ext>
                </a:extLst>
              </p:cNvPr>
              <p:cNvSpPr txBox="1">
                <a:spLocks/>
              </p:cNvSpPr>
              <p:nvPr/>
            </p:nvSpPr>
            <p:spPr>
              <a:xfrm>
                <a:off x="2028982" y="4378235"/>
                <a:ext cx="6728938" cy="953723"/>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pPr/>
                <a14:m>
                  <m:oMathPara xmlns:m="http://schemas.openxmlformats.org/officeDocument/2006/math">
                    <m:oMathParaPr>
                      <m:jc m:val="centerGroup"/>
                    </m:oMathParaPr>
                    <m:oMath xmlns:m="http://schemas.openxmlformats.org/officeDocument/2006/math">
                      <m:r>
                        <a:rPr lang="en-US" sz="2200" b="0" i="1" smtClean="0">
                          <a:solidFill>
                            <a:schemeClr val="bg1"/>
                          </a:solidFill>
                          <a:latin typeface="Cambria Math" panose="02040503050406030204" pitchFamily="18" charset="0"/>
                        </a:rPr>
                        <m:t>𝑃</m:t>
                      </m:r>
                      <m:d>
                        <m:dPr>
                          <m:ctrlPr>
                            <a:rPr lang="en-US" sz="2200" b="0" i="1" smtClean="0">
                              <a:solidFill>
                                <a:schemeClr val="bg1"/>
                              </a:solidFill>
                              <a:latin typeface="Cambria Math" panose="02040503050406030204" pitchFamily="18" charset="0"/>
                            </a:rPr>
                          </m:ctrlPr>
                        </m:dPr>
                        <m:e>
                          <m:sSup>
                            <m:sSupPr>
                              <m:ctrlPr>
                                <a:rPr lang="en-US" sz="2200" b="0" i="1" smtClean="0">
                                  <a:solidFill>
                                    <a:schemeClr val="bg1"/>
                                  </a:solidFill>
                                  <a:latin typeface="Cambria Math" panose="02040503050406030204" pitchFamily="18" charset="0"/>
                                </a:rPr>
                              </m:ctrlPr>
                            </m:sSupPr>
                            <m:e>
                              <m:r>
                                <a:rPr lang="en-US" sz="2200" b="0" i="1" smtClean="0">
                                  <a:solidFill>
                                    <a:schemeClr val="bg1"/>
                                  </a:solidFill>
                                  <a:latin typeface="Cambria Math" panose="02040503050406030204" pitchFamily="18" charset="0"/>
                                </a:rPr>
                                <m:t>𝑟</m:t>
                              </m:r>
                            </m:e>
                            <m:sup>
                              <m:r>
                                <a:rPr lang="en-US" sz="2200" b="0" i="1" smtClean="0">
                                  <a:solidFill>
                                    <a:schemeClr val="bg1"/>
                                  </a:solidFill>
                                  <a:latin typeface="Cambria Math" panose="02040503050406030204" pitchFamily="18" charset="0"/>
                                </a:rPr>
                                <m:t>′</m:t>
                              </m:r>
                            </m:sup>
                          </m:sSup>
                          <m:r>
                            <a:rPr lang="en-US" sz="2200" b="0" i="1" smtClean="0">
                              <a:solidFill>
                                <a:schemeClr val="bg1"/>
                              </a:solidFill>
                              <a:latin typeface="Cambria Math" panose="02040503050406030204" pitchFamily="18" charset="0"/>
                            </a:rPr>
                            <m:t>,</m:t>
                          </m:r>
                          <m:sSup>
                            <m:sSupPr>
                              <m:ctrlPr>
                                <a:rPr lang="en-US" sz="2200" i="1">
                                  <a:solidFill>
                                    <a:schemeClr val="bg1"/>
                                  </a:solidFill>
                                  <a:latin typeface="Cambria Math" panose="02040503050406030204" pitchFamily="18" charset="0"/>
                                  <a:ea typeface="Cambria Math" panose="02040503050406030204" pitchFamily="18" charset="0"/>
                                </a:rPr>
                              </m:ctrlPr>
                            </m:sSupPr>
                            <m:e>
                              <m:r>
                                <a:rPr lang="en-US" sz="2200" i="1">
                                  <a:solidFill>
                                    <a:schemeClr val="bg1"/>
                                  </a:solidFill>
                                  <a:latin typeface="Cambria Math" panose="02040503050406030204" pitchFamily="18" charset="0"/>
                                  <a:ea typeface="Cambria Math" panose="02040503050406030204" pitchFamily="18" charset="0"/>
                                </a:rPr>
                                <m:t>𝜃</m:t>
                              </m:r>
                            </m:e>
                            <m:sup>
                              <m:r>
                                <a:rPr lang="en-US" sz="2200" i="1">
                                  <a:solidFill>
                                    <a:schemeClr val="bg1"/>
                                  </a:solidFill>
                                  <a:latin typeface="Cambria Math" panose="02040503050406030204" pitchFamily="18" charset="0"/>
                                  <a:ea typeface="Cambria Math" panose="02040503050406030204" pitchFamily="18" charset="0"/>
                                </a:rPr>
                                <m:t>′</m:t>
                              </m:r>
                            </m:sup>
                          </m:sSup>
                        </m:e>
                      </m:d>
                      <m:r>
                        <a:rPr lang="en-US" sz="2200" b="0" i="1" smtClean="0">
                          <a:solidFill>
                            <a:schemeClr val="bg1"/>
                          </a:solidFill>
                          <a:latin typeface="Cambria Math" panose="02040503050406030204" pitchFamily="18" charset="0"/>
                        </a:rPr>
                        <m:t>=</m:t>
                      </m:r>
                      <m:nary>
                        <m:naryPr>
                          <m:chr m:val="∑"/>
                          <m:ctrlPr>
                            <a:rPr lang="en-US" sz="2200" i="1" smtClean="0">
                              <a:solidFill>
                                <a:schemeClr val="bg1"/>
                              </a:solidFill>
                              <a:latin typeface="Cambria Math" panose="02040503050406030204" pitchFamily="18" charset="0"/>
                            </a:rPr>
                          </m:ctrlPr>
                        </m:naryPr>
                        <m:sub>
                          <m:r>
                            <a:rPr lang="en-US" sz="2200" i="1">
                              <a:solidFill>
                                <a:schemeClr val="bg1"/>
                              </a:solidFill>
                              <a:latin typeface="Cambria Math" panose="02040503050406030204" pitchFamily="18" charset="0"/>
                            </a:rPr>
                            <m:t>𝑎</m:t>
                          </m:r>
                          <m:r>
                            <a:rPr lang="en-US" sz="2200" i="1">
                              <a:solidFill>
                                <a:schemeClr val="bg1"/>
                              </a:solidFill>
                              <a:latin typeface="Cambria Math" panose="02040503050406030204" pitchFamily="18" charset="0"/>
                            </a:rPr>
                            <m:t>=1</m:t>
                          </m:r>
                        </m:sub>
                        <m:sup>
                          <m:r>
                            <a:rPr lang="en-US" sz="2200" i="1">
                              <a:solidFill>
                                <a:schemeClr val="bg1"/>
                              </a:solidFill>
                              <a:latin typeface="Cambria Math" panose="02040503050406030204" pitchFamily="18" charset="0"/>
                            </a:rPr>
                            <m:t>𝐴</m:t>
                          </m:r>
                        </m:sup>
                        <m:e>
                          <m:nary>
                            <m:naryPr>
                              <m:chr m:val="∑"/>
                              <m:ctrlPr>
                                <a:rPr lang="en-US" sz="2200" i="1">
                                  <a:solidFill>
                                    <a:schemeClr val="bg1"/>
                                  </a:solidFill>
                                  <a:latin typeface="Cambria Math" panose="02040503050406030204" pitchFamily="18" charset="0"/>
                                </a:rPr>
                              </m:ctrlPr>
                            </m:naryPr>
                            <m:sub>
                              <m:r>
                                <m:rPr>
                                  <m:brk m:alnAt="23"/>
                                </m:rPr>
                                <a:rPr lang="en-US" sz="2200" i="1">
                                  <a:solidFill>
                                    <a:schemeClr val="bg1"/>
                                  </a:solidFill>
                                  <a:latin typeface="Cambria Math" panose="02040503050406030204" pitchFamily="18" charset="0"/>
                                </a:rPr>
                                <m:t>𝑡</m:t>
                              </m:r>
                              <m:r>
                                <a:rPr lang="en-US" sz="2200" i="1">
                                  <a:solidFill>
                                    <a:schemeClr val="bg1"/>
                                  </a:solidFill>
                                  <a:latin typeface="Cambria Math" panose="02040503050406030204" pitchFamily="18" charset="0"/>
                                </a:rPr>
                                <m:t>=1</m:t>
                              </m:r>
                            </m:sub>
                            <m:sup>
                              <m:r>
                                <a:rPr lang="en-US" sz="2200" i="1">
                                  <a:solidFill>
                                    <a:schemeClr val="bg1"/>
                                  </a:solidFill>
                                  <a:latin typeface="Cambria Math" panose="02040503050406030204" pitchFamily="18" charset="0"/>
                                </a:rPr>
                                <m:t>𝑇</m:t>
                              </m:r>
                            </m:sup>
                            <m:e>
                              <m:sSub>
                                <m:sSubPr>
                                  <m:ctrlPr>
                                    <a:rPr lang="en-US" sz="2200" i="1">
                                      <a:solidFill>
                                        <a:schemeClr val="bg1"/>
                                      </a:solidFill>
                                      <a:latin typeface="Cambria Math" panose="02040503050406030204" pitchFamily="18" charset="0"/>
                                    </a:rPr>
                                  </m:ctrlPr>
                                </m:sSubPr>
                                <m:e>
                                  <m:r>
                                    <a:rPr lang="en-US" sz="2200" i="1">
                                      <a:solidFill>
                                        <a:schemeClr val="bg1"/>
                                      </a:solidFill>
                                      <a:latin typeface="Cambria Math" panose="02040503050406030204" pitchFamily="18" charset="0"/>
                                    </a:rPr>
                                    <m:t>𝑠</m:t>
                                  </m:r>
                                </m:e>
                                <m:sub>
                                  <m:r>
                                    <a:rPr lang="en-US" sz="2200" i="1">
                                      <a:solidFill>
                                        <a:schemeClr val="bg1"/>
                                      </a:solidFill>
                                      <a:latin typeface="Cambria Math" panose="02040503050406030204" pitchFamily="18" charset="0"/>
                                    </a:rPr>
                                    <m:t>𝑎</m:t>
                                  </m:r>
                                </m:sub>
                              </m:sSub>
                              <m:d>
                                <m:dPr>
                                  <m:ctrlPr>
                                    <a:rPr lang="en-US" sz="2200" i="1">
                                      <a:solidFill>
                                        <a:schemeClr val="bg1"/>
                                      </a:solidFill>
                                      <a:latin typeface="Cambria Math" panose="02040503050406030204" pitchFamily="18" charset="0"/>
                                    </a:rPr>
                                  </m:ctrlPr>
                                </m:dPr>
                                <m:e>
                                  <m:r>
                                    <a:rPr lang="en-US" sz="2200" i="1">
                                      <a:solidFill>
                                        <a:schemeClr val="bg1"/>
                                      </a:solidFill>
                                      <a:latin typeface="Cambria Math" panose="02040503050406030204" pitchFamily="18" charset="0"/>
                                    </a:rPr>
                                    <m:t>𝑡</m:t>
                                  </m:r>
                                </m:e>
                              </m:d>
                              <m:sSup>
                                <m:sSupPr>
                                  <m:ctrlPr>
                                    <a:rPr lang="en-US" sz="2200" i="1">
                                      <a:solidFill>
                                        <a:schemeClr val="bg1"/>
                                      </a:solidFill>
                                      <a:latin typeface="Cambria Math" panose="02040503050406030204" pitchFamily="18" charset="0"/>
                                    </a:rPr>
                                  </m:ctrlPr>
                                </m:sSupPr>
                                <m:e>
                                  <m:r>
                                    <a:rPr lang="en-US" sz="2200" b="0" i="1" smtClean="0">
                                      <a:solidFill>
                                        <a:schemeClr val="bg1"/>
                                      </a:solidFill>
                                      <a:latin typeface="Cambria Math" panose="02040503050406030204" pitchFamily="18" charset="0"/>
                                    </a:rPr>
                                    <m:t> </m:t>
                                  </m:r>
                                  <m:r>
                                    <a:rPr lang="en-US" sz="2200" i="1">
                                      <a:solidFill>
                                        <a:schemeClr val="bg1"/>
                                      </a:solidFill>
                                      <a:latin typeface="Cambria Math" panose="02040503050406030204" pitchFamily="18" charset="0"/>
                                    </a:rPr>
                                    <m:t>𝑒</m:t>
                                  </m:r>
                                </m:e>
                                <m:sup>
                                  <m:r>
                                    <a:rPr lang="en-US" sz="2200" i="1">
                                      <a:solidFill>
                                        <a:schemeClr val="bg1"/>
                                      </a:solidFill>
                                      <a:latin typeface="Cambria Math" panose="02040503050406030204" pitchFamily="18" charset="0"/>
                                    </a:rPr>
                                    <m:t>−</m:t>
                                  </m:r>
                                  <m:r>
                                    <a:rPr lang="en-US" sz="2200" i="1">
                                      <a:solidFill>
                                        <a:schemeClr val="bg1"/>
                                      </a:solidFill>
                                      <a:latin typeface="Cambria Math" panose="02040503050406030204" pitchFamily="18" charset="0"/>
                                    </a:rPr>
                                    <m:t>𝑗</m:t>
                                  </m:r>
                                  <m:r>
                                    <a:rPr lang="en-US" sz="2200" i="1">
                                      <a:solidFill>
                                        <a:schemeClr val="bg1"/>
                                      </a:solidFill>
                                      <a:latin typeface="Cambria Math" panose="02040503050406030204" pitchFamily="18" charset="0"/>
                                    </a:rPr>
                                    <m:t> 2</m:t>
                                  </m:r>
                                  <m:r>
                                    <m:rPr>
                                      <m:nor/>
                                    </m:rPr>
                                    <a:rPr lang="el-GR" sz="2200" dirty="0">
                                      <a:solidFill>
                                        <a:schemeClr val="bg1"/>
                                      </a:solidFill>
                                      <a:latin typeface="Cambria Math" panose="02040503050406030204" pitchFamily="18" charset="0"/>
                                      <a:ea typeface="Cambria Math" panose="02040503050406030204" pitchFamily="18" charset="0"/>
                                    </a:rPr>
                                    <m:t>π</m:t>
                                  </m:r>
                                  <m:r>
                                    <a:rPr lang="en-US" sz="2200" i="1" dirty="0">
                                      <a:solidFill>
                                        <a:schemeClr val="bg1"/>
                                      </a:solidFill>
                                      <a:latin typeface="Cambria Math" panose="02040503050406030204" pitchFamily="18" charset="0"/>
                                      <a:ea typeface="Cambria Math" panose="02040503050406030204" pitchFamily="18" charset="0"/>
                                    </a:rPr>
                                    <m:t> </m:t>
                                  </m:r>
                                  <m:r>
                                    <a:rPr lang="en-US" sz="2200" i="1" dirty="0">
                                      <a:solidFill>
                                        <a:schemeClr val="bg1"/>
                                      </a:solidFill>
                                      <a:latin typeface="Cambria Math" panose="02040503050406030204" pitchFamily="18" charset="0"/>
                                      <a:ea typeface="Cambria Math" panose="02040503050406030204" pitchFamily="18" charset="0"/>
                                    </a:rPr>
                                    <m:t>𝑘𝑡</m:t>
                                  </m:r>
                                  <m:sSup>
                                    <m:sSupPr>
                                      <m:ctrlPr>
                                        <a:rPr lang="en-US" sz="2200" i="1" dirty="0">
                                          <a:solidFill>
                                            <a:schemeClr val="bg1"/>
                                          </a:solidFill>
                                          <a:latin typeface="Cambria Math" panose="02040503050406030204" pitchFamily="18" charset="0"/>
                                          <a:ea typeface="Cambria Math" panose="02040503050406030204" pitchFamily="18" charset="0"/>
                                        </a:rPr>
                                      </m:ctrlPr>
                                    </m:sSupPr>
                                    <m:e>
                                      <m:r>
                                        <a:rPr lang="en-US" sz="2200" i="1" dirty="0">
                                          <a:solidFill>
                                            <a:schemeClr val="bg1"/>
                                          </a:solidFill>
                                          <a:latin typeface="Cambria Math" panose="02040503050406030204" pitchFamily="18" charset="0"/>
                                          <a:ea typeface="Cambria Math" panose="02040503050406030204" pitchFamily="18" charset="0"/>
                                        </a:rPr>
                                        <m:t>𝑟</m:t>
                                      </m:r>
                                    </m:e>
                                    <m:sup>
                                      <m:r>
                                        <a:rPr lang="en-US" sz="2200" i="1" dirty="0">
                                          <a:solidFill>
                                            <a:schemeClr val="bg1"/>
                                          </a:solidFill>
                                          <a:latin typeface="Cambria Math" panose="02040503050406030204" pitchFamily="18" charset="0"/>
                                          <a:ea typeface="Cambria Math" panose="02040503050406030204" pitchFamily="18" charset="0"/>
                                        </a:rPr>
                                        <m:t>′</m:t>
                                      </m:r>
                                    </m:sup>
                                  </m:sSup>
                                  <m:r>
                                    <a:rPr lang="en-US" sz="2200" i="1" dirty="0">
                                      <a:solidFill>
                                        <a:schemeClr val="bg1"/>
                                      </a:solidFill>
                                      <a:latin typeface="Cambria Math" panose="02040503050406030204" pitchFamily="18" charset="0"/>
                                      <a:ea typeface="Cambria Math" panose="02040503050406030204" pitchFamily="18" charset="0"/>
                                    </a:rPr>
                                    <m:t>/</m:t>
                                  </m:r>
                                  <m:r>
                                    <a:rPr lang="en-US" sz="2200" i="1" dirty="0">
                                      <a:solidFill>
                                        <a:schemeClr val="bg1"/>
                                      </a:solidFill>
                                      <a:latin typeface="Cambria Math" panose="02040503050406030204" pitchFamily="18" charset="0"/>
                                      <a:ea typeface="Cambria Math" panose="02040503050406030204" pitchFamily="18" charset="0"/>
                                    </a:rPr>
                                    <m:t>𝑐</m:t>
                                  </m:r>
                                </m:sup>
                              </m:sSup>
                              <m:r>
                                <a:rPr lang="en-US" sz="2200" b="0" i="1" dirty="0" smtClean="0">
                                  <a:solidFill>
                                    <a:schemeClr val="bg1"/>
                                  </a:solidFill>
                                  <a:latin typeface="Cambria Math" panose="02040503050406030204" pitchFamily="18" charset="0"/>
                                  <a:ea typeface="Cambria Math" panose="02040503050406030204" pitchFamily="18" charset="0"/>
                                </a:rPr>
                                <m:t> </m:t>
                              </m:r>
                              <m:sSup>
                                <m:sSupPr>
                                  <m:ctrlPr>
                                    <a:rPr lang="en-US" sz="2200" i="1">
                                      <a:solidFill>
                                        <a:schemeClr val="bg1"/>
                                      </a:solidFill>
                                      <a:latin typeface="Cambria Math" panose="02040503050406030204" pitchFamily="18" charset="0"/>
                                    </a:rPr>
                                  </m:ctrlPr>
                                </m:sSupPr>
                                <m:e>
                                  <m:r>
                                    <a:rPr lang="en-US" sz="2200" i="1">
                                      <a:solidFill>
                                        <a:schemeClr val="bg1"/>
                                      </a:solidFill>
                                      <a:latin typeface="Cambria Math" panose="02040503050406030204" pitchFamily="18" charset="0"/>
                                    </a:rPr>
                                    <m:t>𝑒</m:t>
                                  </m:r>
                                </m:e>
                                <m:sup>
                                  <m:r>
                                    <a:rPr lang="en-US" sz="2200" i="1">
                                      <a:solidFill>
                                        <a:schemeClr val="bg1"/>
                                      </a:solidFill>
                                      <a:latin typeface="Cambria Math" panose="02040503050406030204" pitchFamily="18" charset="0"/>
                                    </a:rPr>
                                    <m:t>−</m:t>
                                  </m:r>
                                  <m:r>
                                    <a:rPr lang="en-US" sz="2200" i="1">
                                      <a:solidFill>
                                        <a:schemeClr val="bg1"/>
                                      </a:solidFill>
                                      <a:latin typeface="Cambria Math" panose="02040503050406030204" pitchFamily="18" charset="0"/>
                                    </a:rPr>
                                    <m:t>𝑗</m:t>
                                  </m:r>
                                  <m:r>
                                    <a:rPr lang="en-US" sz="2200" i="1">
                                      <a:solidFill>
                                        <a:schemeClr val="bg1"/>
                                      </a:solidFill>
                                      <a:latin typeface="Cambria Math" panose="02040503050406030204" pitchFamily="18" charset="0"/>
                                    </a:rPr>
                                    <m:t>2</m:t>
                                  </m:r>
                                  <m:r>
                                    <a:rPr lang="en-US" sz="2200" i="1">
                                      <a:solidFill>
                                        <a:schemeClr val="bg1"/>
                                      </a:solidFill>
                                      <a:latin typeface="Cambria Math" panose="02040503050406030204" pitchFamily="18" charset="0"/>
                                      <a:ea typeface="Cambria Math" panose="02040503050406030204" pitchFamily="18" charset="0"/>
                                    </a:rPr>
                                    <m:t>𝜋</m:t>
                                  </m:r>
                                  <m:sSub>
                                    <m:sSubPr>
                                      <m:ctrlPr>
                                        <a:rPr lang="en-US" sz="2200" i="1">
                                          <a:solidFill>
                                            <a:schemeClr val="bg1"/>
                                          </a:solidFill>
                                          <a:latin typeface="Cambria Math" panose="02040503050406030204" pitchFamily="18" charset="0"/>
                                          <a:ea typeface="Cambria Math" panose="02040503050406030204" pitchFamily="18" charset="0"/>
                                        </a:rPr>
                                      </m:ctrlPr>
                                    </m:sSubPr>
                                    <m:e>
                                      <m:r>
                                        <a:rPr lang="en-US" sz="2200" i="1">
                                          <a:solidFill>
                                            <a:schemeClr val="bg1"/>
                                          </a:solidFill>
                                          <a:latin typeface="Cambria Math" panose="02040503050406030204" pitchFamily="18" charset="0"/>
                                          <a:ea typeface="Cambria Math" panose="02040503050406030204" pitchFamily="18" charset="0"/>
                                        </a:rPr>
                                        <m:t>𝑓</m:t>
                                      </m:r>
                                    </m:e>
                                    <m:sub>
                                      <m:r>
                                        <a:rPr lang="en-US" sz="2200" i="1">
                                          <a:solidFill>
                                            <a:schemeClr val="bg1"/>
                                          </a:solidFill>
                                          <a:latin typeface="Cambria Math" panose="02040503050406030204" pitchFamily="18" charset="0"/>
                                          <a:ea typeface="Cambria Math" panose="02040503050406030204" pitchFamily="18" charset="0"/>
                                        </a:rPr>
                                        <m:t>0</m:t>
                                      </m:r>
                                    </m:sub>
                                  </m:sSub>
                                  <m:r>
                                    <a:rPr lang="en-US" sz="2200" b="0" i="1" smtClean="0">
                                      <a:solidFill>
                                        <a:schemeClr val="bg1"/>
                                      </a:solidFill>
                                      <a:latin typeface="Cambria Math" panose="02040503050406030204" pitchFamily="18" charset="0"/>
                                      <a:ea typeface="Cambria Math" panose="02040503050406030204" pitchFamily="18" charset="0"/>
                                    </a:rPr>
                                    <m:t>𝑎</m:t>
                                  </m:r>
                                  <m:r>
                                    <a:rPr lang="el-GR" sz="2200" i="1">
                                      <a:solidFill>
                                        <a:schemeClr val="bg1"/>
                                      </a:solidFill>
                                      <a:latin typeface="Cambria Math" panose="02040503050406030204" pitchFamily="18" charset="0"/>
                                      <a:ea typeface="Cambria Math" panose="02040503050406030204" pitchFamily="18" charset="0"/>
                                    </a:rPr>
                                    <m:t>ℓ</m:t>
                                  </m:r>
                                  <m:r>
                                    <m:rPr>
                                      <m:sty m:val="p"/>
                                    </m:rPr>
                                    <a:rPr lang="en-US" sz="2200">
                                      <a:solidFill>
                                        <a:schemeClr val="bg1"/>
                                      </a:solidFill>
                                      <a:latin typeface="Cambria Math" panose="02040503050406030204" pitchFamily="18" charset="0"/>
                                      <a:ea typeface="Cambria Math" panose="02040503050406030204" pitchFamily="18" charset="0"/>
                                    </a:rPr>
                                    <m:t>cos</m:t>
                                  </m:r>
                                  <m:r>
                                    <a:rPr lang="en-US" sz="2200" i="1">
                                      <a:solidFill>
                                        <a:schemeClr val="bg1"/>
                                      </a:solidFill>
                                      <a:latin typeface="Cambria Math" panose="02040503050406030204" pitchFamily="18" charset="0"/>
                                      <a:ea typeface="Cambria Math" panose="02040503050406030204" pitchFamily="18" charset="0"/>
                                    </a:rPr>
                                    <m:t>⁡(</m:t>
                                  </m:r>
                                  <m:sSup>
                                    <m:sSupPr>
                                      <m:ctrlPr>
                                        <a:rPr lang="en-US" sz="2200" i="1">
                                          <a:solidFill>
                                            <a:schemeClr val="bg1"/>
                                          </a:solidFill>
                                          <a:latin typeface="Cambria Math" panose="02040503050406030204" pitchFamily="18" charset="0"/>
                                          <a:ea typeface="Cambria Math" panose="02040503050406030204" pitchFamily="18" charset="0"/>
                                        </a:rPr>
                                      </m:ctrlPr>
                                    </m:sSupPr>
                                    <m:e>
                                      <m:r>
                                        <a:rPr lang="en-US" sz="2200" i="1">
                                          <a:solidFill>
                                            <a:schemeClr val="bg1"/>
                                          </a:solidFill>
                                          <a:latin typeface="Cambria Math" panose="02040503050406030204" pitchFamily="18" charset="0"/>
                                          <a:ea typeface="Cambria Math" panose="02040503050406030204" pitchFamily="18" charset="0"/>
                                        </a:rPr>
                                        <m:t>𝜃</m:t>
                                      </m:r>
                                    </m:e>
                                    <m:sup>
                                      <m:r>
                                        <a:rPr lang="en-US" sz="2200" i="1">
                                          <a:solidFill>
                                            <a:schemeClr val="bg1"/>
                                          </a:solidFill>
                                          <a:latin typeface="Cambria Math" panose="02040503050406030204" pitchFamily="18" charset="0"/>
                                          <a:ea typeface="Cambria Math" panose="02040503050406030204" pitchFamily="18" charset="0"/>
                                        </a:rPr>
                                        <m:t>′</m:t>
                                      </m:r>
                                    </m:sup>
                                  </m:sSup>
                                  <m:r>
                                    <a:rPr lang="en-US" sz="2200" i="1">
                                      <a:solidFill>
                                        <a:schemeClr val="bg1"/>
                                      </a:solidFill>
                                      <a:latin typeface="Cambria Math" panose="02040503050406030204" pitchFamily="18" charset="0"/>
                                      <a:ea typeface="Cambria Math" panose="02040503050406030204" pitchFamily="18" charset="0"/>
                                    </a:rPr>
                                    <m:t>)</m:t>
                                  </m:r>
                                  <m:r>
                                    <a:rPr lang="en-US" sz="2200" i="1" dirty="0">
                                      <a:solidFill>
                                        <a:schemeClr val="bg1"/>
                                      </a:solidFill>
                                      <a:latin typeface="Cambria Math" panose="02040503050406030204" pitchFamily="18" charset="0"/>
                                      <a:ea typeface="Cambria Math" panose="02040503050406030204" pitchFamily="18" charset="0"/>
                                    </a:rPr>
                                    <m:t>/</m:t>
                                  </m:r>
                                  <m:r>
                                    <a:rPr lang="en-US" sz="2200" i="1" dirty="0">
                                      <a:solidFill>
                                        <a:schemeClr val="bg1"/>
                                      </a:solidFill>
                                      <a:latin typeface="Cambria Math" panose="02040503050406030204" pitchFamily="18" charset="0"/>
                                      <a:ea typeface="Cambria Math" panose="02040503050406030204" pitchFamily="18" charset="0"/>
                                    </a:rPr>
                                    <m:t>𝑐</m:t>
                                  </m:r>
                                </m:sup>
                              </m:sSup>
                            </m:e>
                          </m:nary>
                        </m:e>
                      </m:nary>
                    </m:oMath>
                  </m:oMathPara>
                </a14:m>
                <a:endParaRPr lang="en-US" sz="2200" baseline="30000" dirty="0">
                  <a:solidFill>
                    <a:schemeClr val="bg1"/>
                  </a:solidFill>
                </a:endParaRPr>
              </a:p>
            </p:txBody>
          </p:sp>
        </mc:Choice>
        <mc:Fallback xmlns="">
          <p:sp>
            <p:nvSpPr>
              <p:cNvPr id="252" name="Title 1">
                <a:extLst>
                  <a:ext uri="{FF2B5EF4-FFF2-40B4-BE49-F238E27FC236}">
                    <a16:creationId xmlns:a16="http://schemas.microsoft.com/office/drawing/2014/main" id="{15BC163A-972B-4879-A8CF-AC1651D2CB6A}"/>
                  </a:ext>
                </a:extLst>
              </p:cNvPr>
              <p:cNvSpPr txBox="1">
                <a:spLocks noRot="1" noChangeAspect="1" noMove="1" noResize="1" noEditPoints="1" noAdjustHandles="1" noChangeArrowheads="1" noChangeShapeType="1" noTextEdit="1"/>
              </p:cNvSpPr>
              <p:nvPr/>
            </p:nvSpPr>
            <p:spPr>
              <a:xfrm>
                <a:off x="2028982" y="4378235"/>
                <a:ext cx="6728938" cy="953723"/>
              </a:xfrm>
              <a:prstGeom prst="rect">
                <a:avLst/>
              </a:prstGeom>
              <a:blipFill>
                <a:blip r:embed="rId2"/>
                <a:stretch>
                  <a:fillRect t="-10828"/>
                </a:stretch>
              </a:blipFill>
              <a:ln>
                <a:noFill/>
              </a:ln>
            </p:spPr>
            <p:txBody>
              <a:bodyPr/>
              <a:lstStyle/>
              <a:p>
                <a:r>
                  <a:rPr lang="en-US">
                    <a:noFill/>
                  </a:rPr>
                  <a:t> </a:t>
                </a:r>
              </a:p>
            </p:txBody>
          </p:sp>
        </mc:Fallback>
      </mc:AlternateContent>
      <p:grpSp>
        <p:nvGrpSpPr>
          <p:cNvPr id="32" name="Group 31">
            <a:extLst>
              <a:ext uri="{FF2B5EF4-FFF2-40B4-BE49-F238E27FC236}">
                <a16:creationId xmlns:a16="http://schemas.microsoft.com/office/drawing/2014/main" id="{28EC506D-D183-4BEF-B321-CE6C62DEDE0D}"/>
              </a:ext>
            </a:extLst>
          </p:cNvPr>
          <p:cNvGrpSpPr>
            <a:grpSpLocks noChangeAspect="1"/>
          </p:cNvGrpSpPr>
          <p:nvPr/>
        </p:nvGrpSpPr>
        <p:grpSpPr>
          <a:xfrm>
            <a:off x="4327535" y="985669"/>
            <a:ext cx="417571" cy="514177"/>
            <a:chOff x="3671248" y="1508078"/>
            <a:chExt cx="522436" cy="643302"/>
          </a:xfrm>
        </p:grpSpPr>
        <p:sp>
          <p:nvSpPr>
            <p:cNvPr id="33" name="Isosceles Triangle 32">
              <a:extLst>
                <a:ext uri="{FF2B5EF4-FFF2-40B4-BE49-F238E27FC236}">
                  <a16:creationId xmlns:a16="http://schemas.microsoft.com/office/drawing/2014/main" id="{989EBC67-D990-47AB-AE6E-031A27F0EE22}"/>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4" name="Straight Connector 33">
              <a:extLst>
                <a:ext uri="{FF2B5EF4-FFF2-40B4-BE49-F238E27FC236}">
                  <a16:creationId xmlns:a16="http://schemas.microsoft.com/office/drawing/2014/main" id="{BD6E331B-7739-4953-AC6B-3F8FDDFAACC6}"/>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0C0FB9A0-088C-4A91-BE30-53C5808ACBD4}"/>
              </a:ext>
            </a:extLst>
          </p:cNvPr>
          <p:cNvGrpSpPr>
            <a:grpSpLocks noChangeAspect="1"/>
          </p:cNvGrpSpPr>
          <p:nvPr/>
        </p:nvGrpSpPr>
        <p:grpSpPr>
          <a:xfrm>
            <a:off x="5334447" y="985669"/>
            <a:ext cx="417571" cy="514177"/>
            <a:chOff x="3671248" y="1508078"/>
            <a:chExt cx="522436" cy="643302"/>
          </a:xfrm>
        </p:grpSpPr>
        <p:sp>
          <p:nvSpPr>
            <p:cNvPr id="36" name="Isosceles Triangle 35">
              <a:extLst>
                <a:ext uri="{FF2B5EF4-FFF2-40B4-BE49-F238E27FC236}">
                  <a16:creationId xmlns:a16="http://schemas.microsoft.com/office/drawing/2014/main" id="{E64E9982-2304-4BA2-92CB-07A95B8396AA}"/>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7" name="Straight Connector 36">
              <a:extLst>
                <a:ext uri="{FF2B5EF4-FFF2-40B4-BE49-F238E27FC236}">
                  <a16:creationId xmlns:a16="http://schemas.microsoft.com/office/drawing/2014/main" id="{85D225BE-770F-4E96-A47C-CE9CBB9C5F83}"/>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76FAFBED-8830-4E2A-8D52-9154F62DEC86}"/>
              </a:ext>
            </a:extLst>
          </p:cNvPr>
          <p:cNvGrpSpPr>
            <a:grpSpLocks noChangeAspect="1"/>
          </p:cNvGrpSpPr>
          <p:nvPr/>
        </p:nvGrpSpPr>
        <p:grpSpPr>
          <a:xfrm>
            <a:off x="6341359" y="985669"/>
            <a:ext cx="417571" cy="514177"/>
            <a:chOff x="3671248" y="1508078"/>
            <a:chExt cx="522436" cy="643302"/>
          </a:xfrm>
        </p:grpSpPr>
        <p:sp>
          <p:nvSpPr>
            <p:cNvPr id="39" name="Isosceles Triangle 38">
              <a:extLst>
                <a:ext uri="{FF2B5EF4-FFF2-40B4-BE49-F238E27FC236}">
                  <a16:creationId xmlns:a16="http://schemas.microsoft.com/office/drawing/2014/main" id="{151C2F6C-C616-4443-A25C-A9C892D11968}"/>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0" name="Straight Connector 39">
              <a:extLst>
                <a:ext uri="{FF2B5EF4-FFF2-40B4-BE49-F238E27FC236}">
                  <a16:creationId xmlns:a16="http://schemas.microsoft.com/office/drawing/2014/main" id="{122FBCB0-2002-4BCE-ACA5-C4A200D0FDA5}"/>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78A10BE2-08A5-4F31-9127-91D300CD8133}"/>
              </a:ext>
            </a:extLst>
          </p:cNvPr>
          <p:cNvGrpSpPr/>
          <p:nvPr/>
        </p:nvGrpSpPr>
        <p:grpSpPr>
          <a:xfrm>
            <a:off x="3318520" y="984375"/>
            <a:ext cx="419673" cy="516765"/>
            <a:chOff x="3671248" y="1508078"/>
            <a:chExt cx="522436" cy="643302"/>
          </a:xfrm>
        </p:grpSpPr>
        <p:sp>
          <p:nvSpPr>
            <p:cNvPr id="42" name="Isosceles Triangle 41">
              <a:extLst>
                <a:ext uri="{FF2B5EF4-FFF2-40B4-BE49-F238E27FC236}">
                  <a16:creationId xmlns:a16="http://schemas.microsoft.com/office/drawing/2014/main" id="{64EABDE2-C7FD-4260-B372-4B762F37DE0B}"/>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3" name="Straight Connector 42">
              <a:extLst>
                <a:ext uri="{FF2B5EF4-FFF2-40B4-BE49-F238E27FC236}">
                  <a16:creationId xmlns:a16="http://schemas.microsoft.com/office/drawing/2014/main" id="{0897447B-5BAB-4690-B306-C774DD262F7C}"/>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540D86F9-A352-4DAF-844A-4A1CBF6A4DB1}"/>
              </a:ext>
            </a:extLst>
          </p:cNvPr>
          <p:cNvGrpSpPr/>
          <p:nvPr/>
        </p:nvGrpSpPr>
        <p:grpSpPr>
          <a:xfrm>
            <a:off x="3788850" y="2709677"/>
            <a:ext cx="2499751" cy="1323844"/>
            <a:chOff x="3046340" y="1872425"/>
            <a:chExt cx="3984771" cy="2110296"/>
          </a:xfrm>
        </p:grpSpPr>
        <p:sp>
          <p:nvSpPr>
            <p:cNvPr id="8" name="Rectangle 7">
              <a:extLst>
                <a:ext uri="{FF2B5EF4-FFF2-40B4-BE49-F238E27FC236}">
                  <a16:creationId xmlns:a16="http://schemas.microsoft.com/office/drawing/2014/main" id="{D5465E27-9C8E-460C-8EBC-F25C68A1A31B}"/>
                </a:ext>
              </a:extLst>
            </p:cNvPr>
            <p:cNvSpPr/>
            <p:nvPr/>
          </p:nvSpPr>
          <p:spPr>
            <a:xfrm>
              <a:off x="4500689" y="187626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DEC677A-FED7-4B80-AF72-92389ACD319B}"/>
                </a:ext>
              </a:extLst>
            </p:cNvPr>
            <p:cNvSpPr/>
            <p:nvPr/>
          </p:nvSpPr>
          <p:spPr>
            <a:xfrm>
              <a:off x="4871529" y="188134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355202-151B-490F-AC6F-1C3D6E7E2CAF}"/>
                </a:ext>
              </a:extLst>
            </p:cNvPr>
            <p:cNvSpPr/>
            <p:nvPr/>
          </p:nvSpPr>
          <p:spPr>
            <a:xfrm>
              <a:off x="5229669" y="188134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AB7CD78-56F0-40EE-A102-822EC7E0228D}"/>
                </a:ext>
              </a:extLst>
            </p:cNvPr>
            <p:cNvSpPr/>
            <p:nvPr/>
          </p:nvSpPr>
          <p:spPr>
            <a:xfrm>
              <a:off x="5595429" y="188134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B5963CB-0E5E-4BA8-BD3B-AB3D0869C112}"/>
                </a:ext>
              </a:extLst>
            </p:cNvPr>
            <p:cNvSpPr/>
            <p:nvPr/>
          </p:nvSpPr>
          <p:spPr>
            <a:xfrm>
              <a:off x="5953569" y="187626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3B22EAA-EF71-44AE-87EC-946DB71A2F47}"/>
                </a:ext>
              </a:extLst>
            </p:cNvPr>
            <p:cNvSpPr/>
            <p:nvPr/>
          </p:nvSpPr>
          <p:spPr>
            <a:xfrm>
              <a:off x="4500689" y="222297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935F24B-5ACA-4567-A15F-01BB54E5C471}"/>
                </a:ext>
              </a:extLst>
            </p:cNvPr>
            <p:cNvSpPr/>
            <p:nvPr/>
          </p:nvSpPr>
          <p:spPr>
            <a:xfrm>
              <a:off x="4871529" y="222805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E1D467B-C62F-4088-9A54-796E3060BC0E}"/>
                </a:ext>
              </a:extLst>
            </p:cNvPr>
            <p:cNvSpPr/>
            <p:nvPr/>
          </p:nvSpPr>
          <p:spPr>
            <a:xfrm>
              <a:off x="5229669" y="222805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29CA3D1-30E8-4013-ACC2-AC2F716286CA}"/>
                </a:ext>
              </a:extLst>
            </p:cNvPr>
            <p:cNvSpPr/>
            <p:nvPr/>
          </p:nvSpPr>
          <p:spPr>
            <a:xfrm>
              <a:off x="5595429" y="222805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1915287-8A9A-4839-A5EA-E497CB8C7177}"/>
                </a:ext>
              </a:extLst>
            </p:cNvPr>
            <p:cNvSpPr/>
            <p:nvPr/>
          </p:nvSpPr>
          <p:spPr>
            <a:xfrm>
              <a:off x="5953569" y="222297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E599C19-5100-4574-BDB5-32C02A8BDA9C}"/>
                </a:ext>
              </a:extLst>
            </p:cNvPr>
            <p:cNvSpPr/>
            <p:nvPr/>
          </p:nvSpPr>
          <p:spPr>
            <a:xfrm>
              <a:off x="6314249" y="222297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B6E7B5C-F402-4A5B-B77F-1575007A6434}"/>
                </a:ext>
              </a:extLst>
            </p:cNvPr>
            <p:cNvSpPr/>
            <p:nvPr/>
          </p:nvSpPr>
          <p:spPr>
            <a:xfrm>
              <a:off x="6677469" y="222297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DE076F0-34A3-4987-804B-E366D30CE031}"/>
                </a:ext>
              </a:extLst>
            </p:cNvPr>
            <p:cNvSpPr/>
            <p:nvPr/>
          </p:nvSpPr>
          <p:spPr>
            <a:xfrm>
              <a:off x="3781869" y="222551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DE29AAD-0D51-42C0-97D0-3656105DAA36}"/>
                </a:ext>
              </a:extLst>
            </p:cNvPr>
            <p:cNvSpPr/>
            <p:nvPr/>
          </p:nvSpPr>
          <p:spPr>
            <a:xfrm>
              <a:off x="4145089" y="222805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6DAAC13-EED5-4477-B953-30C95F5E9AA4}"/>
                </a:ext>
              </a:extLst>
            </p:cNvPr>
            <p:cNvSpPr/>
            <p:nvPr/>
          </p:nvSpPr>
          <p:spPr>
            <a:xfrm>
              <a:off x="3416109" y="2223614"/>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DA5BE1E-A1FA-4258-918A-89464915AC1E}"/>
                </a:ext>
              </a:extLst>
            </p:cNvPr>
            <p:cNvSpPr/>
            <p:nvPr/>
          </p:nvSpPr>
          <p:spPr>
            <a:xfrm>
              <a:off x="3056064" y="2233139"/>
              <a:ext cx="336071" cy="336071"/>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97399C0-CDCB-40CC-8513-B7703A1B9B98}"/>
                </a:ext>
              </a:extLst>
            </p:cNvPr>
            <p:cNvSpPr/>
            <p:nvPr/>
          </p:nvSpPr>
          <p:spPr>
            <a:xfrm>
              <a:off x="6314249" y="187626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1B110DC-A336-4324-973F-32BDE5EB7BEA}"/>
                </a:ext>
              </a:extLst>
            </p:cNvPr>
            <p:cNvSpPr/>
            <p:nvPr/>
          </p:nvSpPr>
          <p:spPr>
            <a:xfrm>
              <a:off x="6681279" y="187626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494981C-5ED1-49BF-961E-38FCA1DF94EC}"/>
                </a:ext>
              </a:extLst>
            </p:cNvPr>
            <p:cNvSpPr/>
            <p:nvPr/>
          </p:nvSpPr>
          <p:spPr>
            <a:xfrm>
              <a:off x="3781869" y="187880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DF91242-514B-4D96-A3E2-CB6AD9B993C1}"/>
                </a:ext>
              </a:extLst>
            </p:cNvPr>
            <p:cNvSpPr/>
            <p:nvPr/>
          </p:nvSpPr>
          <p:spPr>
            <a:xfrm>
              <a:off x="4145089" y="188134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3926DD2-7F88-4085-9096-21CE11491214}"/>
                </a:ext>
              </a:extLst>
            </p:cNvPr>
            <p:cNvSpPr/>
            <p:nvPr/>
          </p:nvSpPr>
          <p:spPr>
            <a:xfrm>
              <a:off x="3416109" y="1876904"/>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FE3354E-7030-4F5A-BE81-2C1E531981A4}"/>
                </a:ext>
              </a:extLst>
            </p:cNvPr>
            <p:cNvSpPr/>
            <p:nvPr/>
          </p:nvSpPr>
          <p:spPr>
            <a:xfrm>
              <a:off x="3056064" y="1886429"/>
              <a:ext cx="336071" cy="336071"/>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383DCE7-A070-4237-B4A1-E1C6729CCA64}"/>
                </a:ext>
              </a:extLst>
            </p:cNvPr>
            <p:cNvSpPr/>
            <p:nvPr/>
          </p:nvSpPr>
          <p:spPr>
            <a:xfrm>
              <a:off x="4500689" y="256968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46C9AAA0-7072-4B09-9305-F3A9D102A88F}"/>
                </a:ext>
              </a:extLst>
            </p:cNvPr>
            <p:cNvSpPr/>
            <p:nvPr/>
          </p:nvSpPr>
          <p:spPr>
            <a:xfrm>
              <a:off x="4871529" y="2574769"/>
              <a:ext cx="343056" cy="3430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E647475-87F2-457D-9D64-837995B5DC75}"/>
                </a:ext>
              </a:extLst>
            </p:cNvPr>
            <p:cNvSpPr/>
            <p:nvPr/>
          </p:nvSpPr>
          <p:spPr>
            <a:xfrm>
              <a:off x="5229669" y="257476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514ABA67-E80A-47B3-9A0A-9B45B8DB4350}"/>
                </a:ext>
              </a:extLst>
            </p:cNvPr>
            <p:cNvSpPr/>
            <p:nvPr/>
          </p:nvSpPr>
          <p:spPr>
            <a:xfrm>
              <a:off x="5595429" y="257476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36AC8FC9-182D-47F6-95BF-BE823C33C1F2}"/>
                </a:ext>
              </a:extLst>
            </p:cNvPr>
            <p:cNvSpPr/>
            <p:nvPr/>
          </p:nvSpPr>
          <p:spPr>
            <a:xfrm>
              <a:off x="5953569" y="256968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D563D77-38CE-42C9-946A-38FFDE85092B}"/>
                </a:ext>
              </a:extLst>
            </p:cNvPr>
            <p:cNvSpPr/>
            <p:nvPr/>
          </p:nvSpPr>
          <p:spPr>
            <a:xfrm>
              <a:off x="6314249" y="256968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4FD15037-1B14-46CB-8AA5-935EA5185CC0}"/>
                </a:ext>
              </a:extLst>
            </p:cNvPr>
            <p:cNvSpPr/>
            <p:nvPr/>
          </p:nvSpPr>
          <p:spPr>
            <a:xfrm>
              <a:off x="6677469" y="256968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BF94213-9E28-42B5-94E6-A737C81B6417}"/>
                </a:ext>
              </a:extLst>
            </p:cNvPr>
            <p:cNvSpPr/>
            <p:nvPr/>
          </p:nvSpPr>
          <p:spPr>
            <a:xfrm>
              <a:off x="3781869" y="257222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7228A6C6-0C37-40A6-A472-1345D988903F}"/>
                </a:ext>
              </a:extLst>
            </p:cNvPr>
            <p:cNvSpPr/>
            <p:nvPr/>
          </p:nvSpPr>
          <p:spPr>
            <a:xfrm>
              <a:off x="4145089" y="257476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58DDBB98-96D5-4051-8797-E58ED7E0638C}"/>
                </a:ext>
              </a:extLst>
            </p:cNvPr>
            <p:cNvSpPr/>
            <p:nvPr/>
          </p:nvSpPr>
          <p:spPr>
            <a:xfrm>
              <a:off x="3416109" y="2570324"/>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505831E0-6C20-4EDF-AC6B-95DE716AFC21}"/>
                </a:ext>
              </a:extLst>
            </p:cNvPr>
            <p:cNvSpPr/>
            <p:nvPr/>
          </p:nvSpPr>
          <p:spPr>
            <a:xfrm>
              <a:off x="3056064" y="2579849"/>
              <a:ext cx="336071" cy="336071"/>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5C0088D0-1202-42B0-8C4C-21BB2A46DC6E}"/>
                </a:ext>
              </a:extLst>
            </p:cNvPr>
            <p:cNvSpPr/>
            <p:nvPr/>
          </p:nvSpPr>
          <p:spPr>
            <a:xfrm>
              <a:off x="4504499" y="292020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BAFF0E0B-0652-468E-926D-73D173755377}"/>
                </a:ext>
              </a:extLst>
            </p:cNvPr>
            <p:cNvSpPr/>
            <p:nvPr/>
          </p:nvSpPr>
          <p:spPr>
            <a:xfrm>
              <a:off x="4875339" y="292528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93C16A4D-68E8-4534-AD59-D81E87D6EE18}"/>
                </a:ext>
              </a:extLst>
            </p:cNvPr>
            <p:cNvSpPr/>
            <p:nvPr/>
          </p:nvSpPr>
          <p:spPr>
            <a:xfrm>
              <a:off x="5233479" y="292528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FA6B5105-4934-4EAC-8620-DC4CDDEDFC7C}"/>
                </a:ext>
              </a:extLst>
            </p:cNvPr>
            <p:cNvSpPr/>
            <p:nvPr/>
          </p:nvSpPr>
          <p:spPr>
            <a:xfrm>
              <a:off x="5599239" y="292528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65DA36D6-8376-492F-A6E8-5DEF712D67AF}"/>
                </a:ext>
              </a:extLst>
            </p:cNvPr>
            <p:cNvSpPr/>
            <p:nvPr/>
          </p:nvSpPr>
          <p:spPr>
            <a:xfrm>
              <a:off x="5957379" y="292020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4CBE1EC-67DF-406D-A1A7-44A8CC711EFF}"/>
                </a:ext>
              </a:extLst>
            </p:cNvPr>
            <p:cNvSpPr/>
            <p:nvPr/>
          </p:nvSpPr>
          <p:spPr>
            <a:xfrm>
              <a:off x="6318059" y="292020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9E824E4D-53C0-48C3-9243-1B153D9D7C73}"/>
                </a:ext>
              </a:extLst>
            </p:cNvPr>
            <p:cNvSpPr/>
            <p:nvPr/>
          </p:nvSpPr>
          <p:spPr>
            <a:xfrm>
              <a:off x="6681279" y="292020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E46519A1-0011-42A4-8164-344F00529023}"/>
                </a:ext>
              </a:extLst>
            </p:cNvPr>
            <p:cNvSpPr/>
            <p:nvPr/>
          </p:nvSpPr>
          <p:spPr>
            <a:xfrm>
              <a:off x="3785679" y="292274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C6F1F505-F2B5-42B2-B07D-98BB41AB9255}"/>
                </a:ext>
              </a:extLst>
            </p:cNvPr>
            <p:cNvSpPr/>
            <p:nvPr/>
          </p:nvSpPr>
          <p:spPr>
            <a:xfrm>
              <a:off x="4148899" y="292528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DF9756E9-F1B4-4637-96A3-A7CEEF02DA55}"/>
                </a:ext>
              </a:extLst>
            </p:cNvPr>
            <p:cNvSpPr/>
            <p:nvPr/>
          </p:nvSpPr>
          <p:spPr>
            <a:xfrm>
              <a:off x="3419919" y="2920844"/>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C5083EBF-3E12-49EE-8E70-612BD40492DA}"/>
                </a:ext>
              </a:extLst>
            </p:cNvPr>
            <p:cNvSpPr/>
            <p:nvPr/>
          </p:nvSpPr>
          <p:spPr>
            <a:xfrm>
              <a:off x="3059874" y="2930369"/>
              <a:ext cx="336071" cy="336071"/>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FBDFA20C-898E-4965-A1E3-F75DC8E46BB6}"/>
                </a:ext>
              </a:extLst>
            </p:cNvPr>
            <p:cNvSpPr/>
            <p:nvPr/>
          </p:nvSpPr>
          <p:spPr>
            <a:xfrm>
              <a:off x="4500689" y="327453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36E957D4-0CC2-497C-A7DF-0C13AFB6195F}"/>
                </a:ext>
              </a:extLst>
            </p:cNvPr>
            <p:cNvSpPr/>
            <p:nvPr/>
          </p:nvSpPr>
          <p:spPr>
            <a:xfrm>
              <a:off x="4871529" y="327961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AB6DBA4-EB56-49D5-BB03-027B6894FFF3}"/>
                </a:ext>
              </a:extLst>
            </p:cNvPr>
            <p:cNvSpPr/>
            <p:nvPr/>
          </p:nvSpPr>
          <p:spPr>
            <a:xfrm>
              <a:off x="5229669" y="327961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2DA47C37-2A97-4186-8F58-E7EB4554B008}"/>
                </a:ext>
              </a:extLst>
            </p:cNvPr>
            <p:cNvSpPr/>
            <p:nvPr/>
          </p:nvSpPr>
          <p:spPr>
            <a:xfrm>
              <a:off x="5595429" y="327961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ED4B9734-1E67-466D-8AD5-58B22FDB9C08}"/>
                </a:ext>
              </a:extLst>
            </p:cNvPr>
            <p:cNvSpPr/>
            <p:nvPr/>
          </p:nvSpPr>
          <p:spPr>
            <a:xfrm>
              <a:off x="5953569" y="327453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671C3C7D-A6D6-4AF2-A9E3-71D5AF0E7166}"/>
                </a:ext>
              </a:extLst>
            </p:cNvPr>
            <p:cNvSpPr/>
            <p:nvPr/>
          </p:nvSpPr>
          <p:spPr>
            <a:xfrm>
              <a:off x="6314249" y="327453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1462F2DD-D9F1-4BAC-9FD8-BB0715EFF8CE}"/>
                </a:ext>
              </a:extLst>
            </p:cNvPr>
            <p:cNvSpPr/>
            <p:nvPr/>
          </p:nvSpPr>
          <p:spPr>
            <a:xfrm>
              <a:off x="6677469" y="327453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5AC4C176-4ACE-4D6E-AD34-0844C463B9F2}"/>
                </a:ext>
              </a:extLst>
            </p:cNvPr>
            <p:cNvSpPr/>
            <p:nvPr/>
          </p:nvSpPr>
          <p:spPr>
            <a:xfrm>
              <a:off x="3781869" y="327707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E0D2AE3E-D8BB-40B4-B396-96C43D29C188}"/>
                </a:ext>
              </a:extLst>
            </p:cNvPr>
            <p:cNvSpPr/>
            <p:nvPr/>
          </p:nvSpPr>
          <p:spPr>
            <a:xfrm>
              <a:off x="4145089" y="327961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DD7900DF-F3D8-44FE-BCF3-499C6255144C}"/>
                </a:ext>
              </a:extLst>
            </p:cNvPr>
            <p:cNvSpPr/>
            <p:nvPr/>
          </p:nvSpPr>
          <p:spPr>
            <a:xfrm>
              <a:off x="3416109" y="3275174"/>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29B0A051-BFB7-4C10-AF64-CF92E0ECBEBB}"/>
                </a:ext>
              </a:extLst>
            </p:cNvPr>
            <p:cNvSpPr/>
            <p:nvPr/>
          </p:nvSpPr>
          <p:spPr>
            <a:xfrm>
              <a:off x="3056064" y="3284699"/>
              <a:ext cx="336071" cy="336071"/>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70E421AC-67BB-45E7-B109-F486F4A1695B}"/>
                </a:ext>
              </a:extLst>
            </p:cNvPr>
            <p:cNvSpPr/>
            <p:nvPr/>
          </p:nvSpPr>
          <p:spPr>
            <a:xfrm>
              <a:off x="4504499" y="362505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A3DD2C9C-0A1B-48A7-98DF-FA658D4D6D0E}"/>
                </a:ext>
              </a:extLst>
            </p:cNvPr>
            <p:cNvSpPr/>
            <p:nvPr/>
          </p:nvSpPr>
          <p:spPr>
            <a:xfrm>
              <a:off x="4875339" y="363013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DC61C912-4977-4ACF-B32A-1CB40C02F794}"/>
                </a:ext>
              </a:extLst>
            </p:cNvPr>
            <p:cNvSpPr/>
            <p:nvPr/>
          </p:nvSpPr>
          <p:spPr>
            <a:xfrm>
              <a:off x="5233479" y="363013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F0EEA726-F8C8-47BB-B8BA-DB2782404B6F}"/>
                </a:ext>
              </a:extLst>
            </p:cNvPr>
            <p:cNvSpPr/>
            <p:nvPr/>
          </p:nvSpPr>
          <p:spPr>
            <a:xfrm>
              <a:off x="5599239" y="363013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AF1F4983-C1A2-4EAB-AC53-A9877DDF35D2}"/>
                </a:ext>
              </a:extLst>
            </p:cNvPr>
            <p:cNvSpPr/>
            <p:nvPr/>
          </p:nvSpPr>
          <p:spPr>
            <a:xfrm>
              <a:off x="5957379" y="362505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AA07D39B-D558-4061-BA3C-157174DD240B}"/>
                </a:ext>
              </a:extLst>
            </p:cNvPr>
            <p:cNvSpPr/>
            <p:nvPr/>
          </p:nvSpPr>
          <p:spPr>
            <a:xfrm>
              <a:off x="6318059" y="362505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B58C5F08-BF3A-4A9B-AF29-62B7EFE30289}"/>
                </a:ext>
              </a:extLst>
            </p:cNvPr>
            <p:cNvSpPr/>
            <p:nvPr/>
          </p:nvSpPr>
          <p:spPr>
            <a:xfrm>
              <a:off x="6681279" y="362505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39264888-2264-49E4-9028-E5D64D846587}"/>
                </a:ext>
              </a:extLst>
            </p:cNvPr>
            <p:cNvSpPr/>
            <p:nvPr/>
          </p:nvSpPr>
          <p:spPr>
            <a:xfrm>
              <a:off x="3785679" y="362759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EE6F0752-1CB3-4767-8AE2-7AEB4852FDDB}"/>
                </a:ext>
              </a:extLst>
            </p:cNvPr>
            <p:cNvSpPr/>
            <p:nvPr/>
          </p:nvSpPr>
          <p:spPr>
            <a:xfrm>
              <a:off x="4148899" y="3630139"/>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6BC2A8DB-FA13-4383-A706-9A6589FA6EBA}"/>
                </a:ext>
              </a:extLst>
            </p:cNvPr>
            <p:cNvSpPr/>
            <p:nvPr/>
          </p:nvSpPr>
          <p:spPr>
            <a:xfrm>
              <a:off x="3419919" y="3625694"/>
              <a:ext cx="343056" cy="343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CD6C2717-933C-4DC5-9C44-F16148857587}"/>
                </a:ext>
              </a:extLst>
            </p:cNvPr>
            <p:cNvSpPr/>
            <p:nvPr/>
          </p:nvSpPr>
          <p:spPr>
            <a:xfrm>
              <a:off x="3059874" y="3635219"/>
              <a:ext cx="336071" cy="336071"/>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92">
              <a:extLst>
                <a:ext uri="{FF2B5EF4-FFF2-40B4-BE49-F238E27FC236}">
                  <a16:creationId xmlns:a16="http://schemas.microsoft.com/office/drawing/2014/main" id="{E7E51D02-3335-4098-B8B7-D3C793BFE1BA}"/>
                </a:ext>
              </a:extLst>
            </p:cNvPr>
            <p:cNvGrpSpPr/>
            <p:nvPr/>
          </p:nvGrpSpPr>
          <p:grpSpPr>
            <a:xfrm>
              <a:off x="3046340" y="1872425"/>
              <a:ext cx="3984771" cy="2110296"/>
              <a:chOff x="4944349" y="2329344"/>
              <a:chExt cx="3984771" cy="2600587"/>
            </a:xfrm>
          </p:grpSpPr>
          <p:grpSp>
            <p:nvGrpSpPr>
              <p:cNvPr id="94" name="Group 93">
                <a:extLst>
                  <a:ext uri="{FF2B5EF4-FFF2-40B4-BE49-F238E27FC236}">
                    <a16:creationId xmlns:a16="http://schemas.microsoft.com/office/drawing/2014/main" id="{540F5BA3-45B1-401D-8516-685897351AE0}"/>
                  </a:ext>
                </a:extLst>
              </p:cNvPr>
              <p:cNvGrpSpPr/>
              <p:nvPr/>
            </p:nvGrpSpPr>
            <p:grpSpPr>
              <a:xfrm>
                <a:off x="4944349" y="2329344"/>
                <a:ext cx="3984771" cy="2600587"/>
                <a:chOff x="3212983" y="2780951"/>
                <a:chExt cx="3984771" cy="2600587"/>
              </a:xfrm>
            </p:grpSpPr>
            <p:sp>
              <p:nvSpPr>
                <p:cNvPr id="102" name="Rectangle 101">
                  <a:extLst>
                    <a:ext uri="{FF2B5EF4-FFF2-40B4-BE49-F238E27FC236}">
                      <a16:creationId xmlns:a16="http://schemas.microsoft.com/office/drawing/2014/main" id="{BEC87319-003C-4030-ADE8-201313B5000B}"/>
                    </a:ext>
                  </a:extLst>
                </p:cNvPr>
                <p:cNvSpPr/>
                <p:nvPr/>
              </p:nvSpPr>
              <p:spPr>
                <a:xfrm>
                  <a:off x="3212983" y="2780951"/>
                  <a:ext cx="3984771" cy="260058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Straight Connector 102">
                  <a:extLst>
                    <a:ext uri="{FF2B5EF4-FFF2-40B4-BE49-F238E27FC236}">
                      <a16:creationId xmlns:a16="http://schemas.microsoft.com/office/drawing/2014/main" id="{6E7F2875-6C85-4DA5-BB14-5D5B1818EFBF}"/>
                    </a:ext>
                  </a:extLst>
                </p:cNvPr>
                <p:cNvCxnSpPr>
                  <a:cxnSpLocks/>
                </p:cNvCxnSpPr>
                <p:nvPr/>
              </p:nvCxnSpPr>
              <p:spPr>
                <a:xfrm>
                  <a:off x="3212983"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CF3669E7-2EA0-48AD-B254-0367AAD619EA}"/>
                    </a:ext>
                  </a:extLst>
                </p:cNvPr>
                <p:cNvCxnSpPr>
                  <a:cxnSpLocks/>
                </p:cNvCxnSpPr>
                <p:nvPr/>
              </p:nvCxnSpPr>
              <p:spPr>
                <a:xfrm>
                  <a:off x="3575235"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B3AF5EDF-B88A-4F08-AC03-4103FE9B1C56}"/>
                    </a:ext>
                  </a:extLst>
                </p:cNvPr>
                <p:cNvCxnSpPr>
                  <a:cxnSpLocks/>
                </p:cNvCxnSpPr>
                <p:nvPr/>
              </p:nvCxnSpPr>
              <p:spPr>
                <a:xfrm>
                  <a:off x="3937487"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D6791A7-9D23-48FF-A05E-E061E1060D7D}"/>
                    </a:ext>
                  </a:extLst>
                </p:cNvPr>
                <p:cNvCxnSpPr>
                  <a:cxnSpLocks/>
                </p:cNvCxnSpPr>
                <p:nvPr/>
              </p:nvCxnSpPr>
              <p:spPr>
                <a:xfrm>
                  <a:off x="4299739"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74DD584F-4777-4172-9743-B2EA9697653B}"/>
                    </a:ext>
                  </a:extLst>
                </p:cNvPr>
                <p:cNvCxnSpPr>
                  <a:cxnSpLocks/>
                </p:cNvCxnSpPr>
                <p:nvPr/>
              </p:nvCxnSpPr>
              <p:spPr>
                <a:xfrm>
                  <a:off x="4661991"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E60B62C-3239-4EAE-A01F-1BA0482EC807}"/>
                    </a:ext>
                  </a:extLst>
                </p:cNvPr>
                <p:cNvCxnSpPr>
                  <a:cxnSpLocks/>
                </p:cNvCxnSpPr>
                <p:nvPr/>
              </p:nvCxnSpPr>
              <p:spPr>
                <a:xfrm>
                  <a:off x="5024243"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8EF29862-2F4E-4876-902E-24DA394CE367}"/>
                    </a:ext>
                  </a:extLst>
                </p:cNvPr>
                <p:cNvCxnSpPr>
                  <a:cxnSpLocks/>
                </p:cNvCxnSpPr>
                <p:nvPr/>
              </p:nvCxnSpPr>
              <p:spPr>
                <a:xfrm>
                  <a:off x="5386495"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1792C79E-E2AF-4C05-AE20-27E8446D2085}"/>
                    </a:ext>
                  </a:extLst>
                </p:cNvPr>
                <p:cNvCxnSpPr>
                  <a:cxnSpLocks/>
                </p:cNvCxnSpPr>
                <p:nvPr/>
              </p:nvCxnSpPr>
              <p:spPr>
                <a:xfrm>
                  <a:off x="5748747"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DBE5550D-A904-4F77-BD63-DB7167865B07}"/>
                    </a:ext>
                  </a:extLst>
                </p:cNvPr>
                <p:cNvCxnSpPr>
                  <a:cxnSpLocks/>
                </p:cNvCxnSpPr>
                <p:nvPr/>
              </p:nvCxnSpPr>
              <p:spPr>
                <a:xfrm>
                  <a:off x="6110999"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0593B53A-B6D0-4EAE-B8A6-309D322B4618}"/>
                    </a:ext>
                  </a:extLst>
                </p:cNvPr>
                <p:cNvCxnSpPr>
                  <a:cxnSpLocks/>
                </p:cNvCxnSpPr>
                <p:nvPr/>
              </p:nvCxnSpPr>
              <p:spPr>
                <a:xfrm>
                  <a:off x="6473251"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9707591B-79A4-4306-9EBE-3BAEECDB5E64}"/>
                    </a:ext>
                  </a:extLst>
                </p:cNvPr>
                <p:cNvCxnSpPr>
                  <a:cxnSpLocks/>
                </p:cNvCxnSpPr>
                <p:nvPr/>
              </p:nvCxnSpPr>
              <p:spPr>
                <a:xfrm>
                  <a:off x="6835503"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9B4FF59E-46C7-4CB7-8FF6-B23BA7E69E2F}"/>
                    </a:ext>
                  </a:extLst>
                </p:cNvPr>
                <p:cNvCxnSpPr>
                  <a:cxnSpLocks/>
                </p:cNvCxnSpPr>
                <p:nvPr/>
              </p:nvCxnSpPr>
              <p:spPr>
                <a:xfrm>
                  <a:off x="7197754"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95" name="Straight Connector 94">
                <a:extLst>
                  <a:ext uri="{FF2B5EF4-FFF2-40B4-BE49-F238E27FC236}">
                    <a16:creationId xmlns:a16="http://schemas.microsoft.com/office/drawing/2014/main" id="{0F2DE786-0933-46F0-B1FB-B11A8CB6D123}"/>
                  </a:ext>
                </a:extLst>
              </p:cNvPr>
              <p:cNvCxnSpPr>
                <a:cxnSpLocks/>
              </p:cNvCxnSpPr>
              <p:nvPr/>
            </p:nvCxnSpPr>
            <p:spPr>
              <a:xfrm>
                <a:off x="4944349" y="3196206"/>
                <a:ext cx="39847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D5668B5-7076-46C4-886D-77A2F9C50CB9}"/>
                  </a:ext>
                </a:extLst>
              </p:cNvPr>
              <p:cNvCxnSpPr>
                <a:cxnSpLocks/>
              </p:cNvCxnSpPr>
              <p:nvPr/>
            </p:nvCxnSpPr>
            <p:spPr>
              <a:xfrm>
                <a:off x="4944349" y="2762775"/>
                <a:ext cx="39847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1C24C2A0-C4A7-4035-9015-82FE124A822F}"/>
                  </a:ext>
                </a:extLst>
              </p:cNvPr>
              <p:cNvCxnSpPr>
                <a:cxnSpLocks/>
              </p:cNvCxnSpPr>
              <p:nvPr/>
            </p:nvCxnSpPr>
            <p:spPr>
              <a:xfrm>
                <a:off x="4944349" y="2329344"/>
                <a:ext cx="39847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04A7102D-F062-40BC-A71D-E8FFC8D53034}"/>
                  </a:ext>
                </a:extLst>
              </p:cNvPr>
              <p:cNvCxnSpPr>
                <a:cxnSpLocks/>
              </p:cNvCxnSpPr>
              <p:nvPr/>
            </p:nvCxnSpPr>
            <p:spPr>
              <a:xfrm>
                <a:off x="4944349" y="3629637"/>
                <a:ext cx="39847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8EF8D9FF-1570-4C44-BBFF-3032038E718B}"/>
                  </a:ext>
                </a:extLst>
              </p:cNvPr>
              <p:cNvCxnSpPr>
                <a:cxnSpLocks/>
              </p:cNvCxnSpPr>
              <p:nvPr/>
            </p:nvCxnSpPr>
            <p:spPr>
              <a:xfrm>
                <a:off x="4944349" y="4063068"/>
                <a:ext cx="39847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29C5DEDF-48E8-45D7-8ED7-F7EC9301C810}"/>
                  </a:ext>
                </a:extLst>
              </p:cNvPr>
              <p:cNvCxnSpPr>
                <a:cxnSpLocks/>
              </p:cNvCxnSpPr>
              <p:nvPr/>
            </p:nvCxnSpPr>
            <p:spPr>
              <a:xfrm>
                <a:off x="4944349" y="4496499"/>
                <a:ext cx="39847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1B2C590D-6635-4CDF-944C-0F85B97D9A95}"/>
                  </a:ext>
                </a:extLst>
              </p:cNvPr>
              <p:cNvCxnSpPr>
                <a:cxnSpLocks/>
              </p:cNvCxnSpPr>
              <p:nvPr/>
            </p:nvCxnSpPr>
            <p:spPr>
              <a:xfrm>
                <a:off x="4944349" y="4929931"/>
                <a:ext cx="398477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5" name="Oval 114">
              <a:extLst>
                <a:ext uri="{FF2B5EF4-FFF2-40B4-BE49-F238E27FC236}">
                  <a16:creationId xmlns:a16="http://schemas.microsoft.com/office/drawing/2014/main" id="{3910C2EF-1A40-4085-8F4C-B4F0477ACAB9}"/>
                </a:ext>
              </a:extLst>
            </p:cNvPr>
            <p:cNvSpPr/>
            <p:nvPr/>
          </p:nvSpPr>
          <p:spPr>
            <a:xfrm>
              <a:off x="4967417" y="2684986"/>
              <a:ext cx="156519" cy="15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24354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097D135-A579-4FBC-8E3F-402A0F80E814}"/>
              </a:ext>
            </a:extLst>
          </p:cNvPr>
          <p:cNvSpPr txBox="1">
            <a:spLocks/>
          </p:cNvSpPr>
          <p:nvPr/>
        </p:nvSpPr>
        <p:spPr>
          <a:xfrm>
            <a:off x="0" y="304937"/>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There have been incredible advances in computer vision</a:t>
            </a:r>
          </a:p>
        </p:txBody>
      </p:sp>
      <p:pic>
        <p:nvPicPr>
          <p:cNvPr id="7" name="Picture 2" descr="What Are the Different Types of Belt Conveyors? | North Carolina, South  Carolina, USA">
            <a:extLst>
              <a:ext uri="{FF2B5EF4-FFF2-40B4-BE49-F238E27FC236}">
                <a16:creationId xmlns:a16="http://schemas.microsoft.com/office/drawing/2014/main" id="{34659A91-9BC5-4A10-9934-470DF2E8E493}"/>
              </a:ext>
            </a:extLst>
          </p:cNvPr>
          <p:cNvPicPr>
            <a:picLocks noChangeAspect="1" noChangeArrowheads="1"/>
          </p:cNvPicPr>
          <p:nvPr/>
        </p:nvPicPr>
        <p:blipFill>
          <a:blip r:embed="rId3" cstate="screen">
            <a:alphaModFix/>
            <a:extLst>
              <a:ext uri="{28A0092B-C50C-407E-A947-70E740481C1C}">
                <a14:useLocalDpi xmlns:a14="http://schemas.microsoft.com/office/drawing/2010/main"/>
              </a:ext>
            </a:extLst>
          </a:blip>
          <a:srcRect/>
          <a:stretch>
            <a:fillRect/>
          </a:stretch>
        </p:blipFill>
        <p:spPr bwMode="auto">
          <a:xfrm>
            <a:off x="3265170" y="1313197"/>
            <a:ext cx="5962333" cy="397081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752351DD-45FE-42B7-93C0-00B60ABFA322}"/>
              </a:ext>
            </a:extLst>
          </p:cNvPr>
          <p:cNvSpPr txBox="1">
            <a:spLocks/>
          </p:cNvSpPr>
          <p:nvPr/>
        </p:nvSpPr>
        <p:spPr>
          <a:xfrm>
            <a:off x="570257" y="2108026"/>
            <a:ext cx="1920182" cy="615553"/>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000" dirty="0">
                <a:solidFill>
                  <a:schemeClr val="bg1"/>
                </a:solidFill>
              </a:rPr>
              <a:t>What is </a:t>
            </a:r>
            <a:r>
              <a:rPr lang="en-US" sz="2000" u="sng" dirty="0">
                <a:solidFill>
                  <a:schemeClr val="bg1"/>
                </a:solidFill>
              </a:rPr>
              <a:t>inside</a:t>
            </a:r>
            <a:r>
              <a:rPr lang="en-US" sz="2000" dirty="0">
                <a:solidFill>
                  <a:schemeClr val="bg1"/>
                </a:solidFill>
              </a:rPr>
              <a:t> the boxes?</a:t>
            </a:r>
          </a:p>
        </p:txBody>
      </p:sp>
      <p:sp>
        <p:nvSpPr>
          <p:cNvPr id="6" name="Freeform: Shape 29">
            <a:extLst>
              <a:ext uri="{FF2B5EF4-FFF2-40B4-BE49-F238E27FC236}">
                <a16:creationId xmlns:a16="http://schemas.microsoft.com/office/drawing/2014/main" id="{BCA75334-B4C8-4F4A-BE86-16C8B6C77C7E}"/>
              </a:ext>
            </a:extLst>
          </p:cNvPr>
          <p:cNvSpPr/>
          <p:nvPr/>
        </p:nvSpPr>
        <p:spPr>
          <a:xfrm>
            <a:off x="0" y="4720684"/>
            <a:ext cx="10076760" cy="948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89C765"/>
          </a:solidFill>
          <a:ln w="0" cap="rnd">
            <a:solidFill>
              <a:srgbClr val="89C765"/>
            </a:solidFill>
            <a:prstDash val="solid"/>
          </a:ln>
        </p:spPr>
        <p:txBody>
          <a:bodyPr vert="horz" wrap="square" lIns="90000" tIns="45000" rIns="90000" bIns="45000" anchor="ctr" anchorCtr="0" compatLnSpc="0">
            <a:noAutofit/>
          </a:bodyPr>
          <a:lstStyle/>
          <a:p>
            <a:pPr algn="ctr"/>
            <a:r>
              <a:rPr lang="en-US" sz="2400" dirty="0">
                <a:latin typeface="Liberation Sans"/>
              </a:rPr>
              <a:t>What if we could build imaging &amp; perception systems </a:t>
            </a:r>
          </a:p>
          <a:p>
            <a:pPr algn="ctr"/>
            <a:r>
              <a:rPr lang="en-US" sz="2400" dirty="0">
                <a:latin typeface="Liberation Sans"/>
              </a:rPr>
              <a:t>which can see hidden objects?</a:t>
            </a:r>
          </a:p>
        </p:txBody>
      </p:sp>
    </p:spTree>
    <p:extLst>
      <p:ext uri="{BB962C8B-B14F-4D97-AF65-F5344CB8AC3E}">
        <p14:creationId xmlns:p14="http://schemas.microsoft.com/office/powerpoint/2010/main" val="210780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itle 1">
            <a:extLst>
              <a:ext uri="{FF2B5EF4-FFF2-40B4-BE49-F238E27FC236}">
                <a16:creationId xmlns:a16="http://schemas.microsoft.com/office/drawing/2014/main" id="{A014A327-8D54-4F14-8C54-D7E5068DD586}"/>
              </a:ext>
            </a:extLst>
          </p:cNvPr>
          <p:cNvSpPr txBox="1">
            <a:spLocks/>
          </p:cNvSpPr>
          <p:nvPr/>
        </p:nvSpPr>
        <p:spPr>
          <a:xfrm>
            <a:off x="0" y="92854"/>
            <a:ext cx="10077450" cy="400110"/>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600" dirty="0">
                <a:solidFill>
                  <a:schemeClr val="bg1"/>
                </a:solidFill>
              </a:rPr>
              <a:t>Extending from 2D to 3D</a:t>
            </a:r>
          </a:p>
        </p:txBody>
      </p:sp>
      <p:grpSp>
        <p:nvGrpSpPr>
          <p:cNvPr id="32" name="Group 31">
            <a:extLst>
              <a:ext uri="{FF2B5EF4-FFF2-40B4-BE49-F238E27FC236}">
                <a16:creationId xmlns:a16="http://schemas.microsoft.com/office/drawing/2014/main" id="{28EC506D-D183-4BEF-B321-CE6C62DEDE0D}"/>
              </a:ext>
            </a:extLst>
          </p:cNvPr>
          <p:cNvGrpSpPr>
            <a:grpSpLocks noChangeAspect="1"/>
          </p:cNvGrpSpPr>
          <p:nvPr/>
        </p:nvGrpSpPr>
        <p:grpSpPr>
          <a:xfrm>
            <a:off x="4327535" y="985669"/>
            <a:ext cx="417571" cy="514177"/>
            <a:chOff x="3671248" y="1508078"/>
            <a:chExt cx="522436" cy="643302"/>
          </a:xfrm>
        </p:grpSpPr>
        <p:sp>
          <p:nvSpPr>
            <p:cNvPr id="33" name="Isosceles Triangle 32">
              <a:extLst>
                <a:ext uri="{FF2B5EF4-FFF2-40B4-BE49-F238E27FC236}">
                  <a16:creationId xmlns:a16="http://schemas.microsoft.com/office/drawing/2014/main" id="{989EBC67-D990-47AB-AE6E-031A27F0EE22}"/>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4" name="Straight Connector 33">
              <a:extLst>
                <a:ext uri="{FF2B5EF4-FFF2-40B4-BE49-F238E27FC236}">
                  <a16:creationId xmlns:a16="http://schemas.microsoft.com/office/drawing/2014/main" id="{BD6E331B-7739-4953-AC6B-3F8FDDFAACC6}"/>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0C0FB9A0-088C-4A91-BE30-53C5808ACBD4}"/>
              </a:ext>
            </a:extLst>
          </p:cNvPr>
          <p:cNvGrpSpPr>
            <a:grpSpLocks noChangeAspect="1"/>
          </p:cNvGrpSpPr>
          <p:nvPr/>
        </p:nvGrpSpPr>
        <p:grpSpPr>
          <a:xfrm>
            <a:off x="5334447" y="985669"/>
            <a:ext cx="417571" cy="514177"/>
            <a:chOff x="3671248" y="1508078"/>
            <a:chExt cx="522436" cy="643302"/>
          </a:xfrm>
        </p:grpSpPr>
        <p:sp>
          <p:nvSpPr>
            <p:cNvPr id="36" name="Isosceles Triangle 35">
              <a:extLst>
                <a:ext uri="{FF2B5EF4-FFF2-40B4-BE49-F238E27FC236}">
                  <a16:creationId xmlns:a16="http://schemas.microsoft.com/office/drawing/2014/main" id="{E64E9982-2304-4BA2-92CB-07A95B8396AA}"/>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7" name="Straight Connector 36">
              <a:extLst>
                <a:ext uri="{FF2B5EF4-FFF2-40B4-BE49-F238E27FC236}">
                  <a16:creationId xmlns:a16="http://schemas.microsoft.com/office/drawing/2014/main" id="{85D225BE-770F-4E96-A47C-CE9CBB9C5F83}"/>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76FAFBED-8830-4E2A-8D52-9154F62DEC86}"/>
              </a:ext>
            </a:extLst>
          </p:cNvPr>
          <p:cNvGrpSpPr>
            <a:grpSpLocks noChangeAspect="1"/>
          </p:cNvGrpSpPr>
          <p:nvPr/>
        </p:nvGrpSpPr>
        <p:grpSpPr>
          <a:xfrm>
            <a:off x="6341359" y="985669"/>
            <a:ext cx="417571" cy="514177"/>
            <a:chOff x="3671248" y="1508078"/>
            <a:chExt cx="522436" cy="643302"/>
          </a:xfrm>
        </p:grpSpPr>
        <p:sp>
          <p:nvSpPr>
            <p:cNvPr id="39" name="Isosceles Triangle 38">
              <a:extLst>
                <a:ext uri="{FF2B5EF4-FFF2-40B4-BE49-F238E27FC236}">
                  <a16:creationId xmlns:a16="http://schemas.microsoft.com/office/drawing/2014/main" id="{151C2F6C-C616-4443-A25C-A9C892D11968}"/>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0" name="Straight Connector 39">
              <a:extLst>
                <a:ext uri="{FF2B5EF4-FFF2-40B4-BE49-F238E27FC236}">
                  <a16:creationId xmlns:a16="http://schemas.microsoft.com/office/drawing/2014/main" id="{122FBCB0-2002-4BCE-ACA5-C4A200D0FDA5}"/>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78A10BE2-08A5-4F31-9127-91D300CD8133}"/>
              </a:ext>
            </a:extLst>
          </p:cNvPr>
          <p:cNvGrpSpPr/>
          <p:nvPr/>
        </p:nvGrpSpPr>
        <p:grpSpPr>
          <a:xfrm>
            <a:off x="3318520" y="984375"/>
            <a:ext cx="419673" cy="516765"/>
            <a:chOff x="3671248" y="1508078"/>
            <a:chExt cx="522436" cy="643302"/>
          </a:xfrm>
        </p:grpSpPr>
        <p:sp>
          <p:nvSpPr>
            <p:cNvPr id="42" name="Isosceles Triangle 41">
              <a:extLst>
                <a:ext uri="{FF2B5EF4-FFF2-40B4-BE49-F238E27FC236}">
                  <a16:creationId xmlns:a16="http://schemas.microsoft.com/office/drawing/2014/main" id="{64EABDE2-C7FD-4260-B372-4B762F37DE0B}"/>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3" name="Straight Connector 42">
              <a:extLst>
                <a:ext uri="{FF2B5EF4-FFF2-40B4-BE49-F238E27FC236}">
                  <a16:creationId xmlns:a16="http://schemas.microsoft.com/office/drawing/2014/main" id="{0897447B-5BAB-4690-B306-C774DD262F7C}"/>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A99846F1-1053-4CF1-8AC6-E0F3094BF5DF}"/>
              </a:ext>
            </a:extLst>
          </p:cNvPr>
          <p:cNvGrpSpPr/>
          <p:nvPr/>
        </p:nvGrpSpPr>
        <p:grpSpPr>
          <a:xfrm>
            <a:off x="3788850" y="2709677"/>
            <a:ext cx="2499751" cy="1323844"/>
            <a:chOff x="3788850" y="2709677"/>
            <a:chExt cx="2499751" cy="1323844"/>
          </a:xfrm>
        </p:grpSpPr>
        <p:sp>
          <p:nvSpPr>
            <p:cNvPr id="8" name="Rectangle 7">
              <a:extLst>
                <a:ext uri="{FF2B5EF4-FFF2-40B4-BE49-F238E27FC236}">
                  <a16:creationId xmlns:a16="http://schemas.microsoft.com/office/drawing/2014/main" id="{D5465E27-9C8E-460C-8EBC-F25C68A1A31B}"/>
                </a:ext>
              </a:extLst>
            </p:cNvPr>
            <p:cNvSpPr/>
            <p:nvPr/>
          </p:nvSpPr>
          <p:spPr>
            <a:xfrm>
              <a:off x="4701201" y="2712088"/>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DEC677A-FED7-4B80-AF72-92389ACD319B}"/>
                </a:ext>
              </a:extLst>
            </p:cNvPr>
            <p:cNvSpPr/>
            <p:nvPr/>
          </p:nvSpPr>
          <p:spPr>
            <a:xfrm>
              <a:off x="4933839" y="2715275"/>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355202-151B-490F-AC6F-1C3D6E7E2CAF}"/>
                </a:ext>
              </a:extLst>
            </p:cNvPr>
            <p:cNvSpPr/>
            <p:nvPr/>
          </p:nvSpPr>
          <p:spPr>
            <a:xfrm>
              <a:off x="5158509" y="2715275"/>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AB7CD78-56F0-40EE-A102-822EC7E0228D}"/>
                </a:ext>
              </a:extLst>
            </p:cNvPr>
            <p:cNvSpPr/>
            <p:nvPr/>
          </p:nvSpPr>
          <p:spPr>
            <a:xfrm>
              <a:off x="5387960" y="2715275"/>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B5963CB-0E5E-4BA8-BD3B-AB3D0869C112}"/>
                </a:ext>
              </a:extLst>
            </p:cNvPr>
            <p:cNvSpPr/>
            <p:nvPr/>
          </p:nvSpPr>
          <p:spPr>
            <a:xfrm>
              <a:off x="5612631" y="2712088"/>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3B22EAA-EF71-44AE-87EC-946DB71A2F47}"/>
                </a:ext>
              </a:extLst>
            </p:cNvPr>
            <p:cNvSpPr/>
            <p:nvPr/>
          </p:nvSpPr>
          <p:spPr>
            <a:xfrm>
              <a:off x="4701201" y="29295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935F24B-5ACA-4567-A15F-01BB54E5C471}"/>
                </a:ext>
              </a:extLst>
            </p:cNvPr>
            <p:cNvSpPr/>
            <p:nvPr/>
          </p:nvSpPr>
          <p:spPr>
            <a:xfrm>
              <a:off x="4933839" y="2932776"/>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E1D467B-C62F-4088-9A54-796E3060BC0E}"/>
                </a:ext>
              </a:extLst>
            </p:cNvPr>
            <p:cNvSpPr/>
            <p:nvPr/>
          </p:nvSpPr>
          <p:spPr>
            <a:xfrm>
              <a:off x="5158509" y="2932776"/>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29CA3D1-30E8-4013-ACC2-AC2F716286CA}"/>
                </a:ext>
              </a:extLst>
            </p:cNvPr>
            <p:cNvSpPr/>
            <p:nvPr/>
          </p:nvSpPr>
          <p:spPr>
            <a:xfrm>
              <a:off x="5387960" y="2932776"/>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1915287-8A9A-4839-A5EA-E497CB8C7177}"/>
                </a:ext>
              </a:extLst>
            </p:cNvPr>
            <p:cNvSpPr/>
            <p:nvPr/>
          </p:nvSpPr>
          <p:spPr>
            <a:xfrm>
              <a:off x="5612631" y="29295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E599C19-5100-4574-BDB5-32C02A8BDA9C}"/>
                </a:ext>
              </a:extLst>
            </p:cNvPr>
            <p:cNvSpPr/>
            <p:nvPr/>
          </p:nvSpPr>
          <p:spPr>
            <a:xfrm>
              <a:off x="5838895" y="29295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B6E7B5C-F402-4A5B-B77F-1575007A6434}"/>
                </a:ext>
              </a:extLst>
            </p:cNvPr>
            <p:cNvSpPr/>
            <p:nvPr/>
          </p:nvSpPr>
          <p:spPr>
            <a:xfrm>
              <a:off x="6066752" y="29295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DE076F0-34A3-4987-804B-E366D30CE031}"/>
                </a:ext>
              </a:extLst>
            </p:cNvPr>
            <p:cNvSpPr/>
            <p:nvPr/>
          </p:nvSpPr>
          <p:spPr>
            <a:xfrm>
              <a:off x="4250267" y="2931182"/>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DE29AAD-0D51-42C0-97D0-3656105DAA36}"/>
                </a:ext>
              </a:extLst>
            </p:cNvPr>
            <p:cNvSpPr/>
            <p:nvPr/>
          </p:nvSpPr>
          <p:spPr>
            <a:xfrm>
              <a:off x="4478124" y="2932776"/>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6DAAC13-EED5-4477-B953-30C95F5E9AA4}"/>
                </a:ext>
              </a:extLst>
            </p:cNvPr>
            <p:cNvSpPr/>
            <p:nvPr/>
          </p:nvSpPr>
          <p:spPr>
            <a:xfrm>
              <a:off x="4020816" y="292998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DA5BE1E-A1FA-4258-918A-89464915AC1E}"/>
                </a:ext>
              </a:extLst>
            </p:cNvPr>
            <p:cNvSpPr/>
            <p:nvPr/>
          </p:nvSpPr>
          <p:spPr>
            <a:xfrm>
              <a:off x="3794950" y="2935962"/>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97399C0-CDCB-40CC-8513-B7703A1B9B98}"/>
                </a:ext>
              </a:extLst>
            </p:cNvPr>
            <p:cNvSpPr/>
            <p:nvPr/>
          </p:nvSpPr>
          <p:spPr>
            <a:xfrm>
              <a:off x="5838895" y="2712088"/>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1B110DC-A336-4324-973F-32BDE5EB7BEA}"/>
                </a:ext>
              </a:extLst>
            </p:cNvPr>
            <p:cNvSpPr/>
            <p:nvPr/>
          </p:nvSpPr>
          <p:spPr>
            <a:xfrm>
              <a:off x="6069142" y="2712088"/>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494981C-5ED1-49BF-961E-38FCA1DF94EC}"/>
                </a:ext>
              </a:extLst>
            </p:cNvPr>
            <p:cNvSpPr/>
            <p:nvPr/>
          </p:nvSpPr>
          <p:spPr>
            <a:xfrm>
              <a:off x="4250267" y="2713682"/>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BDF91242-514B-4D96-A3E2-CB6AD9B993C1}"/>
                </a:ext>
              </a:extLst>
            </p:cNvPr>
            <p:cNvSpPr/>
            <p:nvPr/>
          </p:nvSpPr>
          <p:spPr>
            <a:xfrm>
              <a:off x="4478124" y="2715275"/>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A3926DD2-7F88-4085-9096-21CE11491214}"/>
                </a:ext>
              </a:extLst>
            </p:cNvPr>
            <p:cNvSpPr/>
            <p:nvPr/>
          </p:nvSpPr>
          <p:spPr>
            <a:xfrm>
              <a:off x="4020816" y="271248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FE3354E-7030-4F5A-BE81-2C1E531981A4}"/>
                </a:ext>
              </a:extLst>
            </p:cNvPr>
            <p:cNvSpPr/>
            <p:nvPr/>
          </p:nvSpPr>
          <p:spPr>
            <a:xfrm>
              <a:off x="3794950" y="2718462"/>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383DCE7-A070-4237-B4A1-E1C6729CCA64}"/>
                </a:ext>
              </a:extLst>
            </p:cNvPr>
            <p:cNvSpPr/>
            <p:nvPr/>
          </p:nvSpPr>
          <p:spPr>
            <a:xfrm>
              <a:off x="4701201" y="31470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46C9AAA0-7072-4B09-9305-F3A9D102A88F}"/>
                </a:ext>
              </a:extLst>
            </p:cNvPr>
            <p:cNvSpPr/>
            <p:nvPr/>
          </p:nvSpPr>
          <p:spPr>
            <a:xfrm>
              <a:off x="4933839" y="3150276"/>
              <a:ext cx="215208" cy="21520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E647475-87F2-457D-9D64-837995B5DC75}"/>
                </a:ext>
              </a:extLst>
            </p:cNvPr>
            <p:cNvSpPr/>
            <p:nvPr/>
          </p:nvSpPr>
          <p:spPr>
            <a:xfrm>
              <a:off x="5158509" y="3150276"/>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514ABA67-E80A-47B3-9A0A-9B45B8DB4350}"/>
                </a:ext>
              </a:extLst>
            </p:cNvPr>
            <p:cNvSpPr/>
            <p:nvPr/>
          </p:nvSpPr>
          <p:spPr>
            <a:xfrm>
              <a:off x="5387960" y="3150276"/>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36AC8FC9-182D-47F6-95BF-BE823C33C1F2}"/>
                </a:ext>
              </a:extLst>
            </p:cNvPr>
            <p:cNvSpPr/>
            <p:nvPr/>
          </p:nvSpPr>
          <p:spPr>
            <a:xfrm>
              <a:off x="5612631" y="31470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D563D77-38CE-42C9-946A-38FFDE85092B}"/>
                </a:ext>
              </a:extLst>
            </p:cNvPr>
            <p:cNvSpPr/>
            <p:nvPr/>
          </p:nvSpPr>
          <p:spPr>
            <a:xfrm>
              <a:off x="5838895" y="31470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4FD15037-1B14-46CB-8AA5-935EA5185CC0}"/>
                </a:ext>
              </a:extLst>
            </p:cNvPr>
            <p:cNvSpPr/>
            <p:nvPr/>
          </p:nvSpPr>
          <p:spPr>
            <a:xfrm>
              <a:off x="6066752" y="31470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BF94213-9E28-42B5-94E6-A737C81B6417}"/>
                </a:ext>
              </a:extLst>
            </p:cNvPr>
            <p:cNvSpPr/>
            <p:nvPr/>
          </p:nvSpPr>
          <p:spPr>
            <a:xfrm>
              <a:off x="4250267" y="3148682"/>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7228A6C6-0C37-40A6-A472-1345D988903F}"/>
                </a:ext>
              </a:extLst>
            </p:cNvPr>
            <p:cNvSpPr/>
            <p:nvPr/>
          </p:nvSpPr>
          <p:spPr>
            <a:xfrm>
              <a:off x="4478124" y="3150276"/>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58DDBB98-96D5-4051-8797-E58ED7E0638C}"/>
                </a:ext>
              </a:extLst>
            </p:cNvPr>
            <p:cNvSpPr/>
            <p:nvPr/>
          </p:nvSpPr>
          <p:spPr>
            <a:xfrm>
              <a:off x="4020816" y="314748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505831E0-6C20-4EDF-AC6B-95DE716AFC21}"/>
                </a:ext>
              </a:extLst>
            </p:cNvPr>
            <p:cNvSpPr/>
            <p:nvPr/>
          </p:nvSpPr>
          <p:spPr>
            <a:xfrm>
              <a:off x="3794950" y="3153463"/>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5C0088D0-1202-42B0-8C4C-21BB2A46DC6E}"/>
                </a:ext>
              </a:extLst>
            </p:cNvPr>
            <p:cNvSpPr/>
            <p:nvPr/>
          </p:nvSpPr>
          <p:spPr>
            <a:xfrm>
              <a:off x="4703591" y="336697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BAFF0E0B-0652-468E-926D-73D173755377}"/>
                </a:ext>
              </a:extLst>
            </p:cNvPr>
            <p:cNvSpPr/>
            <p:nvPr/>
          </p:nvSpPr>
          <p:spPr>
            <a:xfrm>
              <a:off x="4936229" y="3370166"/>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93C16A4D-68E8-4534-AD59-D81E87D6EE18}"/>
                </a:ext>
              </a:extLst>
            </p:cNvPr>
            <p:cNvSpPr/>
            <p:nvPr/>
          </p:nvSpPr>
          <p:spPr>
            <a:xfrm>
              <a:off x="5160899" y="3370166"/>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FA6B5105-4934-4EAC-8620-DC4CDDEDFC7C}"/>
                </a:ext>
              </a:extLst>
            </p:cNvPr>
            <p:cNvSpPr/>
            <p:nvPr/>
          </p:nvSpPr>
          <p:spPr>
            <a:xfrm>
              <a:off x="5390350" y="3370166"/>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65DA36D6-8376-492F-A6E8-5DEF712D67AF}"/>
                </a:ext>
              </a:extLst>
            </p:cNvPr>
            <p:cNvSpPr/>
            <p:nvPr/>
          </p:nvSpPr>
          <p:spPr>
            <a:xfrm>
              <a:off x="5615021" y="336697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4CBE1EC-67DF-406D-A1A7-44A8CC711EFF}"/>
                </a:ext>
              </a:extLst>
            </p:cNvPr>
            <p:cNvSpPr/>
            <p:nvPr/>
          </p:nvSpPr>
          <p:spPr>
            <a:xfrm>
              <a:off x="5841285" y="336697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9E824E4D-53C0-48C3-9243-1B153D9D7C73}"/>
                </a:ext>
              </a:extLst>
            </p:cNvPr>
            <p:cNvSpPr/>
            <p:nvPr/>
          </p:nvSpPr>
          <p:spPr>
            <a:xfrm>
              <a:off x="6069142" y="336697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E46519A1-0011-42A4-8164-344F00529023}"/>
                </a:ext>
              </a:extLst>
            </p:cNvPr>
            <p:cNvSpPr/>
            <p:nvPr/>
          </p:nvSpPr>
          <p:spPr>
            <a:xfrm>
              <a:off x="4252657" y="3368573"/>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C6F1F505-F2B5-42B2-B07D-98BB41AB9255}"/>
                </a:ext>
              </a:extLst>
            </p:cNvPr>
            <p:cNvSpPr/>
            <p:nvPr/>
          </p:nvSpPr>
          <p:spPr>
            <a:xfrm>
              <a:off x="4480514" y="3370166"/>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DF9756E9-F1B4-4637-96A3-A7CEEF02DA55}"/>
                </a:ext>
              </a:extLst>
            </p:cNvPr>
            <p:cNvSpPr/>
            <p:nvPr/>
          </p:nvSpPr>
          <p:spPr>
            <a:xfrm>
              <a:off x="4023206" y="3367378"/>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C5083EBF-3E12-49EE-8E70-612BD40492DA}"/>
                </a:ext>
              </a:extLst>
            </p:cNvPr>
            <p:cNvSpPr/>
            <p:nvPr/>
          </p:nvSpPr>
          <p:spPr>
            <a:xfrm>
              <a:off x="3797340" y="3373353"/>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FBDFA20C-898E-4965-A1E3-F75DC8E46BB6}"/>
                </a:ext>
              </a:extLst>
            </p:cNvPr>
            <p:cNvSpPr/>
            <p:nvPr/>
          </p:nvSpPr>
          <p:spPr>
            <a:xfrm>
              <a:off x="4701201" y="358926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36E957D4-0CC2-497C-A7DF-0C13AFB6195F}"/>
                </a:ext>
              </a:extLst>
            </p:cNvPr>
            <p:cNvSpPr/>
            <p:nvPr/>
          </p:nvSpPr>
          <p:spPr>
            <a:xfrm>
              <a:off x="4933839" y="359244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AB6DBA4-EB56-49D5-BB03-027B6894FFF3}"/>
                </a:ext>
              </a:extLst>
            </p:cNvPr>
            <p:cNvSpPr/>
            <p:nvPr/>
          </p:nvSpPr>
          <p:spPr>
            <a:xfrm>
              <a:off x="5158509" y="359244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2DA47C37-2A97-4186-8F58-E7EB4554B008}"/>
                </a:ext>
              </a:extLst>
            </p:cNvPr>
            <p:cNvSpPr/>
            <p:nvPr/>
          </p:nvSpPr>
          <p:spPr>
            <a:xfrm>
              <a:off x="5387960" y="359244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ED4B9734-1E67-466D-8AD5-58B22FDB9C08}"/>
                </a:ext>
              </a:extLst>
            </p:cNvPr>
            <p:cNvSpPr/>
            <p:nvPr/>
          </p:nvSpPr>
          <p:spPr>
            <a:xfrm>
              <a:off x="5612631" y="358926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671C3C7D-A6D6-4AF2-A9E3-71D5AF0E7166}"/>
                </a:ext>
              </a:extLst>
            </p:cNvPr>
            <p:cNvSpPr/>
            <p:nvPr/>
          </p:nvSpPr>
          <p:spPr>
            <a:xfrm>
              <a:off x="5838895" y="358926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1462F2DD-D9F1-4BAC-9FD8-BB0715EFF8CE}"/>
                </a:ext>
              </a:extLst>
            </p:cNvPr>
            <p:cNvSpPr/>
            <p:nvPr/>
          </p:nvSpPr>
          <p:spPr>
            <a:xfrm>
              <a:off x="6066752" y="358926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5AC4C176-4ACE-4D6E-AD34-0844C463B9F2}"/>
                </a:ext>
              </a:extLst>
            </p:cNvPr>
            <p:cNvSpPr/>
            <p:nvPr/>
          </p:nvSpPr>
          <p:spPr>
            <a:xfrm>
              <a:off x="4250267" y="3590853"/>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E0D2AE3E-D8BB-40B4-B396-96C43D29C188}"/>
                </a:ext>
              </a:extLst>
            </p:cNvPr>
            <p:cNvSpPr/>
            <p:nvPr/>
          </p:nvSpPr>
          <p:spPr>
            <a:xfrm>
              <a:off x="4478124" y="359244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DD7900DF-F3D8-44FE-BCF3-499C6255144C}"/>
                </a:ext>
              </a:extLst>
            </p:cNvPr>
            <p:cNvSpPr/>
            <p:nvPr/>
          </p:nvSpPr>
          <p:spPr>
            <a:xfrm>
              <a:off x="4020816" y="3589658"/>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29B0A051-BFB7-4C10-AF64-CF92E0ECBEBB}"/>
                </a:ext>
              </a:extLst>
            </p:cNvPr>
            <p:cNvSpPr/>
            <p:nvPr/>
          </p:nvSpPr>
          <p:spPr>
            <a:xfrm>
              <a:off x="3794950" y="3595634"/>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70E421AC-67BB-45E7-B109-F486F4A1695B}"/>
                </a:ext>
              </a:extLst>
            </p:cNvPr>
            <p:cNvSpPr/>
            <p:nvPr/>
          </p:nvSpPr>
          <p:spPr>
            <a:xfrm>
              <a:off x="4703591" y="380915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A3DD2C9C-0A1B-48A7-98DF-FA658D4D6D0E}"/>
                </a:ext>
              </a:extLst>
            </p:cNvPr>
            <p:cNvSpPr/>
            <p:nvPr/>
          </p:nvSpPr>
          <p:spPr>
            <a:xfrm>
              <a:off x="4936229" y="381233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DC61C912-4977-4ACF-B32A-1CB40C02F794}"/>
                </a:ext>
              </a:extLst>
            </p:cNvPr>
            <p:cNvSpPr/>
            <p:nvPr/>
          </p:nvSpPr>
          <p:spPr>
            <a:xfrm>
              <a:off x="5160899" y="381233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F0EEA726-F8C8-47BB-B8BA-DB2782404B6F}"/>
                </a:ext>
              </a:extLst>
            </p:cNvPr>
            <p:cNvSpPr/>
            <p:nvPr/>
          </p:nvSpPr>
          <p:spPr>
            <a:xfrm>
              <a:off x="5390350" y="381233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AF1F4983-C1A2-4EAB-AC53-A9877DDF35D2}"/>
                </a:ext>
              </a:extLst>
            </p:cNvPr>
            <p:cNvSpPr/>
            <p:nvPr/>
          </p:nvSpPr>
          <p:spPr>
            <a:xfrm>
              <a:off x="5615021" y="380915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AA07D39B-D558-4061-BA3C-157174DD240B}"/>
                </a:ext>
              </a:extLst>
            </p:cNvPr>
            <p:cNvSpPr/>
            <p:nvPr/>
          </p:nvSpPr>
          <p:spPr>
            <a:xfrm>
              <a:off x="5841285" y="380915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B58C5F08-BF3A-4A9B-AF29-62B7EFE30289}"/>
                </a:ext>
              </a:extLst>
            </p:cNvPr>
            <p:cNvSpPr/>
            <p:nvPr/>
          </p:nvSpPr>
          <p:spPr>
            <a:xfrm>
              <a:off x="6069142" y="380915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39264888-2264-49E4-9028-E5D64D846587}"/>
                </a:ext>
              </a:extLst>
            </p:cNvPr>
            <p:cNvSpPr/>
            <p:nvPr/>
          </p:nvSpPr>
          <p:spPr>
            <a:xfrm>
              <a:off x="4252657" y="3810744"/>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EE6F0752-1CB3-4767-8AE2-7AEB4852FDDB}"/>
                </a:ext>
              </a:extLst>
            </p:cNvPr>
            <p:cNvSpPr/>
            <p:nvPr/>
          </p:nvSpPr>
          <p:spPr>
            <a:xfrm>
              <a:off x="4480514" y="381233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6BC2A8DB-FA13-4383-A706-9A6589FA6EBA}"/>
                </a:ext>
              </a:extLst>
            </p:cNvPr>
            <p:cNvSpPr/>
            <p:nvPr/>
          </p:nvSpPr>
          <p:spPr>
            <a:xfrm>
              <a:off x="4023206" y="380954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CD6C2717-933C-4DC5-9C44-F16148857587}"/>
                </a:ext>
              </a:extLst>
            </p:cNvPr>
            <p:cNvSpPr/>
            <p:nvPr/>
          </p:nvSpPr>
          <p:spPr>
            <a:xfrm>
              <a:off x="3797340" y="3815524"/>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 name="Group 93">
              <a:extLst>
                <a:ext uri="{FF2B5EF4-FFF2-40B4-BE49-F238E27FC236}">
                  <a16:creationId xmlns:a16="http://schemas.microsoft.com/office/drawing/2014/main" id="{540F5BA3-45B1-401D-8516-685897351AE0}"/>
                </a:ext>
              </a:extLst>
            </p:cNvPr>
            <p:cNvGrpSpPr/>
            <p:nvPr/>
          </p:nvGrpSpPr>
          <p:grpSpPr>
            <a:xfrm>
              <a:off x="3788850" y="2709677"/>
              <a:ext cx="2499751" cy="1323844"/>
              <a:chOff x="3212983" y="2780951"/>
              <a:chExt cx="3984771" cy="2600587"/>
            </a:xfrm>
          </p:grpSpPr>
          <p:sp>
            <p:nvSpPr>
              <p:cNvPr id="102" name="Rectangle 101">
                <a:extLst>
                  <a:ext uri="{FF2B5EF4-FFF2-40B4-BE49-F238E27FC236}">
                    <a16:creationId xmlns:a16="http://schemas.microsoft.com/office/drawing/2014/main" id="{BEC87319-003C-4030-ADE8-201313B5000B}"/>
                  </a:ext>
                </a:extLst>
              </p:cNvPr>
              <p:cNvSpPr/>
              <p:nvPr/>
            </p:nvSpPr>
            <p:spPr>
              <a:xfrm>
                <a:off x="3212983" y="2780951"/>
                <a:ext cx="3984771" cy="260058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Straight Connector 102">
                <a:extLst>
                  <a:ext uri="{FF2B5EF4-FFF2-40B4-BE49-F238E27FC236}">
                    <a16:creationId xmlns:a16="http://schemas.microsoft.com/office/drawing/2014/main" id="{6E7F2875-6C85-4DA5-BB14-5D5B1818EFBF}"/>
                  </a:ext>
                </a:extLst>
              </p:cNvPr>
              <p:cNvCxnSpPr>
                <a:cxnSpLocks/>
              </p:cNvCxnSpPr>
              <p:nvPr/>
            </p:nvCxnSpPr>
            <p:spPr>
              <a:xfrm>
                <a:off x="3212983"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CF3669E7-2EA0-48AD-B254-0367AAD619EA}"/>
                  </a:ext>
                </a:extLst>
              </p:cNvPr>
              <p:cNvCxnSpPr>
                <a:cxnSpLocks/>
              </p:cNvCxnSpPr>
              <p:nvPr/>
            </p:nvCxnSpPr>
            <p:spPr>
              <a:xfrm>
                <a:off x="3575235"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B3AF5EDF-B88A-4F08-AC03-4103FE9B1C56}"/>
                  </a:ext>
                </a:extLst>
              </p:cNvPr>
              <p:cNvCxnSpPr>
                <a:cxnSpLocks/>
              </p:cNvCxnSpPr>
              <p:nvPr/>
            </p:nvCxnSpPr>
            <p:spPr>
              <a:xfrm>
                <a:off x="3937487"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D6791A7-9D23-48FF-A05E-E061E1060D7D}"/>
                  </a:ext>
                </a:extLst>
              </p:cNvPr>
              <p:cNvCxnSpPr>
                <a:cxnSpLocks/>
              </p:cNvCxnSpPr>
              <p:nvPr/>
            </p:nvCxnSpPr>
            <p:spPr>
              <a:xfrm>
                <a:off x="4299739"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74DD584F-4777-4172-9743-B2EA9697653B}"/>
                  </a:ext>
                </a:extLst>
              </p:cNvPr>
              <p:cNvCxnSpPr>
                <a:cxnSpLocks/>
              </p:cNvCxnSpPr>
              <p:nvPr/>
            </p:nvCxnSpPr>
            <p:spPr>
              <a:xfrm>
                <a:off x="4661991"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E60B62C-3239-4EAE-A01F-1BA0482EC807}"/>
                  </a:ext>
                </a:extLst>
              </p:cNvPr>
              <p:cNvCxnSpPr>
                <a:cxnSpLocks/>
              </p:cNvCxnSpPr>
              <p:nvPr/>
            </p:nvCxnSpPr>
            <p:spPr>
              <a:xfrm>
                <a:off x="5024243"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8EF29862-2F4E-4876-902E-24DA394CE367}"/>
                  </a:ext>
                </a:extLst>
              </p:cNvPr>
              <p:cNvCxnSpPr>
                <a:cxnSpLocks/>
              </p:cNvCxnSpPr>
              <p:nvPr/>
            </p:nvCxnSpPr>
            <p:spPr>
              <a:xfrm>
                <a:off x="5386495"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1792C79E-E2AF-4C05-AE20-27E8446D2085}"/>
                  </a:ext>
                </a:extLst>
              </p:cNvPr>
              <p:cNvCxnSpPr>
                <a:cxnSpLocks/>
              </p:cNvCxnSpPr>
              <p:nvPr/>
            </p:nvCxnSpPr>
            <p:spPr>
              <a:xfrm>
                <a:off x="5748747"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DBE5550D-A904-4F77-BD63-DB7167865B07}"/>
                  </a:ext>
                </a:extLst>
              </p:cNvPr>
              <p:cNvCxnSpPr>
                <a:cxnSpLocks/>
              </p:cNvCxnSpPr>
              <p:nvPr/>
            </p:nvCxnSpPr>
            <p:spPr>
              <a:xfrm>
                <a:off x="6110999"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0593B53A-B6D0-4EAE-B8A6-309D322B4618}"/>
                  </a:ext>
                </a:extLst>
              </p:cNvPr>
              <p:cNvCxnSpPr>
                <a:cxnSpLocks/>
              </p:cNvCxnSpPr>
              <p:nvPr/>
            </p:nvCxnSpPr>
            <p:spPr>
              <a:xfrm>
                <a:off x="6473251"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9707591B-79A4-4306-9EBE-3BAEECDB5E64}"/>
                  </a:ext>
                </a:extLst>
              </p:cNvPr>
              <p:cNvCxnSpPr>
                <a:cxnSpLocks/>
              </p:cNvCxnSpPr>
              <p:nvPr/>
            </p:nvCxnSpPr>
            <p:spPr>
              <a:xfrm>
                <a:off x="6835503"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9B4FF59E-46C7-4CB7-8FF6-B23BA7E69E2F}"/>
                  </a:ext>
                </a:extLst>
              </p:cNvPr>
              <p:cNvCxnSpPr>
                <a:cxnSpLocks/>
              </p:cNvCxnSpPr>
              <p:nvPr/>
            </p:nvCxnSpPr>
            <p:spPr>
              <a:xfrm>
                <a:off x="7197754"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95" name="Straight Connector 94">
              <a:extLst>
                <a:ext uri="{FF2B5EF4-FFF2-40B4-BE49-F238E27FC236}">
                  <a16:creationId xmlns:a16="http://schemas.microsoft.com/office/drawing/2014/main" id="{0F2DE786-0933-46F0-B1FB-B11A8CB6D123}"/>
                </a:ext>
              </a:extLst>
            </p:cNvPr>
            <p:cNvCxnSpPr>
              <a:cxnSpLocks/>
            </p:cNvCxnSpPr>
            <p:nvPr/>
          </p:nvCxnSpPr>
          <p:spPr>
            <a:xfrm>
              <a:off x="3788850" y="315095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D5668B5-7076-46C4-886D-77A2F9C50CB9}"/>
                </a:ext>
              </a:extLst>
            </p:cNvPr>
            <p:cNvCxnSpPr>
              <a:cxnSpLocks/>
            </p:cNvCxnSpPr>
            <p:nvPr/>
          </p:nvCxnSpPr>
          <p:spPr>
            <a:xfrm>
              <a:off x="3788850" y="293031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1C24C2A0-C4A7-4035-9015-82FE124A822F}"/>
                </a:ext>
              </a:extLst>
            </p:cNvPr>
            <p:cNvCxnSpPr>
              <a:cxnSpLocks/>
            </p:cNvCxnSpPr>
            <p:nvPr/>
          </p:nvCxnSpPr>
          <p:spPr>
            <a:xfrm>
              <a:off x="3788850" y="2709677"/>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04A7102D-F062-40BC-A71D-E8FFC8D53034}"/>
                </a:ext>
              </a:extLst>
            </p:cNvPr>
            <p:cNvCxnSpPr>
              <a:cxnSpLocks/>
            </p:cNvCxnSpPr>
            <p:nvPr/>
          </p:nvCxnSpPr>
          <p:spPr>
            <a:xfrm>
              <a:off x="3788850" y="3371599"/>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8EF8D9FF-1570-4C44-BBFF-3032038E718B}"/>
                </a:ext>
              </a:extLst>
            </p:cNvPr>
            <p:cNvCxnSpPr>
              <a:cxnSpLocks/>
            </p:cNvCxnSpPr>
            <p:nvPr/>
          </p:nvCxnSpPr>
          <p:spPr>
            <a:xfrm>
              <a:off x="3788850" y="3592239"/>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29C5DEDF-48E8-45D7-8ED7-F7EC9301C810}"/>
                </a:ext>
              </a:extLst>
            </p:cNvPr>
            <p:cNvCxnSpPr>
              <a:cxnSpLocks/>
            </p:cNvCxnSpPr>
            <p:nvPr/>
          </p:nvCxnSpPr>
          <p:spPr>
            <a:xfrm>
              <a:off x="3788850" y="3812880"/>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1B2C590D-6635-4CDF-944C-0F85B97D9A95}"/>
                </a:ext>
              </a:extLst>
            </p:cNvPr>
            <p:cNvCxnSpPr>
              <a:cxnSpLocks/>
            </p:cNvCxnSpPr>
            <p:nvPr/>
          </p:nvCxnSpPr>
          <p:spPr>
            <a:xfrm>
              <a:off x="3788850" y="4033521"/>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5" name="Oval 114">
              <a:extLst>
                <a:ext uri="{FF2B5EF4-FFF2-40B4-BE49-F238E27FC236}">
                  <a16:creationId xmlns:a16="http://schemas.microsoft.com/office/drawing/2014/main" id="{3910C2EF-1A40-4085-8F4C-B4F0477ACAB9}"/>
                </a:ext>
              </a:extLst>
            </p:cNvPr>
            <p:cNvSpPr/>
            <p:nvPr/>
          </p:nvSpPr>
          <p:spPr>
            <a:xfrm>
              <a:off x="4993992" y="3219418"/>
              <a:ext cx="98188" cy="981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a:extLst>
              <a:ext uri="{FF2B5EF4-FFF2-40B4-BE49-F238E27FC236}">
                <a16:creationId xmlns:a16="http://schemas.microsoft.com/office/drawing/2014/main" id="{51BE771C-4C55-4CF7-AABE-AEFD8BCBBB03}"/>
              </a:ext>
            </a:extLst>
          </p:cNvPr>
          <p:cNvGrpSpPr>
            <a:grpSpLocks noChangeAspect="1"/>
          </p:cNvGrpSpPr>
          <p:nvPr/>
        </p:nvGrpSpPr>
        <p:grpSpPr>
          <a:xfrm>
            <a:off x="4703455" y="640229"/>
            <a:ext cx="417571" cy="514177"/>
            <a:chOff x="3671248" y="1508078"/>
            <a:chExt cx="522436" cy="643302"/>
          </a:xfrm>
        </p:grpSpPr>
        <p:sp>
          <p:nvSpPr>
            <p:cNvPr id="117" name="Isosceles Triangle 116">
              <a:extLst>
                <a:ext uri="{FF2B5EF4-FFF2-40B4-BE49-F238E27FC236}">
                  <a16:creationId xmlns:a16="http://schemas.microsoft.com/office/drawing/2014/main" id="{B30D94FD-D6F3-46BB-B030-272D8CC4A0E2}"/>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18" name="Straight Connector 117">
              <a:extLst>
                <a:ext uri="{FF2B5EF4-FFF2-40B4-BE49-F238E27FC236}">
                  <a16:creationId xmlns:a16="http://schemas.microsoft.com/office/drawing/2014/main" id="{D8E573EA-7ADF-4312-8333-E40DAC949DE7}"/>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B52AFCAD-20F9-4B2A-93A2-0009A3E2188A}"/>
              </a:ext>
            </a:extLst>
          </p:cNvPr>
          <p:cNvGrpSpPr>
            <a:grpSpLocks noChangeAspect="1"/>
          </p:cNvGrpSpPr>
          <p:nvPr/>
        </p:nvGrpSpPr>
        <p:grpSpPr>
          <a:xfrm>
            <a:off x="5710367" y="640229"/>
            <a:ext cx="417571" cy="514177"/>
            <a:chOff x="3671248" y="1508078"/>
            <a:chExt cx="522436" cy="643302"/>
          </a:xfrm>
        </p:grpSpPr>
        <p:sp>
          <p:nvSpPr>
            <p:cNvPr id="120" name="Isosceles Triangle 119">
              <a:extLst>
                <a:ext uri="{FF2B5EF4-FFF2-40B4-BE49-F238E27FC236}">
                  <a16:creationId xmlns:a16="http://schemas.microsoft.com/office/drawing/2014/main" id="{377D6701-8492-44D7-9CEF-EFAB06FEB97D}"/>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21" name="Straight Connector 120">
              <a:extLst>
                <a:ext uri="{FF2B5EF4-FFF2-40B4-BE49-F238E27FC236}">
                  <a16:creationId xmlns:a16="http://schemas.microsoft.com/office/drawing/2014/main" id="{39867E9F-5F82-4EF4-AD43-7DA104E645D2}"/>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E055639C-093F-48D8-9C2D-78F38D2CE9C7}"/>
              </a:ext>
            </a:extLst>
          </p:cNvPr>
          <p:cNvGrpSpPr>
            <a:grpSpLocks noChangeAspect="1"/>
          </p:cNvGrpSpPr>
          <p:nvPr/>
        </p:nvGrpSpPr>
        <p:grpSpPr>
          <a:xfrm>
            <a:off x="6717279" y="640229"/>
            <a:ext cx="417571" cy="514177"/>
            <a:chOff x="3671248" y="1508078"/>
            <a:chExt cx="522436" cy="643302"/>
          </a:xfrm>
        </p:grpSpPr>
        <p:sp>
          <p:nvSpPr>
            <p:cNvPr id="123" name="Isosceles Triangle 122">
              <a:extLst>
                <a:ext uri="{FF2B5EF4-FFF2-40B4-BE49-F238E27FC236}">
                  <a16:creationId xmlns:a16="http://schemas.microsoft.com/office/drawing/2014/main" id="{4D2F65D4-DA61-4CC2-B1ED-30DB3545302D}"/>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24" name="Straight Connector 123">
              <a:extLst>
                <a:ext uri="{FF2B5EF4-FFF2-40B4-BE49-F238E27FC236}">
                  <a16:creationId xmlns:a16="http://schemas.microsoft.com/office/drawing/2014/main" id="{4B8085DF-EC9D-43A4-BC52-7D0490E4531F}"/>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DEE93479-D168-4B5E-AE25-51DDCDB9DC58}"/>
              </a:ext>
            </a:extLst>
          </p:cNvPr>
          <p:cNvGrpSpPr/>
          <p:nvPr/>
        </p:nvGrpSpPr>
        <p:grpSpPr>
          <a:xfrm>
            <a:off x="3694440" y="638935"/>
            <a:ext cx="419673" cy="516765"/>
            <a:chOff x="3671248" y="1508078"/>
            <a:chExt cx="522436" cy="643302"/>
          </a:xfrm>
        </p:grpSpPr>
        <p:sp>
          <p:nvSpPr>
            <p:cNvPr id="126" name="Isosceles Triangle 125">
              <a:extLst>
                <a:ext uri="{FF2B5EF4-FFF2-40B4-BE49-F238E27FC236}">
                  <a16:creationId xmlns:a16="http://schemas.microsoft.com/office/drawing/2014/main" id="{3F9B0EA5-CE2B-4EB6-9CC0-4C72B8104242}"/>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27" name="Straight Connector 126">
              <a:extLst>
                <a:ext uri="{FF2B5EF4-FFF2-40B4-BE49-F238E27FC236}">
                  <a16:creationId xmlns:a16="http://schemas.microsoft.com/office/drawing/2014/main" id="{E83D30FE-5D40-4E13-A68A-2129A3F0943B}"/>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6171BB9D-14DF-403F-B124-5A867CC08A41}"/>
              </a:ext>
            </a:extLst>
          </p:cNvPr>
          <p:cNvGrpSpPr/>
          <p:nvPr/>
        </p:nvGrpSpPr>
        <p:grpSpPr>
          <a:xfrm>
            <a:off x="3789680" y="2092960"/>
            <a:ext cx="3103880" cy="1943100"/>
            <a:chOff x="3789680" y="2092960"/>
            <a:chExt cx="3103880" cy="1943100"/>
          </a:xfrm>
        </p:grpSpPr>
        <p:grpSp>
          <p:nvGrpSpPr>
            <p:cNvPr id="44" name="Group 43">
              <a:extLst>
                <a:ext uri="{FF2B5EF4-FFF2-40B4-BE49-F238E27FC236}">
                  <a16:creationId xmlns:a16="http://schemas.microsoft.com/office/drawing/2014/main" id="{63C4FA19-C83C-41C0-AEFF-5D09DB44E8E4}"/>
                </a:ext>
              </a:extLst>
            </p:cNvPr>
            <p:cNvGrpSpPr/>
            <p:nvPr/>
          </p:nvGrpSpPr>
          <p:grpSpPr>
            <a:xfrm>
              <a:off x="3789680" y="2092960"/>
              <a:ext cx="3098361" cy="604520"/>
              <a:chOff x="3789680" y="2092960"/>
              <a:chExt cx="3098361" cy="604520"/>
            </a:xfrm>
          </p:grpSpPr>
          <p:sp>
            <p:nvSpPr>
              <p:cNvPr id="26" name="Parallelogram 25">
                <a:extLst>
                  <a:ext uri="{FF2B5EF4-FFF2-40B4-BE49-F238E27FC236}">
                    <a16:creationId xmlns:a16="http://schemas.microsoft.com/office/drawing/2014/main" id="{4C59DB13-7A19-49F3-8DA0-FC93FF0AA64A}"/>
                  </a:ext>
                </a:extLst>
              </p:cNvPr>
              <p:cNvSpPr/>
              <p:nvPr/>
            </p:nvSpPr>
            <p:spPr>
              <a:xfrm>
                <a:off x="3789680" y="2092960"/>
                <a:ext cx="3093720" cy="599440"/>
              </a:xfrm>
              <a:prstGeom prst="parallelogram">
                <a:avLst>
                  <a:gd name="adj" fmla="val 97034"/>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82793A9F-480C-4937-AADA-2839145E456C}"/>
                  </a:ext>
                </a:extLst>
              </p:cNvPr>
              <p:cNvGrpSpPr/>
              <p:nvPr/>
            </p:nvGrpSpPr>
            <p:grpSpPr>
              <a:xfrm>
                <a:off x="3794760" y="2097198"/>
                <a:ext cx="3093281" cy="600282"/>
                <a:chOff x="3794760" y="2097198"/>
                <a:chExt cx="3093281" cy="600282"/>
              </a:xfrm>
            </p:grpSpPr>
            <p:cxnSp>
              <p:nvCxnSpPr>
                <p:cNvPr id="4" name="Straight Connector 3">
                  <a:extLst>
                    <a:ext uri="{FF2B5EF4-FFF2-40B4-BE49-F238E27FC236}">
                      <a16:creationId xmlns:a16="http://schemas.microsoft.com/office/drawing/2014/main" id="{D9253055-C9E0-43E8-A3BC-086345E7088C}"/>
                    </a:ext>
                  </a:extLst>
                </p:cNvPr>
                <p:cNvCxnSpPr>
                  <a:cxnSpLocks/>
                </p:cNvCxnSpPr>
                <p:nvPr/>
              </p:nvCxnSpPr>
              <p:spPr>
                <a:xfrm flipV="1">
                  <a:off x="3794760"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236B11B6-F7B0-427A-A198-DEB76608C245}"/>
                    </a:ext>
                  </a:extLst>
                </p:cNvPr>
                <p:cNvCxnSpPr>
                  <a:cxnSpLocks/>
                </p:cNvCxnSpPr>
                <p:nvPr/>
              </p:nvCxnSpPr>
              <p:spPr>
                <a:xfrm flipV="1">
                  <a:off x="4021513"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F31511E4-154D-4591-BC87-B58637D6B672}"/>
                    </a:ext>
                  </a:extLst>
                </p:cNvPr>
                <p:cNvCxnSpPr>
                  <a:cxnSpLocks/>
                </p:cNvCxnSpPr>
                <p:nvPr/>
              </p:nvCxnSpPr>
              <p:spPr>
                <a:xfrm flipV="1">
                  <a:off x="4248266"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966CF608-90B9-4857-9981-16F8C3807E36}"/>
                    </a:ext>
                  </a:extLst>
                </p:cNvPr>
                <p:cNvCxnSpPr>
                  <a:cxnSpLocks/>
                </p:cNvCxnSpPr>
                <p:nvPr/>
              </p:nvCxnSpPr>
              <p:spPr>
                <a:xfrm flipV="1">
                  <a:off x="4475019"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FF61C889-3544-453B-939C-9FAF5C443161}"/>
                    </a:ext>
                  </a:extLst>
                </p:cNvPr>
                <p:cNvCxnSpPr>
                  <a:cxnSpLocks/>
                </p:cNvCxnSpPr>
                <p:nvPr/>
              </p:nvCxnSpPr>
              <p:spPr>
                <a:xfrm flipV="1">
                  <a:off x="4701772"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379DAE61-EB61-4566-9D74-EEC19C41A3EA}"/>
                    </a:ext>
                  </a:extLst>
                </p:cNvPr>
                <p:cNvCxnSpPr>
                  <a:cxnSpLocks/>
                </p:cNvCxnSpPr>
                <p:nvPr/>
              </p:nvCxnSpPr>
              <p:spPr>
                <a:xfrm flipV="1">
                  <a:off x="4928525"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11AAFA98-949E-41C2-859D-260EDC85C280}"/>
                    </a:ext>
                  </a:extLst>
                </p:cNvPr>
                <p:cNvCxnSpPr>
                  <a:cxnSpLocks/>
                </p:cNvCxnSpPr>
                <p:nvPr/>
              </p:nvCxnSpPr>
              <p:spPr>
                <a:xfrm flipV="1">
                  <a:off x="5155278"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034DC725-611D-461A-B241-CAB05986E20D}"/>
                    </a:ext>
                  </a:extLst>
                </p:cNvPr>
                <p:cNvCxnSpPr>
                  <a:cxnSpLocks/>
                </p:cNvCxnSpPr>
                <p:nvPr/>
              </p:nvCxnSpPr>
              <p:spPr>
                <a:xfrm flipV="1">
                  <a:off x="5382031"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FDB4BF25-702E-4F75-ABBC-E7C13138B90C}"/>
                    </a:ext>
                  </a:extLst>
                </p:cNvPr>
                <p:cNvCxnSpPr>
                  <a:cxnSpLocks/>
                </p:cNvCxnSpPr>
                <p:nvPr/>
              </p:nvCxnSpPr>
              <p:spPr>
                <a:xfrm flipV="1">
                  <a:off x="5608784"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12FDE5B0-8BF7-4098-92F8-1DD2A16C24EE}"/>
                    </a:ext>
                  </a:extLst>
                </p:cNvPr>
                <p:cNvCxnSpPr>
                  <a:cxnSpLocks/>
                </p:cNvCxnSpPr>
                <p:nvPr/>
              </p:nvCxnSpPr>
              <p:spPr>
                <a:xfrm flipV="1">
                  <a:off x="5835537"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7A0D89EC-29CE-4F63-A7E3-E5022038A971}"/>
                    </a:ext>
                  </a:extLst>
                </p:cNvPr>
                <p:cNvCxnSpPr>
                  <a:cxnSpLocks/>
                </p:cNvCxnSpPr>
                <p:nvPr/>
              </p:nvCxnSpPr>
              <p:spPr>
                <a:xfrm flipV="1">
                  <a:off x="6062290"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8BA1468-F5E0-4582-A1DB-11D062885256}"/>
                    </a:ext>
                  </a:extLst>
                </p:cNvPr>
                <p:cNvCxnSpPr>
                  <a:cxnSpLocks/>
                </p:cNvCxnSpPr>
                <p:nvPr/>
              </p:nvCxnSpPr>
              <p:spPr>
                <a:xfrm>
                  <a:off x="4388290" y="209719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22398EE9-F47E-4A03-A96E-9CE804E7385B}"/>
                    </a:ext>
                  </a:extLst>
                </p:cNvPr>
                <p:cNvCxnSpPr>
                  <a:cxnSpLocks/>
                </p:cNvCxnSpPr>
                <p:nvPr/>
              </p:nvCxnSpPr>
              <p:spPr>
                <a:xfrm>
                  <a:off x="4240970" y="225031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0FCBB4B4-B37E-4FA8-819C-824861D0BEB2}"/>
                    </a:ext>
                  </a:extLst>
                </p:cNvPr>
                <p:cNvCxnSpPr>
                  <a:cxnSpLocks/>
                </p:cNvCxnSpPr>
                <p:nvPr/>
              </p:nvCxnSpPr>
              <p:spPr>
                <a:xfrm>
                  <a:off x="4088570" y="240343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8DD9C6DB-8377-4E27-976A-95C89E8DBF9C}"/>
                    </a:ext>
                  </a:extLst>
                </p:cNvPr>
                <p:cNvCxnSpPr>
                  <a:cxnSpLocks/>
                </p:cNvCxnSpPr>
                <p:nvPr/>
              </p:nvCxnSpPr>
              <p:spPr>
                <a:xfrm>
                  <a:off x="3936170" y="255655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7" name="Group 26">
              <a:extLst>
                <a:ext uri="{FF2B5EF4-FFF2-40B4-BE49-F238E27FC236}">
                  <a16:creationId xmlns:a16="http://schemas.microsoft.com/office/drawing/2014/main" id="{522BF8E5-2A6E-44EB-9041-624E3A45DAC7}"/>
                </a:ext>
              </a:extLst>
            </p:cNvPr>
            <p:cNvGrpSpPr/>
            <p:nvPr/>
          </p:nvGrpSpPr>
          <p:grpSpPr>
            <a:xfrm>
              <a:off x="6286500" y="2098040"/>
              <a:ext cx="607060" cy="1938020"/>
              <a:chOff x="6286500" y="2098040"/>
              <a:chExt cx="607060" cy="1938020"/>
            </a:xfrm>
          </p:grpSpPr>
          <p:sp>
            <p:nvSpPr>
              <p:cNvPr id="335" name="Parallelogram 334">
                <a:extLst>
                  <a:ext uri="{FF2B5EF4-FFF2-40B4-BE49-F238E27FC236}">
                    <a16:creationId xmlns:a16="http://schemas.microsoft.com/office/drawing/2014/main" id="{33B0F6A6-2E8D-4756-9CAD-A6887B79042E}"/>
                  </a:ext>
                </a:extLst>
              </p:cNvPr>
              <p:cNvSpPr/>
              <p:nvPr/>
            </p:nvSpPr>
            <p:spPr>
              <a:xfrm rot="5400000" flipV="1">
                <a:off x="5632450" y="2782570"/>
                <a:ext cx="1907540" cy="599440"/>
              </a:xfrm>
              <a:prstGeom prst="parallelogram">
                <a:avLst>
                  <a:gd name="adj" fmla="val 9767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96ABE2CA-18FA-46C6-A44A-AA82375A93C6}"/>
                  </a:ext>
                </a:extLst>
              </p:cNvPr>
              <p:cNvGrpSpPr/>
              <p:nvPr/>
            </p:nvGrpSpPr>
            <p:grpSpPr>
              <a:xfrm>
                <a:off x="6294120" y="2098040"/>
                <a:ext cx="599440" cy="1935480"/>
                <a:chOff x="6294120" y="2098040"/>
                <a:chExt cx="599440" cy="1935480"/>
              </a:xfrm>
            </p:grpSpPr>
            <p:cxnSp>
              <p:nvCxnSpPr>
                <p:cNvPr id="128" name="Straight Connector 127">
                  <a:extLst>
                    <a:ext uri="{FF2B5EF4-FFF2-40B4-BE49-F238E27FC236}">
                      <a16:creationId xmlns:a16="http://schemas.microsoft.com/office/drawing/2014/main" id="{DD1DA87F-145A-4C26-B1A9-76102A0FE5B0}"/>
                    </a:ext>
                  </a:extLst>
                </p:cNvPr>
                <p:cNvCxnSpPr>
                  <a:cxnSpLocks/>
                </p:cNvCxnSpPr>
                <p:nvPr/>
              </p:nvCxnSpPr>
              <p:spPr>
                <a:xfrm flipV="1">
                  <a:off x="6294120"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4282ECA2-FF89-43BD-96EA-B09399A6823E}"/>
                    </a:ext>
                  </a:extLst>
                </p:cNvPr>
                <p:cNvCxnSpPr>
                  <a:cxnSpLocks/>
                </p:cNvCxnSpPr>
                <p:nvPr/>
              </p:nvCxnSpPr>
              <p:spPr>
                <a:xfrm>
                  <a:off x="6888041" y="2105157"/>
                  <a:ext cx="0" cy="132384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6097CFF1-11C3-40F0-B67F-91DFDB448007}"/>
                    </a:ext>
                  </a:extLst>
                </p:cNvPr>
                <p:cNvCxnSpPr>
                  <a:cxnSpLocks/>
                </p:cNvCxnSpPr>
                <p:nvPr/>
              </p:nvCxnSpPr>
              <p:spPr>
                <a:xfrm flipV="1">
                  <a:off x="6294120" y="343408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3B9CFB38-2E6C-4A27-8E49-80B8B72B4BAB}"/>
                    </a:ext>
                  </a:extLst>
                </p:cNvPr>
                <p:cNvCxnSpPr>
                  <a:cxnSpLocks/>
                </p:cNvCxnSpPr>
                <p:nvPr/>
              </p:nvCxnSpPr>
              <p:spPr>
                <a:xfrm flipV="1">
                  <a:off x="6294120" y="2320713"/>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9DEB44E0-6A01-4A25-ABA1-9A0B968785E4}"/>
                    </a:ext>
                  </a:extLst>
                </p:cNvPr>
                <p:cNvCxnSpPr>
                  <a:cxnSpLocks/>
                </p:cNvCxnSpPr>
                <p:nvPr/>
              </p:nvCxnSpPr>
              <p:spPr>
                <a:xfrm flipV="1">
                  <a:off x="6294120" y="2543386"/>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64E122FA-9712-47DA-B601-9A57381BF3AB}"/>
                    </a:ext>
                  </a:extLst>
                </p:cNvPr>
                <p:cNvCxnSpPr>
                  <a:cxnSpLocks/>
                </p:cNvCxnSpPr>
                <p:nvPr/>
              </p:nvCxnSpPr>
              <p:spPr>
                <a:xfrm flipV="1">
                  <a:off x="6294120" y="2766059"/>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FFF8B32C-9CA1-4636-94A5-BE4507EF9F2D}"/>
                    </a:ext>
                  </a:extLst>
                </p:cNvPr>
                <p:cNvCxnSpPr>
                  <a:cxnSpLocks/>
                </p:cNvCxnSpPr>
                <p:nvPr/>
              </p:nvCxnSpPr>
              <p:spPr>
                <a:xfrm flipV="1">
                  <a:off x="6294120" y="2988732"/>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54E3DF65-9E05-471F-84AB-2D9250086678}"/>
                    </a:ext>
                  </a:extLst>
                </p:cNvPr>
                <p:cNvCxnSpPr>
                  <a:cxnSpLocks/>
                </p:cNvCxnSpPr>
                <p:nvPr/>
              </p:nvCxnSpPr>
              <p:spPr>
                <a:xfrm flipV="1">
                  <a:off x="6294120" y="3211405"/>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78593151-0070-41E6-9852-16BDE82BDDA6}"/>
                    </a:ext>
                  </a:extLst>
                </p:cNvPr>
                <p:cNvCxnSpPr>
                  <a:cxnSpLocks/>
                </p:cNvCxnSpPr>
                <p:nvPr/>
              </p:nvCxnSpPr>
              <p:spPr>
                <a:xfrm>
                  <a:off x="6730561" y="2257557"/>
                  <a:ext cx="0" cy="132384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B30D3E50-2527-49E3-B5AD-D84124E6BB57}"/>
                    </a:ext>
                  </a:extLst>
                </p:cNvPr>
                <p:cNvCxnSpPr>
                  <a:cxnSpLocks/>
                </p:cNvCxnSpPr>
                <p:nvPr/>
              </p:nvCxnSpPr>
              <p:spPr>
                <a:xfrm>
                  <a:off x="6578161" y="2409957"/>
                  <a:ext cx="0" cy="132384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4137A57C-6084-488C-ABE8-092C60A8658A}"/>
                    </a:ext>
                  </a:extLst>
                </p:cNvPr>
                <p:cNvCxnSpPr>
                  <a:cxnSpLocks/>
                </p:cNvCxnSpPr>
                <p:nvPr/>
              </p:nvCxnSpPr>
              <p:spPr>
                <a:xfrm>
                  <a:off x="6435921" y="2552197"/>
                  <a:ext cx="0" cy="132384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grpSp>
      <mc:AlternateContent xmlns:mc="http://schemas.openxmlformats.org/markup-compatibility/2006" xmlns:a14="http://schemas.microsoft.com/office/drawing/2010/main">
        <mc:Choice Requires="a14">
          <p:sp>
            <p:nvSpPr>
              <p:cNvPr id="336" name="Title 1">
                <a:extLst>
                  <a:ext uri="{FF2B5EF4-FFF2-40B4-BE49-F238E27FC236}">
                    <a16:creationId xmlns:a16="http://schemas.microsoft.com/office/drawing/2014/main" id="{250022C3-5EF9-4849-9B22-1CC5859F83A0}"/>
                  </a:ext>
                </a:extLst>
              </p:cNvPr>
              <p:cNvSpPr txBox="1">
                <a:spLocks/>
              </p:cNvSpPr>
              <p:nvPr/>
            </p:nvSpPr>
            <p:spPr>
              <a:xfrm>
                <a:off x="2028982" y="4378235"/>
                <a:ext cx="6728938" cy="953723"/>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pPr/>
                <a14:m>
                  <m:oMathPara xmlns:m="http://schemas.openxmlformats.org/officeDocument/2006/math">
                    <m:oMathParaPr>
                      <m:jc m:val="centerGroup"/>
                    </m:oMathParaPr>
                    <m:oMath xmlns:m="http://schemas.openxmlformats.org/officeDocument/2006/math">
                      <m:r>
                        <a:rPr lang="en-US" sz="2200" b="0" i="1" smtClean="0">
                          <a:solidFill>
                            <a:schemeClr val="bg1"/>
                          </a:solidFill>
                          <a:latin typeface="Cambria Math" panose="02040503050406030204" pitchFamily="18" charset="0"/>
                        </a:rPr>
                        <m:t>𝑃</m:t>
                      </m:r>
                      <m:d>
                        <m:dPr>
                          <m:ctrlPr>
                            <a:rPr lang="en-US" sz="2200" b="0" i="1" smtClean="0">
                              <a:solidFill>
                                <a:schemeClr val="bg1"/>
                              </a:solidFill>
                              <a:latin typeface="Cambria Math" panose="02040503050406030204" pitchFamily="18" charset="0"/>
                            </a:rPr>
                          </m:ctrlPr>
                        </m:dPr>
                        <m:e>
                          <m:sSup>
                            <m:sSupPr>
                              <m:ctrlPr>
                                <a:rPr lang="en-US" sz="2200" b="0" i="1" smtClean="0">
                                  <a:solidFill>
                                    <a:schemeClr val="bg1"/>
                                  </a:solidFill>
                                  <a:latin typeface="Cambria Math" panose="02040503050406030204" pitchFamily="18" charset="0"/>
                                </a:rPr>
                              </m:ctrlPr>
                            </m:sSupPr>
                            <m:e>
                              <m:r>
                                <a:rPr lang="en-US" sz="2200" b="0" i="1" smtClean="0">
                                  <a:solidFill>
                                    <a:schemeClr val="bg1"/>
                                  </a:solidFill>
                                  <a:latin typeface="Cambria Math" panose="02040503050406030204" pitchFamily="18" charset="0"/>
                                </a:rPr>
                                <m:t>𝑟</m:t>
                              </m:r>
                            </m:e>
                            <m:sup>
                              <m:r>
                                <a:rPr lang="en-US" sz="2200" b="0" i="1" smtClean="0">
                                  <a:solidFill>
                                    <a:schemeClr val="bg1"/>
                                  </a:solidFill>
                                  <a:latin typeface="Cambria Math" panose="02040503050406030204" pitchFamily="18" charset="0"/>
                                </a:rPr>
                                <m:t>′</m:t>
                              </m:r>
                            </m:sup>
                          </m:sSup>
                          <m:r>
                            <a:rPr lang="en-US" sz="2200" b="0" i="1" smtClean="0">
                              <a:solidFill>
                                <a:schemeClr val="bg1"/>
                              </a:solidFill>
                              <a:latin typeface="Cambria Math" panose="02040503050406030204" pitchFamily="18" charset="0"/>
                            </a:rPr>
                            <m:t>,</m:t>
                          </m:r>
                          <m:sSup>
                            <m:sSupPr>
                              <m:ctrlPr>
                                <a:rPr lang="en-US" sz="2200" i="1">
                                  <a:solidFill>
                                    <a:schemeClr val="bg1"/>
                                  </a:solidFill>
                                  <a:latin typeface="Cambria Math" panose="02040503050406030204" pitchFamily="18" charset="0"/>
                                  <a:ea typeface="Cambria Math" panose="02040503050406030204" pitchFamily="18" charset="0"/>
                                </a:rPr>
                              </m:ctrlPr>
                            </m:sSupPr>
                            <m:e>
                              <m:r>
                                <a:rPr lang="en-US" sz="2200" i="1">
                                  <a:solidFill>
                                    <a:schemeClr val="bg1"/>
                                  </a:solidFill>
                                  <a:latin typeface="Cambria Math" panose="02040503050406030204" pitchFamily="18" charset="0"/>
                                  <a:ea typeface="Cambria Math" panose="02040503050406030204" pitchFamily="18" charset="0"/>
                                </a:rPr>
                                <m:t>𝜃</m:t>
                              </m:r>
                            </m:e>
                            <m:sup>
                              <m:r>
                                <a:rPr lang="en-US" sz="2200" i="1">
                                  <a:solidFill>
                                    <a:schemeClr val="bg1"/>
                                  </a:solidFill>
                                  <a:latin typeface="Cambria Math" panose="02040503050406030204" pitchFamily="18" charset="0"/>
                                  <a:ea typeface="Cambria Math" panose="02040503050406030204" pitchFamily="18" charset="0"/>
                                </a:rPr>
                                <m:t>′</m:t>
                              </m:r>
                            </m:sup>
                          </m:sSup>
                        </m:e>
                      </m:d>
                      <m:r>
                        <a:rPr lang="en-US" sz="2200" b="0" i="1" smtClean="0">
                          <a:solidFill>
                            <a:schemeClr val="bg1"/>
                          </a:solidFill>
                          <a:latin typeface="Cambria Math" panose="02040503050406030204" pitchFamily="18" charset="0"/>
                        </a:rPr>
                        <m:t>=</m:t>
                      </m:r>
                      <m:nary>
                        <m:naryPr>
                          <m:chr m:val="∑"/>
                          <m:ctrlPr>
                            <a:rPr lang="en-US" sz="2200" i="1" smtClean="0">
                              <a:solidFill>
                                <a:schemeClr val="bg1"/>
                              </a:solidFill>
                              <a:latin typeface="Cambria Math" panose="02040503050406030204" pitchFamily="18" charset="0"/>
                            </a:rPr>
                          </m:ctrlPr>
                        </m:naryPr>
                        <m:sub>
                          <m:r>
                            <a:rPr lang="en-US" sz="2200" i="1">
                              <a:solidFill>
                                <a:schemeClr val="bg1"/>
                              </a:solidFill>
                              <a:latin typeface="Cambria Math" panose="02040503050406030204" pitchFamily="18" charset="0"/>
                            </a:rPr>
                            <m:t>𝑎</m:t>
                          </m:r>
                          <m:r>
                            <a:rPr lang="en-US" sz="2200" i="1">
                              <a:solidFill>
                                <a:schemeClr val="bg1"/>
                              </a:solidFill>
                              <a:latin typeface="Cambria Math" panose="02040503050406030204" pitchFamily="18" charset="0"/>
                            </a:rPr>
                            <m:t>=1</m:t>
                          </m:r>
                        </m:sub>
                        <m:sup>
                          <m:r>
                            <a:rPr lang="en-US" sz="2200" i="1">
                              <a:solidFill>
                                <a:schemeClr val="bg1"/>
                              </a:solidFill>
                              <a:latin typeface="Cambria Math" panose="02040503050406030204" pitchFamily="18" charset="0"/>
                            </a:rPr>
                            <m:t>𝐴</m:t>
                          </m:r>
                        </m:sup>
                        <m:e>
                          <m:nary>
                            <m:naryPr>
                              <m:chr m:val="∑"/>
                              <m:ctrlPr>
                                <a:rPr lang="en-US" sz="2200" i="1">
                                  <a:solidFill>
                                    <a:schemeClr val="bg1"/>
                                  </a:solidFill>
                                  <a:latin typeface="Cambria Math" panose="02040503050406030204" pitchFamily="18" charset="0"/>
                                </a:rPr>
                              </m:ctrlPr>
                            </m:naryPr>
                            <m:sub>
                              <m:r>
                                <m:rPr>
                                  <m:brk m:alnAt="23"/>
                                </m:rPr>
                                <a:rPr lang="en-US" sz="2200" i="1">
                                  <a:solidFill>
                                    <a:schemeClr val="bg1"/>
                                  </a:solidFill>
                                  <a:latin typeface="Cambria Math" panose="02040503050406030204" pitchFamily="18" charset="0"/>
                                </a:rPr>
                                <m:t>𝑡</m:t>
                              </m:r>
                              <m:r>
                                <a:rPr lang="en-US" sz="2200" i="1">
                                  <a:solidFill>
                                    <a:schemeClr val="bg1"/>
                                  </a:solidFill>
                                  <a:latin typeface="Cambria Math" panose="02040503050406030204" pitchFamily="18" charset="0"/>
                                </a:rPr>
                                <m:t>=1</m:t>
                              </m:r>
                            </m:sub>
                            <m:sup>
                              <m:r>
                                <a:rPr lang="en-US" sz="2200" i="1">
                                  <a:solidFill>
                                    <a:schemeClr val="bg1"/>
                                  </a:solidFill>
                                  <a:latin typeface="Cambria Math" panose="02040503050406030204" pitchFamily="18" charset="0"/>
                                </a:rPr>
                                <m:t>𝑇</m:t>
                              </m:r>
                            </m:sup>
                            <m:e>
                              <m:sSub>
                                <m:sSubPr>
                                  <m:ctrlPr>
                                    <a:rPr lang="en-US" sz="2200" i="1">
                                      <a:solidFill>
                                        <a:schemeClr val="bg1"/>
                                      </a:solidFill>
                                      <a:latin typeface="Cambria Math" panose="02040503050406030204" pitchFamily="18" charset="0"/>
                                    </a:rPr>
                                  </m:ctrlPr>
                                </m:sSubPr>
                                <m:e>
                                  <m:r>
                                    <a:rPr lang="en-US" sz="2200" i="1">
                                      <a:solidFill>
                                        <a:schemeClr val="bg1"/>
                                      </a:solidFill>
                                      <a:latin typeface="Cambria Math" panose="02040503050406030204" pitchFamily="18" charset="0"/>
                                    </a:rPr>
                                    <m:t>𝑠</m:t>
                                  </m:r>
                                </m:e>
                                <m:sub>
                                  <m:r>
                                    <a:rPr lang="en-US" sz="2200" i="1">
                                      <a:solidFill>
                                        <a:schemeClr val="bg1"/>
                                      </a:solidFill>
                                      <a:latin typeface="Cambria Math" panose="02040503050406030204" pitchFamily="18" charset="0"/>
                                    </a:rPr>
                                    <m:t>𝑎</m:t>
                                  </m:r>
                                </m:sub>
                              </m:sSub>
                              <m:d>
                                <m:dPr>
                                  <m:ctrlPr>
                                    <a:rPr lang="en-US" sz="2200" i="1">
                                      <a:solidFill>
                                        <a:schemeClr val="bg1"/>
                                      </a:solidFill>
                                      <a:latin typeface="Cambria Math" panose="02040503050406030204" pitchFamily="18" charset="0"/>
                                    </a:rPr>
                                  </m:ctrlPr>
                                </m:dPr>
                                <m:e>
                                  <m:r>
                                    <a:rPr lang="en-US" sz="2200" i="1">
                                      <a:solidFill>
                                        <a:schemeClr val="bg1"/>
                                      </a:solidFill>
                                      <a:latin typeface="Cambria Math" panose="02040503050406030204" pitchFamily="18" charset="0"/>
                                    </a:rPr>
                                    <m:t>𝑡</m:t>
                                  </m:r>
                                </m:e>
                              </m:d>
                              <m:sSup>
                                <m:sSupPr>
                                  <m:ctrlPr>
                                    <a:rPr lang="en-US" sz="2200" i="1">
                                      <a:solidFill>
                                        <a:schemeClr val="bg1"/>
                                      </a:solidFill>
                                      <a:latin typeface="Cambria Math" panose="02040503050406030204" pitchFamily="18" charset="0"/>
                                    </a:rPr>
                                  </m:ctrlPr>
                                </m:sSupPr>
                                <m:e>
                                  <m:r>
                                    <a:rPr lang="en-US" sz="2200" b="0" i="1" smtClean="0">
                                      <a:solidFill>
                                        <a:schemeClr val="bg1"/>
                                      </a:solidFill>
                                      <a:latin typeface="Cambria Math" panose="02040503050406030204" pitchFamily="18" charset="0"/>
                                    </a:rPr>
                                    <m:t> </m:t>
                                  </m:r>
                                  <m:r>
                                    <a:rPr lang="en-US" sz="2200" i="1">
                                      <a:solidFill>
                                        <a:schemeClr val="bg1"/>
                                      </a:solidFill>
                                      <a:latin typeface="Cambria Math" panose="02040503050406030204" pitchFamily="18" charset="0"/>
                                    </a:rPr>
                                    <m:t>𝑒</m:t>
                                  </m:r>
                                </m:e>
                                <m:sup>
                                  <m:r>
                                    <a:rPr lang="en-US" sz="2200" i="1">
                                      <a:solidFill>
                                        <a:schemeClr val="bg1"/>
                                      </a:solidFill>
                                      <a:latin typeface="Cambria Math" panose="02040503050406030204" pitchFamily="18" charset="0"/>
                                    </a:rPr>
                                    <m:t>−</m:t>
                                  </m:r>
                                  <m:r>
                                    <a:rPr lang="en-US" sz="2200" i="1">
                                      <a:solidFill>
                                        <a:schemeClr val="bg1"/>
                                      </a:solidFill>
                                      <a:latin typeface="Cambria Math" panose="02040503050406030204" pitchFamily="18" charset="0"/>
                                    </a:rPr>
                                    <m:t>𝑗</m:t>
                                  </m:r>
                                  <m:r>
                                    <a:rPr lang="en-US" sz="2200" i="1">
                                      <a:solidFill>
                                        <a:schemeClr val="bg1"/>
                                      </a:solidFill>
                                      <a:latin typeface="Cambria Math" panose="02040503050406030204" pitchFamily="18" charset="0"/>
                                    </a:rPr>
                                    <m:t> 2</m:t>
                                  </m:r>
                                  <m:r>
                                    <m:rPr>
                                      <m:nor/>
                                    </m:rPr>
                                    <a:rPr lang="el-GR" sz="2200" dirty="0">
                                      <a:solidFill>
                                        <a:schemeClr val="bg1"/>
                                      </a:solidFill>
                                      <a:latin typeface="Cambria Math" panose="02040503050406030204" pitchFamily="18" charset="0"/>
                                      <a:ea typeface="Cambria Math" panose="02040503050406030204" pitchFamily="18" charset="0"/>
                                    </a:rPr>
                                    <m:t>π</m:t>
                                  </m:r>
                                  <m:r>
                                    <a:rPr lang="en-US" sz="2200" i="1" dirty="0">
                                      <a:solidFill>
                                        <a:schemeClr val="bg1"/>
                                      </a:solidFill>
                                      <a:latin typeface="Cambria Math" panose="02040503050406030204" pitchFamily="18" charset="0"/>
                                      <a:ea typeface="Cambria Math" panose="02040503050406030204" pitchFamily="18" charset="0"/>
                                    </a:rPr>
                                    <m:t> </m:t>
                                  </m:r>
                                  <m:r>
                                    <a:rPr lang="en-US" sz="2200" i="1" dirty="0">
                                      <a:solidFill>
                                        <a:schemeClr val="bg1"/>
                                      </a:solidFill>
                                      <a:latin typeface="Cambria Math" panose="02040503050406030204" pitchFamily="18" charset="0"/>
                                      <a:ea typeface="Cambria Math" panose="02040503050406030204" pitchFamily="18" charset="0"/>
                                    </a:rPr>
                                    <m:t>𝑘</m:t>
                                  </m:r>
                                  <m:r>
                                    <a:rPr lang="en-US" sz="2200" i="1" dirty="0">
                                      <a:solidFill>
                                        <a:schemeClr val="bg1"/>
                                      </a:solidFill>
                                      <a:latin typeface="Cambria Math" panose="02040503050406030204" pitchFamily="18" charset="0"/>
                                      <a:ea typeface="Cambria Math" panose="02040503050406030204" pitchFamily="18" charset="0"/>
                                    </a:rPr>
                                    <m:t> </m:t>
                                  </m:r>
                                  <m:sSup>
                                    <m:sSupPr>
                                      <m:ctrlPr>
                                        <a:rPr lang="en-US" sz="2200" i="1" dirty="0">
                                          <a:solidFill>
                                            <a:schemeClr val="bg1"/>
                                          </a:solidFill>
                                          <a:latin typeface="Cambria Math" panose="02040503050406030204" pitchFamily="18" charset="0"/>
                                          <a:ea typeface="Cambria Math" panose="02040503050406030204" pitchFamily="18" charset="0"/>
                                        </a:rPr>
                                      </m:ctrlPr>
                                    </m:sSupPr>
                                    <m:e>
                                      <m:r>
                                        <a:rPr lang="en-US" sz="2200" i="1" dirty="0">
                                          <a:solidFill>
                                            <a:schemeClr val="bg1"/>
                                          </a:solidFill>
                                          <a:latin typeface="Cambria Math" panose="02040503050406030204" pitchFamily="18" charset="0"/>
                                          <a:ea typeface="Cambria Math" panose="02040503050406030204" pitchFamily="18" charset="0"/>
                                        </a:rPr>
                                        <m:t>𝑟</m:t>
                                      </m:r>
                                    </m:e>
                                    <m:sup>
                                      <m:r>
                                        <a:rPr lang="en-US" sz="2200" i="1" dirty="0">
                                          <a:solidFill>
                                            <a:schemeClr val="bg1"/>
                                          </a:solidFill>
                                          <a:latin typeface="Cambria Math" panose="02040503050406030204" pitchFamily="18" charset="0"/>
                                          <a:ea typeface="Cambria Math" panose="02040503050406030204" pitchFamily="18" charset="0"/>
                                        </a:rPr>
                                        <m:t>′</m:t>
                                      </m:r>
                                    </m:sup>
                                  </m:sSup>
                                  <m:r>
                                    <a:rPr lang="en-US" sz="2200" i="1" dirty="0">
                                      <a:solidFill>
                                        <a:schemeClr val="bg1"/>
                                      </a:solidFill>
                                      <a:latin typeface="Cambria Math" panose="02040503050406030204" pitchFamily="18" charset="0"/>
                                      <a:ea typeface="Cambria Math" panose="02040503050406030204" pitchFamily="18" charset="0"/>
                                    </a:rPr>
                                    <m:t>/</m:t>
                                  </m:r>
                                  <m:r>
                                    <a:rPr lang="en-US" sz="2200" i="1" dirty="0">
                                      <a:solidFill>
                                        <a:schemeClr val="bg1"/>
                                      </a:solidFill>
                                      <a:latin typeface="Cambria Math" panose="02040503050406030204" pitchFamily="18" charset="0"/>
                                      <a:ea typeface="Cambria Math" panose="02040503050406030204" pitchFamily="18" charset="0"/>
                                    </a:rPr>
                                    <m:t>𝑐</m:t>
                                  </m:r>
                                </m:sup>
                              </m:sSup>
                              <m:r>
                                <a:rPr lang="en-US" sz="2200" b="0" i="1" dirty="0" smtClean="0">
                                  <a:solidFill>
                                    <a:schemeClr val="bg1"/>
                                  </a:solidFill>
                                  <a:latin typeface="Cambria Math" panose="02040503050406030204" pitchFamily="18" charset="0"/>
                                  <a:ea typeface="Cambria Math" panose="02040503050406030204" pitchFamily="18" charset="0"/>
                                </a:rPr>
                                <m:t> </m:t>
                              </m:r>
                              <m:sSup>
                                <m:sSupPr>
                                  <m:ctrlPr>
                                    <a:rPr lang="en-US" sz="2200" i="1">
                                      <a:solidFill>
                                        <a:schemeClr val="bg1"/>
                                      </a:solidFill>
                                      <a:latin typeface="Cambria Math" panose="02040503050406030204" pitchFamily="18" charset="0"/>
                                    </a:rPr>
                                  </m:ctrlPr>
                                </m:sSupPr>
                                <m:e>
                                  <m:r>
                                    <a:rPr lang="en-US" sz="2200" i="1">
                                      <a:solidFill>
                                        <a:schemeClr val="bg1"/>
                                      </a:solidFill>
                                      <a:latin typeface="Cambria Math" panose="02040503050406030204" pitchFamily="18" charset="0"/>
                                    </a:rPr>
                                    <m:t>𝑒</m:t>
                                  </m:r>
                                </m:e>
                                <m:sup>
                                  <m:r>
                                    <a:rPr lang="en-US" sz="2200" i="1">
                                      <a:solidFill>
                                        <a:schemeClr val="bg1"/>
                                      </a:solidFill>
                                      <a:latin typeface="Cambria Math" panose="02040503050406030204" pitchFamily="18" charset="0"/>
                                    </a:rPr>
                                    <m:t>−</m:t>
                                  </m:r>
                                  <m:r>
                                    <a:rPr lang="en-US" sz="2200" i="1">
                                      <a:solidFill>
                                        <a:schemeClr val="bg1"/>
                                      </a:solidFill>
                                      <a:latin typeface="Cambria Math" panose="02040503050406030204" pitchFamily="18" charset="0"/>
                                    </a:rPr>
                                    <m:t>𝑗</m:t>
                                  </m:r>
                                  <m:r>
                                    <a:rPr lang="en-US" sz="2200" i="1">
                                      <a:solidFill>
                                        <a:schemeClr val="bg1"/>
                                      </a:solidFill>
                                      <a:latin typeface="Cambria Math" panose="02040503050406030204" pitchFamily="18" charset="0"/>
                                    </a:rPr>
                                    <m:t>2</m:t>
                                  </m:r>
                                  <m:r>
                                    <a:rPr lang="en-US" sz="2200" i="1">
                                      <a:solidFill>
                                        <a:schemeClr val="bg1"/>
                                      </a:solidFill>
                                      <a:latin typeface="Cambria Math" panose="02040503050406030204" pitchFamily="18" charset="0"/>
                                      <a:ea typeface="Cambria Math" panose="02040503050406030204" pitchFamily="18" charset="0"/>
                                    </a:rPr>
                                    <m:t>𝜋</m:t>
                                  </m:r>
                                  <m:sSub>
                                    <m:sSubPr>
                                      <m:ctrlPr>
                                        <a:rPr lang="en-US" sz="2200" i="1">
                                          <a:solidFill>
                                            <a:schemeClr val="bg1"/>
                                          </a:solidFill>
                                          <a:latin typeface="Cambria Math" panose="02040503050406030204" pitchFamily="18" charset="0"/>
                                          <a:ea typeface="Cambria Math" panose="02040503050406030204" pitchFamily="18" charset="0"/>
                                        </a:rPr>
                                      </m:ctrlPr>
                                    </m:sSubPr>
                                    <m:e>
                                      <m:r>
                                        <a:rPr lang="en-US" sz="2200" i="1">
                                          <a:solidFill>
                                            <a:schemeClr val="bg1"/>
                                          </a:solidFill>
                                          <a:latin typeface="Cambria Math" panose="02040503050406030204" pitchFamily="18" charset="0"/>
                                          <a:ea typeface="Cambria Math" panose="02040503050406030204" pitchFamily="18" charset="0"/>
                                        </a:rPr>
                                        <m:t>𝑓</m:t>
                                      </m:r>
                                    </m:e>
                                    <m:sub>
                                      <m:r>
                                        <a:rPr lang="en-US" sz="2200" i="1">
                                          <a:solidFill>
                                            <a:schemeClr val="bg1"/>
                                          </a:solidFill>
                                          <a:latin typeface="Cambria Math" panose="02040503050406030204" pitchFamily="18" charset="0"/>
                                          <a:ea typeface="Cambria Math" panose="02040503050406030204" pitchFamily="18" charset="0"/>
                                        </a:rPr>
                                        <m:t>0</m:t>
                                      </m:r>
                                    </m:sub>
                                  </m:sSub>
                                  <m:r>
                                    <a:rPr lang="en-US" sz="2200" b="0" i="1" smtClean="0">
                                      <a:solidFill>
                                        <a:schemeClr val="bg1"/>
                                      </a:solidFill>
                                      <a:latin typeface="Cambria Math" panose="02040503050406030204" pitchFamily="18" charset="0"/>
                                      <a:ea typeface="Cambria Math" panose="02040503050406030204" pitchFamily="18" charset="0"/>
                                    </a:rPr>
                                    <m:t>𝑎</m:t>
                                  </m:r>
                                  <m:r>
                                    <a:rPr lang="el-GR" sz="2200" i="1">
                                      <a:solidFill>
                                        <a:schemeClr val="bg1"/>
                                      </a:solidFill>
                                      <a:latin typeface="Cambria Math" panose="02040503050406030204" pitchFamily="18" charset="0"/>
                                      <a:ea typeface="Cambria Math" panose="02040503050406030204" pitchFamily="18" charset="0"/>
                                    </a:rPr>
                                    <m:t>ℓ</m:t>
                                  </m:r>
                                  <m:r>
                                    <m:rPr>
                                      <m:sty m:val="p"/>
                                    </m:rPr>
                                    <a:rPr lang="en-US" sz="2200">
                                      <a:solidFill>
                                        <a:schemeClr val="bg1"/>
                                      </a:solidFill>
                                      <a:latin typeface="Cambria Math" panose="02040503050406030204" pitchFamily="18" charset="0"/>
                                      <a:ea typeface="Cambria Math" panose="02040503050406030204" pitchFamily="18" charset="0"/>
                                    </a:rPr>
                                    <m:t>cos</m:t>
                                  </m:r>
                                  <m:r>
                                    <a:rPr lang="en-US" sz="2200" i="1">
                                      <a:solidFill>
                                        <a:schemeClr val="bg1"/>
                                      </a:solidFill>
                                      <a:latin typeface="Cambria Math" panose="02040503050406030204" pitchFamily="18" charset="0"/>
                                      <a:ea typeface="Cambria Math" panose="02040503050406030204" pitchFamily="18" charset="0"/>
                                    </a:rPr>
                                    <m:t>⁡(</m:t>
                                  </m:r>
                                  <m:sSup>
                                    <m:sSupPr>
                                      <m:ctrlPr>
                                        <a:rPr lang="en-US" sz="2200" i="1">
                                          <a:solidFill>
                                            <a:schemeClr val="bg1"/>
                                          </a:solidFill>
                                          <a:latin typeface="Cambria Math" panose="02040503050406030204" pitchFamily="18" charset="0"/>
                                          <a:ea typeface="Cambria Math" panose="02040503050406030204" pitchFamily="18" charset="0"/>
                                        </a:rPr>
                                      </m:ctrlPr>
                                    </m:sSupPr>
                                    <m:e>
                                      <m:r>
                                        <a:rPr lang="en-US" sz="2200" i="1">
                                          <a:solidFill>
                                            <a:schemeClr val="bg1"/>
                                          </a:solidFill>
                                          <a:latin typeface="Cambria Math" panose="02040503050406030204" pitchFamily="18" charset="0"/>
                                          <a:ea typeface="Cambria Math" panose="02040503050406030204" pitchFamily="18" charset="0"/>
                                        </a:rPr>
                                        <m:t>𝜃</m:t>
                                      </m:r>
                                    </m:e>
                                    <m:sup>
                                      <m:r>
                                        <a:rPr lang="en-US" sz="2200" i="1">
                                          <a:solidFill>
                                            <a:schemeClr val="bg1"/>
                                          </a:solidFill>
                                          <a:latin typeface="Cambria Math" panose="02040503050406030204" pitchFamily="18" charset="0"/>
                                          <a:ea typeface="Cambria Math" panose="02040503050406030204" pitchFamily="18" charset="0"/>
                                        </a:rPr>
                                        <m:t>′</m:t>
                                      </m:r>
                                    </m:sup>
                                  </m:sSup>
                                  <m:r>
                                    <a:rPr lang="en-US" sz="2200" i="1">
                                      <a:solidFill>
                                        <a:schemeClr val="bg1"/>
                                      </a:solidFill>
                                      <a:latin typeface="Cambria Math" panose="02040503050406030204" pitchFamily="18" charset="0"/>
                                      <a:ea typeface="Cambria Math" panose="02040503050406030204" pitchFamily="18" charset="0"/>
                                    </a:rPr>
                                    <m:t>)</m:t>
                                  </m:r>
                                  <m:r>
                                    <a:rPr lang="en-US" sz="2200" i="1" dirty="0">
                                      <a:solidFill>
                                        <a:schemeClr val="bg1"/>
                                      </a:solidFill>
                                      <a:latin typeface="Cambria Math" panose="02040503050406030204" pitchFamily="18" charset="0"/>
                                      <a:ea typeface="Cambria Math" panose="02040503050406030204" pitchFamily="18" charset="0"/>
                                    </a:rPr>
                                    <m:t>/</m:t>
                                  </m:r>
                                  <m:r>
                                    <a:rPr lang="en-US" sz="2200" i="1" dirty="0">
                                      <a:solidFill>
                                        <a:schemeClr val="bg1"/>
                                      </a:solidFill>
                                      <a:latin typeface="Cambria Math" panose="02040503050406030204" pitchFamily="18" charset="0"/>
                                      <a:ea typeface="Cambria Math" panose="02040503050406030204" pitchFamily="18" charset="0"/>
                                    </a:rPr>
                                    <m:t>𝑐</m:t>
                                  </m:r>
                                </m:sup>
                              </m:sSup>
                            </m:e>
                          </m:nary>
                        </m:e>
                      </m:nary>
                    </m:oMath>
                  </m:oMathPara>
                </a14:m>
                <a:endParaRPr lang="en-US" sz="2200" baseline="30000" dirty="0">
                  <a:solidFill>
                    <a:schemeClr val="bg1"/>
                  </a:solidFill>
                </a:endParaRPr>
              </a:p>
            </p:txBody>
          </p:sp>
        </mc:Choice>
        <mc:Fallback xmlns="">
          <p:sp>
            <p:nvSpPr>
              <p:cNvPr id="336" name="Title 1">
                <a:extLst>
                  <a:ext uri="{FF2B5EF4-FFF2-40B4-BE49-F238E27FC236}">
                    <a16:creationId xmlns:a16="http://schemas.microsoft.com/office/drawing/2014/main" id="{250022C3-5EF9-4849-9B22-1CC5859F83A0}"/>
                  </a:ext>
                </a:extLst>
              </p:cNvPr>
              <p:cNvSpPr txBox="1">
                <a:spLocks noRot="1" noChangeAspect="1" noMove="1" noResize="1" noEditPoints="1" noAdjustHandles="1" noChangeArrowheads="1" noChangeShapeType="1" noTextEdit="1"/>
              </p:cNvSpPr>
              <p:nvPr/>
            </p:nvSpPr>
            <p:spPr>
              <a:xfrm>
                <a:off x="2028982" y="4378235"/>
                <a:ext cx="6728938" cy="953723"/>
              </a:xfrm>
              <a:prstGeom prst="rect">
                <a:avLst/>
              </a:prstGeom>
              <a:blipFill>
                <a:blip r:embed="rId3"/>
                <a:stretch>
                  <a:fillRect t="-10828"/>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67333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itle 1">
            <a:extLst>
              <a:ext uri="{FF2B5EF4-FFF2-40B4-BE49-F238E27FC236}">
                <a16:creationId xmlns:a16="http://schemas.microsoft.com/office/drawing/2014/main" id="{A014A327-8D54-4F14-8C54-D7E5068DD586}"/>
              </a:ext>
            </a:extLst>
          </p:cNvPr>
          <p:cNvSpPr txBox="1">
            <a:spLocks/>
          </p:cNvSpPr>
          <p:nvPr/>
        </p:nvSpPr>
        <p:spPr>
          <a:xfrm>
            <a:off x="0" y="92854"/>
            <a:ext cx="10077450" cy="400110"/>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600" dirty="0">
                <a:solidFill>
                  <a:schemeClr val="bg1"/>
                </a:solidFill>
              </a:rPr>
              <a:t>Extending from 2D to 3D</a:t>
            </a:r>
          </a:p>
        </p:txBody>
      </p:sp>
      <mc:AlternateContent xmlns:mc="http://schemas.openxmlformats.org/markup-compatibility/2006" xmlns:a14="http://schemas.microsoft.com/office/drawing/2010/main">
        <mc:Choice Requires="a14">
          <p:sp>
            <p:nvSpPr>
              <p:cNvPr id="252" name="Title 1">
                <a:extLst>
                  <a:ext uri="{FF2B5EF4-FFF2-40B4-BE49-F238E27FC236}">
                    <a16:creationId xmlns:a16="http://schemas.microsoft.com/office/drawing/2014/main" id="{15BC163A-972B-4879-A8CF-AC1651D2CB6A}"/>
                  </a:ext>
                </a:extLst>
              </p:cNvPr>
              <p:cNvSpPr txBox="1">
                <a:spLocks/>
              </p:cNvSpPr>
              <p:nvPr/>
            </p:nvSpPr>
            <p:spPr>
              <a:xfrm>
                <a:off x="-104618" y="4415350"/>
                <a:ext cx="10610058" cy="960776"/>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pPr/>
                <a14:m>
                  <m:oMathPara xmlns:m="http://schemas.openxmlformats.org/officeDocument/2006/math">
                    <m:oMathParaPr>
                      <m:jc m:val="centerGroup"/>
                    </m:oMathParaPr>
                    <m:oMath xmlns:m="http://schemas.openxmlformats.org/officeDocument/2006/math">
                      <m:r>
                        <a:rPr lang="en-US" sz="2000" b="0" i="1" smtClean="0">
                          <a:solidFill>
                            <a:schemeClr val="bg1"/>
                          </a:solidFill>
                          <a:latin typeface="Cambria Math" panose="02040503050406030204" pitchFamily="18" charset="0"/>
                        </a:rPr>
                        <m:t>𝑃</m:t>
                      </m:r>
                      <m:d>
                        <m:dPr>
                          <m:ctrlPr>
                            <a:rPr lang="en-US" sz="2000" b="0" i="1" smtClean="0">
                              <a:solidFill>
                                <a:schemeClr val="bg1"/>
                              </a:solidFill>
                              <a:latin typeface="Cambria Math" panose="02040503050406030204" pitchFamily="18" charset="0"/>
                            </a:rPr>
                          </m:ctrlPr>
                        </m:dPr>
                        <m:e>
                          <m:sSup>
                            <m:sSupPr>
                              <m:ctrlPr>
                                <a:rPr lang="en-US" sz="2000" b="0" i="1" smtClean="0">
                                  <a:solidFill>
                                    <a:schemeClr val="bg1"/>
                                  </a:solidFill>
                                  <a:latin typeface="Cambria Math" panose="02040503050406030204" pitchFamily="18" charset="0"/>
                                </a:rPr>
                              </m:ctrlPr>
                            </m:sSupPr>
                            <m:e>
                              <m:r>
                                <a:rPr lang="en-US" sz="2000" b="0" i="1" smtClean="0">
                                  <a:solidFill>
                                    <a:schemeClr val="bg1"/>
                                  </a:solidFill>
                                  <a:latin typeface="Cambria Math" panose="02040503050406030204" pitchFamily="18" charset="0"/>
                                </a:rPr>
                                <m:t>𝑟</m:t>
                              </m:r>
                            </m:e>
                            <m:sup>
                              <m:r>
                                <a:rPr lang="en-US" sz="2000" b="0" i="1" smtClean="0">
                                  <a:solidFill>
                                    <a:schemeClr val="bg1"/>
                                  </a:solidFill>
                                  <a:latin typeface="Cambria Math" panose="02040503050406030204" pitchFamily="18" charset="0"/>
                                </a:rPr>
                                <m:t>′</m:t>
                              </m:r>
                            </m:sup>
                          </m:sSup>
                          <m:r>
                            <a:rPr lang="en-US" sz="2000" b="0" i="1" smtClean="0">
                              <a:solidFill>
                                <a:schemeClr val="bg1"/>
                              </a:solidFill>
                              <a:latin typeface="Cambria Math" panose="02040503050406030204" pitchFamily="18" charset="0"/>
                            </a:rPr>
                            <m:t>,</m:t>
                          </m:r>
                          <m:sSup>
                            <m:sSupPr>
                              <m:ctrlPr>
                                <a:rPr lang="en-US" sz="2000" i="1">
                                  <a:solidFill>
                                    <a:schemeClr val="bg1"/>
                                  </a:solidFill>
                                  <a:latin typeface="Cambria Math" panose="02040503050406030204" pitchFamily="18" charset="0"/>
                                  <a:ea typeface="Cambria Math" panose="02040503050406030204" pitchFamily="18" charset="0"/>
                                </a:rPr>
                              </m:ctrlPr>
                            </m:sSupPr>
                            <m:e>
                              <m:r>
                                <a:rPr lang="en-US" sz="2000" i="1">
                                  <a:solidFill>
                                    <a:schemeClr val="bg1"/>
                                  </a:solidFill>
                                  <a:latin typeface="Cambria Math" panose="02040503050406030204" pitchFamily="18" charset="0"/>
                                  <a:ea typeface="Cambria Math" panose="02040503050406030204" pitchFamily="18" charset="0"/>
                                </a:rPr>
                                <m:t>𝜃</m:t>
                              </m:r>
                            </m:e>
                            <m:sup>
                              <m:r>
                                <a:rPr lang="en-US" sz="2000" i="1">
                                  <a:solidFill>
                                    <a:schemeClr val="bg1"/>
                                  </a:solidFill>
                                  <a:latin typeface="Cambria Math" panose="02040503050406030204" pitchFamily="18" charset="0"/>
                                  <a:ea typeface="Cambria Math" panose="02040503050406030204" pitchFamily="18" charset="0"/>
                                </a:rPr>
                                <m:t>′</m:t>
                              </m:r>
                            </m:sup>
                          </m:sSup>
                          <m:r>
                            <a:rPr lang="en-US" sz="2000" b="0" i="1" smtClean="0">
                              <a:solidFill>
                                <a:schemeClr val="bg1"/>
                              </a:solidFill>
                              <a:latin typeface="Cambria Math" panose="02040503050406030204" pitchFamily="18" charset="0"/>
                              <a:ea typeface="Cambria Math" panose="02040503050406030204" pitchFamily="18" charset="0"/>
                            </a:rPr>
                            <m:t>,</m:t>
                          </m:r>
                          <m:sSup>
                            <m:sSupPr>
                              <m:ctrlPr>
                                <a:rPr lang="en-US" sz="2000" i="1">
                                  <a:solidFill>
                                    <a:schemeClr val="bg1"/>
                                  </a:solidFill>
                                  <a:latin typeface="Cambria Math" panose="02040503050406030204" pitchFamily="18" charset="0"/>
                                  <a:ea typeface="Cambria Math" panose="02040503050406030204" pitchFamily="18" charset="0"/>
                                </a:rPr>
                              </m:ctrlPr>
                            </m:sSupPr>
                            <m:e>
                              <m:r>
                                <a:rPr lang="en-US" sz="2000" i="1" smtClean="0">
                                  <a:solidFill>
                                    <a:schemeClr val="bg1"/>
                                  </a:solidFill>
                                  <a:latin typeface="Cambria Math" panose="02040503050406030204" pitchFamily="18" charset="0"/>
                                  <a:ea typeface="Cambria Math" panose="02040503050406030204" pitchFamily="18" charset="0"/>
                                </a:rPr>
                                <m:t>𝜙</m:t>
                              </m:r>
                            </m:e>
                            <m:sup>
                              <m:r>
                                <a:rPr lang="en-US" sz="2000" i="1">
                                  <a:solidFill>
                                    <a:schemeClr val="bg1"/>
                                  </a:solidFill>
                                  <a:latin typeface="Cambria Math" panose="02040503050406030204" pitchFamily="18" charset="0"/>
                                  <a:ea typeface="Cambria Math" panose="02040503050406030204" pitchFamily="18" charset="0"/>
                                </a:rPr>
                                <m:t>′</m:t>
                              </m:r>
                            </m:sup>
                          </m:sSup>
                        </m:e>
                      </m:d>
                      <m:r>
                        <a:rPr lang="en-US" sz="2000" b="0" i="1" smtClean="0">
                          <a:solidFill>
                            <a:schemeClr val="bg1"/>
                          </a:solidFill>
                          <a:latin typeface="Cambria Math" panose="02040503050406030204" pitchFamily="18" charset="0"/>
                        </a:rPr>
                        <m:t>=</m:t>
                      </m:r>
                      <m:nary>
                        <m:naryPr>
                          <m:chr m:val="∑"/>
                          <m:ctrlPr>
                            <a:rPr lang="en-US" sz="2000" b="0" i="1" smtClean="0">
                              <a:solidFill>
                                <a:schemeClr val="bg1"/>
                              </a:solidFill>
                              <a:latin typeface="Cambria Math" panose="02040503050406030204" pitchFamily="18" charset="0"/>
                            </a:rPr>
                          </m:ctrlPr>
                        </m:naryPr>
                        <m:sub>
                          <m:sSub>
                            <m:sSubPr>
                              <m:ctrlPr>
                                <a:rPr lang="en-US" sz="2000" b="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𝑎</m:t>
                              </m:r>
                            </m:e>
                            <m:sub>
                              <m:r>
                                <a:rPr lang="en-US" sz="2000" b="0" i="1" smtClean="0">
                                  <a:solidFill>
                                    <a:schemeClr val="bg1"/>
                                  </a:solidFill>
                                  <a:latin typeface="Cambria Math" panose="02040503050406030204" pitchFamily="18" charset="0"/>
                                </a:rPr>
                                <m:t>𝑦</m:t>
                              </m:r>
                            </m:sub>
                          </m:sSub>
                          <m:r>
                            <m:rPr>
                              <m:brk m:alnAt="23"/>
                            </m:rPr>
                            <a:rPr lang="en-US" sz="2000" b="0" i="1" smtClean="0">
                              <a:solidFill>
                                <a:schemeClr val="bg1"/>
                              </a:solidFill>
                              <a:latin typeface="Cambria Math" panose="02040503050406030204" pitchFamily="18" charset="0"/>
                            </a:rPr>
                            <m:t>=</m:t>
                          </m:r>
                          <m:r>
                            <a:rPr lang="en-US" sz="2000" b="0" i="1" smtClean="0">
                              <a:solidFill>
                                <a:schemeClr val="bg1"/>
                              </a:solidFill>
                              <a:latin typeface="Cambria Math" panose="02040503050406030204" pitchFamily="18" charset="0"/>
                            </a:rPr>
                            <m:t>1</m:t>
                          </m:r>
                        </m:sub>
                        <m:sup>
                          <m:sSub>
                            <m:sSubPr>
                              <m:ctrlPr>
                                <a:rPr lang="en-US" sz="2000" b="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𝐴</m:t>
                              </m:r>
                            </m:e>
                            <m:sub>
                              <m:r>
                                <a:rPr lang="en-US" sz="2000" b="0" i="1" smtClean="0">
                                  <a:solidFill>
                                    <a:schemeClr val="bg1"/>
                                  </a:solidFill>
                                  <a:latin typeface="Cambria Math" panose="02040503050406030204" pitchFamily="18" charset="0"/>
                                </a:rPr>
                                <m:t>𝑦</m:t>
                              </m:r>
                            </m:sub>
                          </m:sSub>
                        </m:sup>
                        <m:e>
                          <m:nary>
                            <m:naryPr>
                              <m:chr m:val="∑"/>
                              <m:ctrlPr>
                                <a:rPr lang="en-US" sz="2000" i="1">
                                  <a:solidFill>
                                    <a:schemeClr val="bg1"/>
                                  </a:solidFill>
                                  <a:latin typeface="Cambria Math" panose="02040503050406030204" pitchFamily="18" charset="0"/>
                                </a:rPr>
                              </m:ctrlPr>
                            </m:naryPr>
                            <m:sub>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𝑎</m:t>
                                  </m:r>
                                </m:e>
                                <m:sub>
                                  <m:r>
                                    <a:rPr lang="en-US" sz="2000" i="1">
                                      <a:solidFill>
                                        <a:schemeClr val="bg1"/>
                                      </a:solidFill>
                                      <a:latin typeface="Cambria Math" panose="02040503050406030204" pitchFamily="18" charset="0"/>
                                    </a:rPr>
                                    <m:t>𝑥</m:t>
                                  </m:r>
                                </m:sub>
                              </m:sSub>
                              <m:r>
                                <a:rPr lang="en-US" sz="2000" i="1">
                                  <a:solidFill>
                                    <a:schemeClr val="bg1"/>
                                  </a:solidFill>
                                  <a:latin typeface="Cambria Math" panose="02040503050406030204" pitchFamily="18" charset="0"/>
                                </a:rPr>
                                <m:t>=1</m:t>
                              </m:r>
                            </m:sub>
                            <m:sup>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𝐴</m:t>
                                  </m:r>
                                </m:e>
                                <m:sub>
                                  <m:r>
                                    <a:rPr lang="en-US" sz="2000" i="1">
                                      <a:solidFill>
                                        <a:schemeClr val="bg1"/>
                                      </a:solidFill>
                                      <a:latin typeface="Cambria Math" panose="02040503050406030204" pitchFamily="18" charset="0"/>
                                    </a:rPr>
                                    <m:t>𝑥</m:t>
                                  </m:r>
                                </m:sub>
                              </m:sSub>
                            </m:sup>
                            <m:e>
                              <m:nary>
                                <m:naryPr>
                                  <m:chr m:val="∑"/>
                                  <m:ctrlPr>
                                    <a:rPr lang="en-US" sz="2000" i="1">
                                      <a:solidFill>
                                        <a:schemeClr val="bg1"/>
                                      </a:solidFill>
                                      <a:latin typeface="Cambria Math" panose="02040503050406030204" pitchFamily="18" charset="0"/>
                                    </a:rPr>
                                  </m:ctrlPr>
                                </m:naryPr>
                                <m:sub>
                                  <m:r>
                                    <m:rPr>
                                      <m:brk m:alnAt="23"/>
                                    </m:rPr>
                                    <a:rPr lang="en-US" sz="2000" i="1">
                                      <a:solidFill>
                                        <a:schemeClr val="bg1"/>
                                      </a:solidFill>
                                      <a:latin typeface="Cambria Math" panose="02040503050406030204" pitchFamily="18" charset="0"/>
                                    </a:rPr>
                                    <m:t>𝑡</m:t>
                                  </m:r>
                                  <m:r>
                                    <a:rPr lang="en-US" sz="2000" i="1">
                                      <a:solidFill>
                                        <a:schemeClr val="bg1"/>
                                      </a:solidFill>
                                      <a:latin typeface="Cambria Math" panose="02040503050406030204" pitchFamily="18" charset="0"/>
                                    </a:rPr>
                                    <m:t>=1</m:t>
                                  </m:r>
                                </m:sub>
                                <m:sup>
                                  <m:r>
                                    <a:rPr lang="en-US" sz="2000" i="1">
                                      <a:solidFill>
                                        <a:schemeClr val="bg1"/>
                                      </a:solidFill>
                                      <a:latin typeface="Cambria Math" panose="02040503050406030204" pitchFamily="18" charset="0"/>
                                    </a:rPr>
                                    <m:t>𝑇</m:t>
                                  </m:r>
                                </m:sup>
                                <m:e>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𝑠</m:t>
                                      </m:r>
                                    </m:e>
                                    <m:sub>
                                      <m:sSub>
                                        <m:sSubPr>
                                          <m:ctrlPr>
                                            <a:rPr lang="en-US" sz="200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𝑎</m:t>
                                          </m:r>
                                        </m:e>
                                        <m:sub>
                                          <m:r>
                                            <a:rPr lang="en-US" sz="2000" b="0" i="1" smtClean="0">
                                              <a:solidFill>
                                                <a:schemeClr val="bg1"/>
                                              </a:solidFill>
                                              <a:latin typeface="Cambria Math" panose="02040503050406030204" pitchFamily="18" charset="0"/>
                                            </a:rPr>
                                            <m:t>𝑥</m:t>
                                          </m:r>
                                        </m:sub>
                                      </m:sSub>
                                      <m:r>
                                        <a:rPr lang="en-US" sz="2000" b="0" i="1" smtClean="0">
                                          <a:solidFill>
                                            <a:schemeClr val="bg1"/>
                                          </a:solidFill>
                                          <a:latin typeface="Cambria Math" panose="02040503050406030204" pitchFamily="18" charset="0"/>
                                        </a:rPr>
                                        <m:t>,</m:t>
                                      </m:r>
                                      <m:sSub>
                                        <m:sSubPr>
                                          <m:ctrlPr>
                                            <a:rPr lang="en-US" sz="200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𝑎</m:t>
                                          </m:r>
                                        </m:e>
                                        <m:sub>
                                          <m:r>
                                            <a:rPr lang="en-US" sz="2000" b="0" i="1" smtClean="0">
                                              <a:solidFill>
                                                <a:schemeClr val="bg1"/>
                                              </a:solidFill>
                                              <a:latin typeface="Cambria Math" panose="02040503050406030204" pitchFamily="18" charset="0"/>
                                            </a:rPr>
                                            <m:t>𝑦</m:t>
                                          </m:r>
                                        </m:sub>
                                      </m:sSub>
                                    </m:sub>
                                  </m:sSub>
                                  <m:d>
                                    <m:dPr>
                                      <m:ctrlPr>
                                        <a:rPr lang="en-US" sz="2000" i="1">
                                          <a:solidFill>
                                            <a:schemeClr val="bg1"/>
                                          </a:solidFill>
                                          <a:latin typeface="Cambria Math" panose="02040503050406030204" pitchFamily="18" charset="0"/>
                                        </a:rPr>
                                      </m:ctrlPr>
                                    </m:dPr>
                                    <m:e>
                                      <m:r>
                                        <a:rPr lang="en-US" sz="2000" i="1">
                                          <a:solidFill>
                                            <a:schemeClr val="bg1"/>
                                          </a:solidFill>
                                          <a:latin typeface="Cambria Math" panose="02040503050406030204" pitchFamily="18" charset="0"/>
                                        </a:rPr>
                                        <m:t>𝑡</m:t>
                                      </m:r>
                                    </m:e>
                                  </m:d>
                                  <m:sSup>
                                    <m:sSupPr>
                                      <m:ctrlPr>
                                        <a:rPr lang="en-US" sz="2000" i="1">
                                          <a:solidFill>
                                            <a:schemeClr val="bg1"/>
                                          </a:solidFill>
                                          <a:latin typeface="Cambria Math" panose="02040503050406030204" pitchFamily="18" charset="0"/>
                                        </a:rPr>
                                      </m:ctrlPr>
                                    </m:sSupPr>
                                    <m:e>
                                      <m:r>
                                        <a:rPr lang="en-US" sz="2000" i="1">
                                          <a:solidFill>
                                            <a:schemeClr val="bg1"/>
                                          </a:solidFill>
                                          <a:latin typeface="Cambria Math" panose="02040503050406030204" pitchFamily="18" charset="0"/>
                                        </a:rPr>
                                        <m:t> </m:t>
                                      </m:r>
                                      <m:r>
                                        <a:rPr lang="en-US" sz="2000" i="1">
                                          <a:solidFill>
                                            <a:schemeClr val="bg1"/>
                                          </a:solidFill>
                                          <a:latin typeface="Cambria Math" panose="02040503050406030204" pitchFamily="18" charset="0"/>
                                        </a:rPr>
                                        <m:t>𝑒</m:t>
                                      </m:r>
                                    </m:e>
                                    <m:sup>
                                      <m:r>
                                        <a:rPr lang="en-US" sz="2000" i="1">
                                          <a:solidFill>
                                            <a:schemeClr val="bg1"/>
                                          </a:solidFill>
                                          <a:latin typeface="Cambria Math" panose="02040503050406030204" pitchFamily="18" charset="0"/>
                                        </a:rPr>
                                        <m:t>−</m:t>
                                      </m:r>
                                      <m:r>
                                        <a:rPr lang="en-US" sz="2000" i="1">
                                          <a:solidFill>
                                            <a:schemeClr val="bg1"/>
                                          </a:solidFill>
                                          <a:latin typeface="Cambria Math" panose="02040503050406030204" pitchFamily="18" charset="0"/>
                                        </a:rPr>
                                        <m:t>𝑗</m:t>
                                      </m:r>
                                      <m:r>
                                        <a:rPr lang="en-US" sz="2000" i="1">
                                          <a:solidFill>
                                            <a:schemeClr val="bg1"/>
                                          </a:solidFill>
                                          <a:latin typeface="Cambria Math" panose="02040503050406030204" pitchFamily="18" charset="0"/>
                                        </a:rPr>
                                        <m:t> 2</m:t>
                                      </m:r>
                                      <m:r>
                                        <m:rPr>
                                          <m:nor/>
                                        </m:rPr>
                                        <a:rPr lang="el-GR" sz="2000" dirty="0">
                                          <a:solidFill>
                                            <a:schemeClr val="bg1"/>
                                          </a:solidFill>
                                          <a:latin typeface="Cambria Math" panose="02040503050406030204" pitchFamily="18" charset="0"/>
                                          <a:ea typeface="Cambria Math" panose="02040503050406030204" pitchFamily="18" charset="0"/>
                                        </a:rPr>
                                        <m:t>π</m:t>
                                      </m:r>
                                      <m:r>
                                        <a:rPr lang="en-US" sz="2000" i="1" dirty="0">
                                          <a:solidFill>
                                            <a:schemeClr val="bg1"/>
                                          </a:solidFill>
                                          <a:latin typeface="Cambria Math" panose="02040503050406030204" pitchFamily="18" charset="0"/>
                                          <a:ea typeface="Cambria Math" panose="02040503050406030204" pitchFamily="18" charset="0"/>
                                        </a:rPr>
                                        <m:t> </m:t>
                                      </m:r>
                                      <m:r>
                                        <a:rPr lang="en-US" sz="2000" i="1" dirty="0">
                                          <a:solidFill>
                                            <a:schemeClr val="bg1"/>
                                          </a:solidFill>
                                          <a:latin typeface="Cambria Math" panose="02040503050406030204" pitchFamily="18" charset="0"/>
                                          <a:ea typeface="Cambria Math" panose="02040503050406030204" pitchFamily="18" charset="0"/>
                                        </a:rPr>
                                        <m:t>𝑘</m:t>
                                      </m:r>
                                      <m:r>
                                        <a:rPr lang="en-US" sz="2000" i="1" dirty="0">
                                          <a:solidFill>
                                            <a:schemeClr val="bg1"/>
                                          </a:solidFill>
                                          <a:latin typeface="Cambria Math" panose="02040503050406030204" pitchFamily="18" charset="0"/>
                                          <a:ea typeface="Cambria Math" panose="02040503050406030204" pitchFamily="18" charset="0"/>
                                        </a:rPr>
                                        <m:t> </m:t>
                                      </m:r>
                                      <m:sSup>
                                        <m:sSupPr>
                                          <m:ctrlPr>
                                            <a:rPr lang="en-US" sz="2000" i="1" dirty="0">
                                              <a:solidFill>
                                                <a:schemeClr val="bg1"/>
                                              </a:solidFill>
                                              <a:latin typeface="Cambria Math" panose="02040503050406030204" pitchFamily="18" charset="0"/>
                                              <a:ea typeface="Cambria Math" panose="02040503050406030204" pitchFamily="18" charset="0"/>
                                            </a:rPr>
                                          </m:ctrlPr>
                                        </m:sSupPr>
                                        <m:e>
                                          <m:r>
                                            <a:rPr lang="en-US" sz="2000" i="1" dirty="0">
                                              <a:solidFill>
                                                <a:schemeClr val="bg1"/>
                                              </a:solidFill>
                                              <a:latin typeface="Cambria Math" panose="02040503050406030204" pitchFamily="18" charset="0"/>
                                              <a:ea typeface="Cambria Math" panose="02040503050406030204" pitchFamily="18" charset="0"/>
                                            </a:rPr>
                                            <m:t>𝑟</m:t>
                                          </m:r>
                                        </m:e>
                                        <m:sup>
                                          <m:r>
                                            <a:rPr lang="en-US" sz="2000" i="1" dirty="0">
                                              <a:solidFill>
                                                <a:schemeClr val="bg1"/>
                                              </a:solidFill>
                                              <a:latin typeface="Cambria Math" panose="02040503050406030204" pitchFamily="18" charset="0"/>
                                              <a:ea typeface="Cambria Math" panose="02040503050406030204" pitchFamily="18" charset="0"/>
                                            </a:rPr>
                                            <m:t>′</m:t>
                                          </m:r>
                                        </m:sup>
                                      </m:sSup>
                                      <m:r>
                                        <a:rPr lang="en-US" sz="2000" i="1" dirty="0">
                                          <a:solidFill>
                                            <a:schemeClr val="bg1"/>
                                          </a:solidFill>
                                          <a:latin typeface="Cambria Math" panose="02040503050406030204" pitchFamily="18" charset="0"/>
                                          <a:ea typeface="Cambria Math" panose="02040503050406030204" pitchFamily="18" charset="0"/>
                                        </a:rPr>
                                        <m:t>/</m:t>
                                      </m:r>
                                      <m:r>
                                        <a:rPr lang="en-US" sz="2000" i="1" dirty="0">
                                          <a:solidFill>
                                            <a:schemeClr val="bg1"/>
                                          </a:solidFill>
                                          <a:latin typeface="Cambria Math" panose="02040503050406030204" pitchFamily="18" charset="0"/>
                                          <a:ea typeface="Cambria Math" panose="02040503050406030204" pitchFamily="18" charset="0"/>
                                        </a:rPr>
                                        <m:t>𝑐</m:t>
                                      </m:r>
                                    </m:sup>
                                  </m:sSup>
                                  <m:r>
                                    <a:rPr lang="en-US" sz="2000" i="1" dirty="0">
                                      <a:solidFill>
                                        <a:schemeClr val="bg1"/>
                                      </a:solidFill>
                                      <a:latin typeface="Cambria Math" panose="02040503050406030204" pitchFamily="18" charset="0"/>
                                      <a:ea typeface="Cambria Math" panose="02040503050406030204" pitchFamily="18" charset="0"/>
                                    </a:rPr>
                                    <m:t> </m:t>
                                  </m:r>
                                  <m:sSup>
                                    <m:sSupPr>
                                      <m:ctrlPr>
                                        <a:rPr lang="en-US" sz="2000" i="1">
                                          <a:solidFill>
                                            <a:schemeClr val="bg1"/>
                                          </a:solidFill>
                                          <a:latin typeface="Cambria Math" panose="02040503050406030204" pitchFamily="18" charset="0"/>
                                        </a:rPr>
                                      </m:ctrlPr>
                                    </m:sSupPr>
                                    <m:e>
                                      <m:r>
                                        <a:rPr lang="en-US" sz="2000" i="1">
                                          <a:solidFill>
                                            <a:schemeClr val="bg1"/>
                                          </a:solidFill>
                                          <a:latin typeface="Cambria Math" panose="02040503050406030204" pitchFamily="18" charset="0"/>
                                        </a:rPr>
                                        <m:t>𝑒</m:t>
                                      </m:r>
                                    </m:e>
                                    <m:sup>
                                      <m:r>
                                        <a:rPr lang="en-US" sz="2000" i="1">
                                          <a:solidFill>
                                            <a:schemeClr val="bg1"/>
                                          </a:solidFill>
                                          <a:latin typeface="Cambria Math" panose="02040503050406030204" pitchFamily="18" charset="0"/>
                                        </a:rPr>
                                        <m:t>−</m:t>
                                      </m:r>
                                      <m:r>
                                        <a:rPr lang="en-US" sz="2000" i="1">
                                          <a:solidFill>
                                            <a:schemeClr val="bg1"/>
                                          </a:solidFill>
                                          <a:latin typeface="Cambria Math" panose="02040503050406030204" pitchFamily="18" charset="0"/>
                                        </a:rPr>
                                        <m:t>𝑗</m:t>
                                      </m:r>
                                      <m:r>
                                        <a:rPr lang="en-US" sz="2000" i="1">
                                          <a:solidFill>
                                            <a:schemeClr val="bg1"/>
                                          </a:solidFill>
                                          <a:latin typeface="Cambria Math" panose="02040503050406030204" pitchFamily="18" charset="0"/>
                                        </a:rPr>
                                        <m:t>2</m:t>
                                      </m:r>
                                      <m:r>
                                        <a:rPr lang="en-US" sz="2000" i="1">
                                          <a:solidFill>
                                            <a:schemeClr val="bg1"/>
                                          </a:solidFill>
                                          <a:latin typeface="Cambria Math" panose="02040503050406030204" pitchFamily="18" charset="0"/>
                                          <a:ea typeface="Cambria Math" panose="02040503050406030204" pitchFamily="18" charset="0"/>
                                        </a:rPr>
                                        <m:t>𝜋</m:t>
                                      </m:r>
                                      <m:sSub>
                                        <m:sSubPr>
                                          <m:ctrlPr>
                                            <a:rPr lang="en-US" sz="2000" i="1">
                                              <a:solidFill>
                                                <a:schemeClr val="bg1"/>
                                              </a:solidFill>
                                              <a:latin typeface="Cambria Math" panose="02040503050406030204" pitchFamily="18" charset="0"/>
                                              <a:ea typeface="Cambria Math" panose="02040503050406030204" pitchFamily="18" charset="0"/>
                                            </a:rPr>
                                          </m:ctrlPr>
                                        </m:sSubPr>
                                        <m:e>
                                          <m:r>
                                            <a:rPr lang="en-US" sz="2000" i="1">
                                              <a:solidFill>
                                                <a:schemeClr val="bg1"/>
                                              </a:solidFill>
                                              <a:latin typeface="Cambria Math" panose="02040503050406030204" pitchFamily="18" charset="0"/>
                                              <a:ea typeface="Cambria Math" panose="02040503050406030204" pitchFamily="18" charset="0"/>
                                            </a:rPr>
                                            <m:t>𝑓</m:t>
                                          </m:r>
                                        </m:e>
                                        <m:sub>
                                          <m:r>
                                            <a:rPr lang="en-US" sz="2000" i="1">
                                              <a:solidFill>
                                                <a:schemeClr val="bg1"/>
                                              </a:solidFill>
                                              <a:latin typeface="Cambria Math" panose="02040503050406030204" pitchFamily="18" charset="0"/>
                                              <a:ea typeface="Cambria Math" panose="02040503050406030204" pitchFamily="18" charset="0"/>
                                            </a:rPr>
                                            <m:t>0</m:t>
                                          </m:r>
                                        </m:sub>
                                      </m:sSub>
                                      <m:r>
                                        <m:rPr>
                                          <m:sty m:val="p"/>
                                        </m:rPr>
                                        <a:rPr lang="en-US" sz="2000" b="0" i="0" smtClean="0">
                                          <a:solidFill>
                                            <a:schemeClr val="bg1"/>
                                          </a:solidFill>
                                          <a:latin typeface="Cambria Math" panose="02040503050406030204" pitchFamily="18" charset="0"/>
                                          <a:ea typeface="Cambria Math" panose="02040503050406030204" pitchFamily="18" charset="0"/>
                                        </a:rPr>
                                        <m:t>sin</m:t>
                                      </m:r>
                                      <m:d>
                                        <m:dPr>
                                          <m:ctrlPr>
                                            <a:rPr lang="en-US" sz="2000" b="0" i="1" smtClean="0">
                                              <a:solidFill>
                                                <a:schemeClr val="bg1"/>
                                              </a:solidFill>
                                              <a:latin typeface="Cambria Math" panose="02040503050406030204" pitchFamily="18" charset="0"/>
                                              <a:ea typeface="Cambria Math" panose="02040503050406030204" pitchFamily="18" charset="0"/>
                                            </a:rPr>
                                          </m:ctrlPr>
                                        </m:dPr>
                                        <m:e>
                                          <m:sSup>
                                            <m:sSupPr>
                                              <m:ctrlPr>
                                                <a:rPr lang="en-US" sz="2000" i="1">
                                                  <a:solidFill>
                                                    <a:schemeClr val="bg1"/>
                                                  </a:solidFill>
                                                  <a:latin typeface="Cambria Math" panose="02040503050406030204" pitchFamily="18" charset="0"/>
                                                  <a:ea typeface="Cambria Math" panose="02040503050406030204" pitchFamily="18" charset="0"/>
                                                </a:rPr>
                                              </m:ctrlPr>
                                            </m:sSupPr>
                                            <m:e>
                                              <m:r>
                                                <a:rPr lang="en-US" sz="2000" i="1">
                                                  <a:solidFill>
                                                    <a:schemeClr val="bg1"/>
                                                  </a:solidFill>
                                                  <a:latin typeface="Cambria Math" panose="02040503050406030204" pitchFamily="18" charset="0"/>
                                                  <a:ea typeface="Cambria Math" panose="02040503050406030204" pitchFamily="18" charset="0"/>
                                                </a:rPr>
                                                <m:t>𝜙</m:t>
                                              </m:r>
                                            </m:e>
                                            <m:sup>
                                              <m:r>
                                                <a:rPr lang="en-US" sz="2000" i="1">
                                                  <a:solidFill>
                                                    <a:schemeClr val="bg1"/>
                                                  </a:solidFill>
                                                  <a:latin typeface="Cambria Math" panose="02040503050406030204" pitchFamily="18" charset="0"/>
                                                  <a:ea typeface="Cambria Math" panose="02040503050406030204" pitchFamily="18" charset="0"/>
                                                </a:rPr>
                                                <m:t>′</m:t>
                                              </m:r>
                                            </m:sup>
                                          </m:sSup>
                                        </m:e>
                                      </m:d>
                                      <m:r>
                                        <a:rPr lang="en-US" sz="2000" b="0" i="1" smtClean="0">
                                          <a:solidFill>
                                            <a:schemeClr val="bg1"/>
                                          </a:solidFill>
                                          <a:latin typeface="Cambria Math" panose="02040503050406030204" pitchFamily="18" charset="0"/>
                                          <a:ea typeface="Cambria Math" panose="02040503050406030204" pitchFamily="18" charset="0"/>
                                        </a:rPr>
                                        <m:t>(</m:t>
                                      </m:r>
                                      <m:sSub>
                                        <m:sSubPr>
                                          <m:ctrlPr>
                                            <a:rPr lang="en-US" sz="2000" i="1">
                                              <a:solidFill>
                                                <a:schemeClr val="bg1"/>
                                              </a:solidFill>
                                              <a:latin typeface="Cambria Math" panose="02040503050406030204" pitchFamily="18" charset="0"/>
                                              <a:ea typeface="Cambria Math" panose="02040503050406030204" pitchFamily="18" charset="0"/>
                                            </a:rPr>
                                          </m:ctrlPr>
                                        </m:sSubPr>
                                        <m:e>
                                          <m:r>
                                            <a:rPr lang="en-US" sz="2000" i="1">
                                              <a:solidFill>
                                                <a:schemeClr val="bg1"/>
                                              </a:solidFill>
                                              <a:latin typeface="Cambria Math" panose="02040503050406030204" pitchFamily="18" charset="0"/>
                                              <a:ea typeface="Cambria Math" panose="02040503050406030204" pitchFamily="18" charset="0"/>
                                            </a:rPr>
                                            <m:t>𝑎</m:t>
                                          </m:r>
                                        </m:e>
                                        <m:sub>
                                          <m:r>
                                            <a:rPr lang="en-US" sz="2000" b="0" i="1" smtClean="0">
                                              <a:solidFill>
                                                <a:schemeClr val="bg1"/>
                                              </a:solidFill>
                                              <a:latin typeface="Cambria Math" panose="02040503050406030204" pitchFamily="18" charset="0"/>
                                              <a:ea typeface="Cambria Math" panose="02040503050406030204" pitchFamily="18" charset="0"/>
                                            </a:rPr>
                                            <m:t>𝑥</m:t>
                                          </m:r>
                                        </m:sub>
                                      </m:sSub>
                                      <m:r>
                                        <a:rPr lang="el-GR" sz="2000" i="1">
                                          <a:solidFill>
                                            <a:schemeClr val="bg1"/>
                                          </a:solidFill>
                                          <a:latin typeface="Cambria Math" panose="02040503050406030204" pitchFamily="18" charset="0"/>
                                          <a:ea typeface="Cambria Math" panose="02040503050406030204" pitchFamily="18" charset="0"/>
                                        </a:rPr>
                                        <m:t>ℓ</m:t>
                                      </m:r>
                                      <m:func>
                                        <m:funcPr>
                                          <m:ctrlPr>
                                            <a:rPr lang="en-US" sz="2000" i="1">
                                              <a:solidFill>
                                                <a:schemeClr val="bg1"/>
                                              </a:solidFill>
                                              <a:latin typeface="Cambria Math" panose="02040503050406030204" pitchFamily="18" charset="0"/>
                                              <a:ea typeface="Cambria Math" panose="02040503050406030204" pitchFamily="18" charset="0"/>
                                            </a:rPr>
                                          </m:ctrlPr>
                                        </m:funcPr>
                                        <m:fName>
                                          <m:r>
                                            <m:rPr>
                                              <m:sty m:val="p"/>
                                            </m:rPr>
                                            <a:rPr lang="en-US" sz="2000">
                                              <a:solidFill>
                                                <a:schemeClr val="bg1"/>
                                              </a:solidFill>
                                              <a:latin typeface="Cambria Math" panose="02040503050406030204" pitchFamily="18" charset="0"/>
                                              <a:ea typeface="Cambria Math" panose="02040503050406030204" pitchFamily="18" charset="0"/>
                                            </a:rPr>
                                            <m:t>cos</m:t>
                                          </m:r>
                                        </m:fName>
                                        <m:e>
                                          <m:d>
                                            <m:dPr>
                                              <m:ctrlPr>
                                                <a:rPr lang="en-US" sz="2000" i="1">
                                                  <a:solidFill>
                                                    <a:schemeClr val="bg1"/>
                                                  </a:solidFill>
                                                  <a:latin typeface="Cambria Math" panose="02040503050406030204" pitchFamily="18" charset="0"/>
                                                  <a:ea typeface="Cambria Math" panose="02040503050406030204" pitchFamily="18" charset="0"/>
                                                </a:rPr>
                                              </m:ctrlPr>
                                            </m:dPr>
                                            <m:e>
                                              <m:sSup>
                                                <m:sSupPr>
                                                  <m:ctrlPr>
                                                    <a:rPr lang="en-US" sz="2000" i="1">
                                                      <a:solidFill>
                                                        <a:schemeClr val="bg1"/>
                                                      </a:solidFill>
                                                      <a:latin typeface="Cambria Math" panose="02040503050406030204" pitchFamily="18" charset="0"/>
                                                      <a:ea typeface="Cambria Math" panose="02040503050406030204" pitchFamily="18" charset="0"/>
                                                    </a:rPr>
                                                  </m:ctrlPr>
                                                </m:sSupPr>
                                                <m:e>
                                                  <m:r>
                                                    <a:rPr lang="en-US" sz="2000" i="1">
                                                      <a:solidFill>
                                                        <a:schemeClr val="bg1"/>
                                                      </a:solidFill>
                                                      <a:latin typeface="Cambria Math" panose="02040503050406030204" pitchFamily="18" charset="0"/>
                                                      <a:ea typeface="Cambria Math" panose="02040503050406030204" pitchFamily="18" charset="0"/>
                                                    </a:rPr>
                                                    <m:t>𝜃</m:t>
                                                  </m:r>
                                                </m:e>
                                                <m:sup>
                                                  <m:r>
                                                    <a:rPr lang="en-US" sz="2000" i="1">
                                                      <a:solidFill>
                                                        <a:schemeClr val="bg1"/>
                                                      </a:solidFill>
                                                      <a:latin typeface="Cambria Math" panose="02040503050406030204" pitchFamily="18" charset="0"/>
                                                      <a:ea typeface="Cambria Math" panose="02040503050406030204" pitchFamily="18" charset="0"/>
                                                    </a:rPr>
                                                    <m:t>′</m:t>
                                                  </m:r>
                                                </m:sup>
                                              </m:sSup>
                                            </m:e>
                                          </m:d>
                                          <m:r>
                                            <a:rPr lang="en-US" sz="2000" b="0" i="1" smtClean="0">
                                              <a:solidFill>
                                                <a:schemeClr val="bg1"/>
                                              </a:solidFill>
                                              <a:latin typeface="Cambria Math" panose="02040503050406030204" pitchFamily="18" charset="0"/>
                                              <a:ea typeface="Cambria Math" panose="02040503050406030204" pitchFamily="18" charset="0"/>
                                            </a:rPr>
                                            <m:t>+</m:t>
                                          </m:r>
                                        </m:e>
                                      </m:func>
                                      <m:sSub>
                                        <m:sSubPr>
                                          <m:ctrlPr>
                                            <a:rPr lang="en-US" sz="2000" i="1">
                                              <a:solidFill>
                                                <a:schemeClr val="bg1"/>
                                              </a:solidFill>
                                              <a:latin typeface="Cambria Math" panose="02040503050406030204" pitchFamily="18" charset="0"/>
                                              <a:ea typeface="Cambria Math" panose="02040503050406030204" pitchFamily="18" charset="0"/>
                                            </a:rPr>
                                          </m:ctrlPr>
                                        </m:sSubPr>
                                        <m:e>
                                          <m:r>
                                            <a:rPr lang="en-US" sz="2000" i="1">
                                              <a:solidFill>
                                                <a:schemeClr val="bg1"/>
                                              </a:solidFill>
                                              <a:latin typeface="Cambria Math" panose="02040503050406030204" pitchFamily="18" charset="0"/>
                                              <a:ea typeface="Cambria Math" panose="02040503050406030204" pitchFamily="18" charset="0"/>
                                            </a:rPr>
                                            <m:t>𝑎</m:t>
                                          </m:r>
                                        </m:e>
                                        <m:sub>
                                          <m:r>
                                            <a:rPr lang="en-US" sz="2000" i="1">
                                              <a:solidFill>
                                                <a:schemeClr val="bg1"/>
                                              </a:solidFill>
                                              <a:latin typeface="Cambria Math" panose="02040503050406030204" pitchFamily="18" charset="0"/>
                                              <a:ea typeface="Cambria Math" panose="02040503050406030204" pitchFamily="18" charset="0"/>
                                            </a:rPr>
                                            <m:t>𝑦</m:t>
                                          </m:r>
                                        </m:sub>
                                      </m:sSub>
                                      <m:r>
                                        <a:rPr lang="el-GR" sz="2000" i="1">
                                          <a:solidFill>
                                            <a:schemeClr val="bg1"/>
                                          </a:solidFill>
                                          <a:latin typeface="Cambria Math" panose="02040503050406030204" pitchFamily="18" charset="0"/>
                                          <a:ea typeface="Cambria Math" panose="02040503050406030204" pitchFamily="18" charset="0"/>
                                        </a:rPr>
                                        <m:t>ℓ</m:t>
                                      </m:r>
                                      <m:func>
                                        <m:funcPr>
                                          <m:ctrlPr>
                                            <a:rPr lang="en-US" sz="2000" i="1" smtClean="0">
                                              <a:solidFill>
                                                <a:schemeClr val="bg1"/>
                                              </a:solidFill>
                                              <a:latin typeface="Cambria Math" panose="02040503050406030204" pitchFamily="18" charset="0"/>
                                              <a:ea typeface="Cambria Math" panose="02040503050406030204" pitchFamily="18" charset="0"/>
                                            </a:rPr>
                                          </m:ctrlPr>
                                        </m:funcPr>
                                        <m:fName>
                                          <m:r>
                                            <m:rPr>
                                              <m:sty m:val="p"/>
                                            </m:rPr>
                                            <a:rPr lang="en-US" sz="2000" b="0" i="0" smtClean="0">
                                              <a:solidFill>
                                                <a:schemeClr val="bg1"/>
                                              </a:solidFill>
                                              <a:latin typeface="Cambria Math" panose="02040503050406030204" pitchFamily="18" charset="0"/>
                                              <a:ea typeface="Cambria Math" panose="02040503050406030204" pitchFamily="18" charset="0"/>
                                            </a:rPr>
                                            <m:t>sin</m:t>
                                          </m:r>
                                        </m:fName>
                                        <m:e>
                                          <m:d>
                                            <m:dPr>
                                              <m:ctrlPr>
                                                <a:rPr lang="en-US" sz="2000" i="1">
                                                  <a:solidFill>
                                                    <a:schemeClr val="bg1"/>
                                                  </a:solidFill>
                                                  <a:latin typeface="Cambria Math" panose="02040503050406030204" pitchFamily="18" charset="0"/>
                                                  <a:ea typeface="Cambria Math" panose="02040503050406030204" pitchFamily="18" charset="0"/>
                                                </a:rPr>
                                              </m:ctrlPr>
                                            </m:dPr>
                                            <m:e>
                                              <m:sSup>
                                                <m:sSupPr>
                                                  <m:ctrlPr>
                                                    <a:rPr lang="en-US" sz="2000" i="1">
                                                      <a:solidFill>
                                                        <a:schemeClr val="bg1"/>
                                                      </a:solidFill>
                                                      <a:latin typeface="Cambria Math" panose="02040503050406030204" pitchFamily="18" charset="0"/>
                                                      <a:ea typeface="Cambria Math" panose="02040503050406030204" pitchFamily="18" charset="0"/>
                                                    </a:rPr>
                                                  </m:ctrlPr>
                                                </m:sSupPr>
                                                <m:e>
                                                  <m:r>
                                                    <a:rPr lang="en-US" sz="2000" i="1">
                                                      <a:solidFill>
                                                        <a:schemeClr val="bg1"/>
                                                      </a:solidFill>
                                                      <a:latin typeface="Cambria Math" panose="02040503050406030204" pitchFamily="18" charset="0"/>
                                                      <a:ea typeface="Cambria Math" panose="02040503050406030204" pitchFamily="18" charset="0"/>
                                                    </a:rPr>
                                                    <m:t>𝜃</m:t>
                                                  </m:r>
                                                </m:e>
                                                <m:sup>
                                                  <m:r>
                                                    <a:rPr lang="en-US" sz="2000" i="1">
                                                      <a:solidFill>
                                                        <a:schemeClr val="bg1"/>
                                                      </a:solidFill>
                                                      <a:latin typeface="Cambria Math" panose="02040503050406030204" pitchFamily="18" charset="0"/>
                                                      <a:ea typeface="Cambria Math" panose="02040503050406030204" pitchFamily="18" charset="0"/>
                                                    </a:rPr>
                                                    <m:t>′</m:t>
                                                  </m:r>
                                                </m:sup>
                                              </m:sSup>
                                            </m:e>
                                          </m:d>
                                        </m:e>
                                      </m:func>
                                      <m:r>
                                        <a:rPr lang="en-US" sz="2000" b="0" i="1" smtClean="0">
                                          <a:solidFill>
                                            <a:schemeClr val="bg1"/>
                                          </a:solidFill>
                                          <a:latin typeface="Cambria Math" panose="02040503050406030204" pitchFamily="18" charset="0"/>
                                          <a:ea typeface="Cambria Math" panose="02040503050406030204" pitchFamily="18" charset="0"/>
                                        </a:rPr>
                                        <m:t>)</m:t>
                                      </m:r>
                                      <m:r>
                                        <a:rPr lang="en-US" sz="2000" i="1" dirty="0">
                                          <a:solidFill>
                                            <a:schemeClr val="bg1"/>
                                          </a:solidFill>
                                          <a:latin typeface="Cambria Math" panose="02040503050406030204" pitchFamily="18" charset="0"/>
                                          <a:ea typeface="Cambria Math" panose="02040503050406030204" pitchFamily="18" charset="0"/>
                                        </a:rPr>
                                        <m:t>/</m:t>
                                      </m:r>
                                      <m:r>
                                        <a:rPr lang="en-US" sz="2000" i="1" dirty="0">
                                          <a:solidFill>
                                            <a:schemeClr val="bg1"/>
                                          </a:solidFill>
                                          <a:latin typeface="Cambria Math" panose="02040503050406030204" pitchFamily="18" charset="0"/>
                                          <a:ea typeface="Cambria Math" panose="02040503050406030204" pitchFamily="18" charset="0"/>
                                        </a:rPr>
                                        <m:t>𝑐</m:t>
                                      </m:r>
                                    </m:sup>
                                  </m:sSup>
                                </m:e>
                              </m:nary>
                            </m:e>
                          </m:nary>
                        </m:e>
                      </m:nary>
                    </m:oMath>
                  </m:oMathPara>
                </a14:m>
                <a:endParaRPr lang="en-US" sz="2000" baseline="30000" dirty="0">
                  <a:solidFill>
                    <a:schemeClr val="bg1"/>
                  </a:solidFill>
                </a:endParaRPr>
              </a:p>
            </p:txBody>
          </p:sp>
        </mc:Choice>
        <mc:Fallback xmlns="">
          <p:sp>
            <p:nvSpPr>
              <p:cNvPr id="252" name="Title 1">
                <a:extLst>
                  <a:ext uri="{FF2B5EF4-FFF2-40B4-BE49-F238E27FC236}">
                    <a16:creationId xmlns:a16="http://schemas.microsoft.com/office/drawing/2014/main" id="{15BC163A-972B-4879-A8CF-AC1651D2CB6A}"/>
                  </a:ext>
                </a:extLst>
              </p:cNvPr>
              <p:cNvSpPr txBox="1">
                <a:spLocks noRot="1" noChangeAspect="1" noMove="1" noResize="1" noEditPoints="1" noAdjustHandles="1" noChangeArrowheads="1" noChangeShapeType="1" noTextEdit="1"/>
              </p:cNvSpPr>
              <p:nvPr/>
            </p:nvSpPr>
            <p:spPr>
              <a:xfrm>
                <a:off x="-104618" y="4415350"/>
                <a:ext cx="10610058" cy="960776"/>
              </a:xfrm>
              <a:prstGeom prst="rect">
                <a:avLst/>
              </a:prstGeom>
              <a:blipFill>
                <a:blip r:embed="rId3"/>
                <a:stretch>
                  <a:fillRect t="-8861"/>
                </a:stretch>
              </a:blipFill>
              <a:ln>
                <a:noFill/>
              </a:ln>
            </p:spPr>
            <p:txBody>
              <a:bodyPr/>
              <a:lstStyle/>
              <a:p>
                <a:r>
                  <a:rPr lang="en-US">
                    <a:noFill/>
                  </a:rPr>
                  <a:t> </a:t>
                </a:r>
              </a:p>
            </p:txBody>
          </p:sp>
        </mc:Fallback>
      </mc:AlternateContent>
      <p:grpSp>
        <p:nvGrpSpPr>
          <p:cNvPr id="32" name="Group 31">
            <a:extLst>
              <a:ext uri="{FF2B5EF4-FFF2-40B4-BE49-F238E27FC236}">
                <a16:creationId xmlns:a16="http://schemas.microsoft.com/office/drawing/2014/main" id="{28EC506D-D183-4BEF-B321-CE6C62DEDE0D}"/>
              </a:ext>
            </a:extLst>
          </p:cNvPr>
          <p:cNvGrpSpPr>
            <a:grpSpLocks noChangeAspect="1"/>
          </p:cNvGrpSpPr>
          <p:nvPr/>
        </p:nvGrpSpPr>
        <p:grpSpPr>
          <a:xfrm>
            <a:off x="4327535" y="985669"/>
            <a:ext cx="417571" cy="514177"/>
            <a:chOff x="3671248" y="1508078"/>
            <a:chExt cx="522436" cy="643302"/>
          </a:xfrm>
        </p:grpSpPr>
        <p:sp>
          <p:nvSpPr>
            <p:cNvPr id="33" name="Isosceles Triangle 32">
              <a:extLst>
                <a:ext uri="{FF2B5EF4-FFF2-40B4-BE49-F238E27FC236}">
                  <a16:creationId xmlns:a16="http://schemas.microsoft.com/office/drawing/2014/main" id="{989EBC67-D990-47AB-AE6E-031A27F0EE22}"/>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4" name="Straight Connector 33">
              <a:extLst>
                <a:ext uri="{FF2B5EF4-FFF2-40B4-BE49-F238E27FC236}">
                  <a16:creationId xmlns:a16="http://schemas.microsoft.com/office/drawing/2014/main" id="{BD6E331B-7739-4953-AC6B-3F8FDDFAACC6}"/>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0C0FB9A0-088C-4A91-BE30-53C5808ACBD4}"/>
              </a:ext>
            </a:extLst>
          </p:cNvPr>
          <p:cNvGrpSpPr>
            <a:grpSpLocks noChangeAspect="1"/>
          </p:cNvGrpSpPr>
          <p:nvPr/>
        </p:nvGrpSpPr>
        <p:grpSpPr>
          <a:xfrm>
            <a:off x="5334447" y="985669"/>
            <a:ext cx="417571" cy="514177"/>
            <a:chOff x="3671248" y="1508078"/>
            <a:chExt cx="522436" cy="643302"/>
          </a:xfrm>
        </p:grpSpPr>
        <p:sp>
          <p:nvSpPr>
            <p:cNvPr id="36" name="Isosceles Triangle 35">
              <a:extLst>
                <a:ext uri="{FF2B5EF4-FFF2-40B4-BE49-F238E27FC236}">
                  <a16:creationId xmlns:a16="http://schemas.microsoft.com/office/drawing/2014/main" id="{E64E9982-2304-4BA2-92CB-07A95B8396AA}"/>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7" name="Straight Connector 36">
              <a:extLst>
                <a:ext uri="{FF2B5EF4-FFF2-40B4-BE49-F238E27FC236}">
                  <a16:creationId xmlns:a16="http://schemas.microsoft.com/office/drawing/2014/main" id="{85D225BE-770F-4E96-A47C-CE9CBB9C5F83}"/>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76FAFBED-8830-4E2A-8D52-9154F62DEC86}"/>
              </a:ext>
            </a:extLst>
          </p:cNvPr>
          <p:cNvGrpSpPr>
            <a:grpSpLocks noChangeAspect="1"/>
          </p:cNvGrpSpPr>
          <p:nvPr/>
        </p:nvGrpSpPr>
        <p:grpSpPr>
          <a:xfrm>
            <a:off x="6341359" y="985669"/>
            <a:ext cx="417571" cy="514177"/>
            <a:chOff x="3671248" y="1508078"/>
            <a:chExt cx="522436" cy="643302"/>
          </a:xfrm>
        </p:grpSpPr>
        <p:sp>
          <p:nvSpPr>
            <p:cNvPr id="39" name="Isosceles Triangle 38">
              <a:extLst>
                <a:ext uri="{FF2B5EF4-FFF2-40B4-BE49-F238E27FC236}">
                  <a16:creationId xmlns:a16="http://schemas.microsoft.com/office/drawing/2014/main" id="{151C2F6C-C616-4443-A25C-A9C892D11968}"/>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0" name="Straight Connector 39">
              <a:extLst>
                <a:ext uri="{FF2B5EF4-FFF2-40B4-BE49-F238E27FC236}">
                  <a16:creationId xmlns:a16="http://schemas.microsoft.com/office/drawing/2014/main" id="{122FBCB0-2002-4BCE-ACA5-C4A200D0FDA5}"/>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78A10BE2-08A5-4F31-9127-91D300CD8133}"/>
              </a:ext>
            </a:extLst>
          </p:cNvPr>
          <p:cNvGrpSpPr/>
          <p:nvPr/>
        </p:nvGrpSpPr>
        <p:grpSpPr>
          <a:xfrm>
            <a:off x="3318520" y="984375"/>
            <a:ext cx="419673" cy="516765"/>
            <a:chOff x="3671248" y="1508078"/>
            <a:chExt cx="522436" cy="643302"/>
          </a:xfrm>
        </p:grpSpPr>
        <p:sp>
          <p:nvSpPr>
            <p:cNvPr id="42" name="Isosceles Triangle 41">
              <a:extLst>
                <a:ext uri="{FF2B5EF4-FFF2-40B4-BE49-F238E27FC236}">
                  <a16:creationId xmlns:a16="http://schemas.microsoft.com/office/drawing/2014/main" id="{64EABDE2-C7FD-4260-B372-4B762F37DE0B}"/>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3" name="Straight Connector 42">
              <a:extLst>
                <a:ext uri="{FF2B5EF4-FFF2-40B4-BE49-F238E27FC236}">
                  <a16:creationId xmlns:a16="http://schemas.microsoft.com/office/drawing/2014/main" id="{0897447B-5BAB-4690-B306-C774DD262F7C}"/>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A99846F1-1053-4CF1-8AC6-E0F3094BF5DF}"/>
              </a:ext>
            </a:extLst>
          </p:cNvPr>
          <p:cNvGrpSpPr/>
          <p:nvPr/>
        </p:nvGrpSpPr>
        <p:grpSpPr>
          <a:xfrm>
            <a:off x="3788850" y="2709677"/>
            <a:ext cx="2499751" cy="1323844"/>
            <a:chOff x="3788850" y="2709677"/>
            <a:chExt cx="2499751" cy="1323844"/>
          </a:xfrm>
        </p:grpSpPr>
        <p:sp>
          <p:nvSpPr>
            <p:cNvPr id="8" name="Rectangle 7">
              <a:extLst>
                <a:ext uri="{FF2B5EF4-FFF2-40B4-BE49-F238E27FC236}">
                  <a16:creationId xmlns:a16="http://schemas.microsoft.com/office/drawing/2014/main" id="{D5465E27-9C8E-460C-8EBC-F25C68A1A31B}"/>
                </a:ext>
              </a:extLst>
            </p:cNvPr>
            <p:cNvSpPr/>
            <p:nvPr/>
          </p:nvSpPr>
          <p:spPr>
            <a:xfrm>
              <a:off x="4701201" y="2712088"/>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DEC677A-FED7-4B80-AF72-92389ACD319B}"/>
                </a:ext>
              </a:extLst>
            </p:cNvPr>
            <p:cNvSpPr/>
            <p:nvPr/>
          </p:nvSpPr>
          <p:spPr>
            <a:xfrm>
              <a:off x="4933839" y="2715275"/>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355202-151B-490F-AC6F-1C3D6E7E2CAF}"/>
                </a:ext>
              </a:extLst>
            </p:cNvPr>
            <p:cNvSpPr/>
            <p:nvPr/>
          </p:nvSpPr>
          <p:spPr>
            <a:xfrm>
              <a:off x="5158509" y="2715275"/>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AB7CD78-56F0-40EE-A102-822EC7E0228D}"/>
                </a:ext>
              </a:extLst>
            </p:cNvPr>
            <p:cNvSpPr/>
            <p:nvPr/>
          </p:nvSpPr>
          <p:spPr>
            <a:xfrm>
              <a:off x="5387960" y="2715275"/>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B5963CB-0E5E-4BA8-BD3B-AB3D0869C112}"/>
                </a:ext>
              </a:extLst>
            </p:cNvPr>
            <p:cNvSpPr/>
            <p:nvPr/>
          </p:nvSpPr>
          <p:spPr>
            <a:xfrm>
              <a:off x="5612631" y="2712088"/>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3B22EAA-EF71-44AE-87EC-946DB71A2F47}"/>
                </a:ext>
              </a:extLst>
            </p:cNvPr>
            <p:cNvSpPr/>
            <p:nvPr/>
          </p:nvSpPr>
          <p:spPr>
            <a:xfrm>
              <a:off x="4701201" y="29295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935F24B-5ACA-4567-A15F-01BB54E5C471}"/>
                </a:ext>
              </a:extLst>
            </p:cNvPr>
            <p:cNvSpPr/>
            <p:nvPr/>
          </p:nvSpPr>
          <p:spPr>
            <a:xfrm>
              <a:off x="4933839" y="2932776"/>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E1D467B-C62F-4088-9A54-796E3060BC0E}"/>
                </a:ext>
              </a:extLst>
            </p:cNvPr>
            <p:cNvSpPr/>
            <p:nvPr/>
          </p:nvSpPr>
          <p:spPr>
            <a:xfrm>
              <a:off x="5158509" y="2932776"/>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29CA3D1-30E8-4013-ACC2-AC2F716286CA}"/>
                </a:ext>
              </a:extLst>
            </p:cNvPr>
            <p:cNvSpPr/>
            <p:nvPr/>
          </p:nvSpPr>
          <p:spPr>
            <a:xfrm>
              <a:off x="5387960" y="2932776"/>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1915287-8A9A-4839-A5EA-E497CB8C7177}"/>
                </a:ext>
              </a:extLst>
            </p:cNvPr>
            <p:cNvSpPr/>
            <p:nvPr/>
          </p:nvSpPr>
          <p:spPr>
            <a:xfrm>
              <a:off x="5612631" y="29295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E599C19-5100-4574-BDB5-32C02A8BDA9C}"/>
                </a:ext>
              </a:extLst>
            </p:cNvPr>
            <p:cNvSpPr/>
            <p:nvPr/>
          </p:nvSpPr>
          <p:spPr>
            <a:xfrm>
              <a:off x="5838895" y="29295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B6E7B5C-F402-4A5B-B77F-1575007A6434}"/>
                </a:ext>
              </a:extLst>
            </p:cNvPr>
            <p:cNvSpPr/>
            <p:nvPr/>
          </p:nvSpPr>
          <p:spPr>
            <a:xfrm>
              <a:off x="6066752" y="29295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DE076F0-34A3-4987-804B-E366D30CE031}"/>
                </a:ext>
              </a:extLst>
            </p:cNvPr>
            <p:cNvSpPr/>
            <p:nvPr/>
          </p:nvSpPr>
          <p:spPr>
            <a:xfrm>
              <a:off x="4250267" y="2931182"/>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DE29AAD-0D51-42C0-97D0-3656105DAA36}"/>
                </a:ext>
              </a:extLst>
            </p:cNvPr>
            <p:cNvSpPr/>
            <p:nvPr/>
          </p:nvSpPr>
          <p:spPr>
            <a:xfrm>
              <a:off x="4478124" y="2932776"/>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6DAAC13-EED5-4477-B953-30C95F5E9AA4}"/>
                </a:ext>
              </a:extLst>
            </p:cNvPr>
            <p:cNvSpPr/>
            <p:nvPr/>
          </p:nvSpPr>
          <p:spPr>
            <a:xfrm>
              <a:off x="4020816" y="292998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DA5BE1E-A1FA-4258-918A-89464915AC1E}"/>
                </a:ext>
              </a:extLst>
            </p:cNvPr>
            <p:cNvSpPr/>
            <p:nvPr/>
          </p:nvSpPr>
          <p:spPr>
            <a:xfrm>
              <a:off x="3794950" y="2935962"/>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97399C0-CDCB-40CC-8513-B7703A1B9B98}"/>
                </a:ext>
              </a:extLst>
            </p:cNvPr>
            <p:cNvSpPr/>
            <p:nvPr/>
          </p:nvSpPr>
          <p:spPr>
            <a:xfrm>
              <a:off x="5838895" y="2712088"/>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1B110DC-A336-4324-973F-32BDE5EB7BEA}"/>
                </a:ext>
              </a:extLst>
            </p:cNvPr>
            <p:cNvSpPr/>
            <p:nvPr/>
          </p:nvSpPr>
          <p:spPr>
            <a:xfrm>
              <a:off x="6069142" y="2712088"/>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494981C-5ED1-49BF-961E-38FCA1DF94EC}"/>
                </a:ext>
              </a:extLst>
            </p:cNvPr>
            <p:cNvSpPr/>
            <p:nvPr/>
          </p:nvSpPr>
          <p:spPr>
            <a:xfrm>
              <a:off x="4250267" y="2713682"/>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BDF91242-514B-4D96-A3E2-CB6AD9B993C1}"/>
                </a:ext>
              </a:extLst>
            </p:cNvPr>
            <p:cNvSpPr/>
            <p:nvPr/>
          </p:nvSpPr>
          <p:spPr>
            <a:xfrm>
              <a:off x="4478124" y="2715275"/>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A3926DD2-7F88-4085-9096-21CE11491214}"/>
                </a:ext>
              </a:extLst>
            </p:cNvPr>
            <p:cNvSpPr/>
            <p:nvPr/>
          </p:nvSpPr>
          <p:spPr>
            <a:xfrm>
              <a:off x="4020816" y="271248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FE3354E-7030-4F5A-BE81-2C1E531981A4}"/>
                </a:ext>
              </a:extLst>
            </p:cNvPr>
            <p:cNvSpPr/>
            <p:nvPr/>
          </p:nvSpPr>
          <p:spPr>
            <a:xfrm>
              <a:off x="3794950" y="2718462"/>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383DCE7-A070-4237-B4A1-E1C6729CCA64}"/>
                </a:ext>
              </a:extLst>
            </p:cNvPr>
            <p:cNvSpPr/>
            <p:nvPr/>
          </p:nvSpPr>
          <p:spPr>
            <a:xfrm>
              <a:off x="4701201" y="31470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46C9AAA0-7072-4B09-9305-F3A9D102A88F}"/>
                </a:ext>
              </a:extLst>
            </p:cNvPr>
            <p:cNvSpPr/>
            <p:nvPr/>
          </p:nvSpPr>
          <p:spPr>
            <a:xfrm>
              <a:off x="4933839" y="3150276"/>
              <a:ext cx="215208" cy="21520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E647475-87F2-457D-9D64-837995B5DC75}"/>
                </a:ext>
              </a:extLst>
            </p:cNvPr>
            <p:cNvSpPr/>
            <p:nvPr/>
          </p:nvSpPr>
          <p:spPr>
            <a:xfrm>
              <a:off x="5158509" y="3150276"/>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514ABA67-E80A-47B3-9A0A-9B45B8DB4350}"/>
                </a:ext>
              </a:extLst>
            </p:cNvPr>
            <p:cNvSpPr/>
            <p:nvPr/>
          </p:nvSpPr>
          <p:spPr>
            <a:xfrm>
              <a:off x="5387960" y="3150276"/>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36AC8FC9-182D-47F6-95BF-BE823C33C1F2}"/>
                </a:ext>
              </a:extLst>
            </p:cNvPr>
            <p:cNvSpPr/>
            <p:nvPr/>
          </p:nvSpPr>
          <p:spPr>
            <a:xfrm>
              <a:off x="5612631" y="31470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D563D77-38CE-42C9-946A-38FFDE85092B}"/>
                </a:ext>
              </a:extLst>
            </p:cNvPr>
            <p:cNvSpPr/>
            <p:nvPr/>
          </p:nvSpPr>
          <p:spPr>
            <a:xfrm>
              <a:off x="5838895" y="31470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4FD15037-1B14-46CB-8AA5-935EA5185CC0}"/>
                </a:ext>
              </a:extLst>
            </p:cNvPr>
            <p:cNvSpPr/>
            <p:nvPr/>
          </p:nvSpPr>
          <p:spPr>
            <a:xfrm>
              <a:off x="6066752" y="31470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BF94213-9E28-42B5-94E6-A737C81B6417}"/>
                </a:ext>
              </a:extLst>
            </p:cNvPr>
            <p:cNvSpPr/>
            <p:nvPr/>
          </p:nvSpPr>
          <p:spPr>
            <a:xfrm>
              <a:off x="4250267" y="3148682"/>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7228A6C6-0C37-40A6-A472-1345D988903F}"/>
                </a:ext>
              </a:extLst>
            </p:cNvPr>
            <p:cNvSpPr/>
            <p:nvPr/>
          </p:nvSpPr>
          <p:spPr>
            <a:xfrm>
              <a:off x="4478124" y="3150276"/>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58DDBB98-96D5-4051-8797-E58ED7E0638C}"/>
                </a:ext>
              </a:extLst>
            </p:cNvPr>
            <p:cNvSpPr/>
            <p:nvPr/>
          </p:nvSpPr>
          <p:spPr>
            <a:xfrm>
              <a:off x="4020816" y="314748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505831E0-6C20-4EDF-AC6B-95DE716AFC21}"/>
                </a:ext>
              </a:extLst>
            </p:cNvPr>
            <p:cNvSpPr/>
            <p:nvPr/>
          </p:nvSpPr>
          <p:spPr>
            <a:xfrm>
              <a:off x="3794950" y="3153463"/>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5C0088D0-1202-42B0-8C4C-21BB2A46DC6E}"/>
                </a:ext>
              </a:extLst>
            </p:cNvPr>
            <p:cNvSpPr/>
            <p:nvPr/>
          </p:nvSpPr>
          <p:spPr>
            <a:xfrm>
              <a:off x="4703591" y="336697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BAFF0E0B-0652-468E-926D-73D173755377}"/>
                </a:ext>
              </a:extLst>
            </p:cNvPr>
            <p:cNvSpPr/>
            <p:nvPr/>
          </p:nvSpPr>
          <p:spPr>
            <a:xfrm>
              <a:off x="4936229" y="3370166"/>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93C16A4D-68E8-4534-AD59-D81E87D6EE18}"/>
                </a:ext>
              </a:extLst>
            </p:cNvPr>
            <p:cNvSpPr/>
            <p:nvPr/>
          </p:nvSpPr>
          <p:spPr>
            <a:xfrm>
              <a:off x="5160899" y="3370166"/>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FA6B5105-4934-4EAC-8620-DC4CDDEDFC7C}"/>
                </a:ext>
              </a:extLst>
            </p:cNvPr>
            <p:cNvSpPr/>
            <p:nvPr/>
          </p:nvSpPr>
          <p:spPr>
            <a:xfrm>
              <a:off x="5390350" y="3370166"/>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65DA36D6-8376-492F-A6E8-5DEF712D67AF}"/>
                </a:ext>
              </a:extLst>
            </p:cNvPr>
            <p:cNvSpPr/>
            <p:nvPr/>
          </p:nvSpPr>
          <p:spPr>
            <a:xfrm>
              <a:off x="5615021" y="336697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4CBE1EC-67DF-406D-A1A7-44A8CC711EFF}"/>
                </a:ext>
              </a:extLst>
            </p:cNvPr>
            <p:cNvSpPr/>
            <p:nvPr/>
          </p:nvSpPr>
          <p:spPr>
            <a:xfrm>
              <a:off x="5841285" y="336697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9E824E4D-53C0-48C3-9243-1B153D9D7C73}"/>
                </a:ext>
              </a:extLst>
            </p:cNvPr>
            <p:cNvSpPr/>
            <p:nvPr/>
          </p:nvSpPr>
          <p:spPr>
            <a:xfrm>
              <a:off x="6069142" y="336697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E46519A1-0011-42A4-8164-344F00529023}"/>
                </a:ext>
              </a:extLst>
            </p:cNvPr>
            <p:cNvSpPr/>
            <p:nvPr/>
          </p:nvSpPr>
          <p:spPr>
            <a:xfrm>
              <a:off x="4252657" y="3368573"/>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C6F1F505-F2B5-42B2-B07D-98BB41AB9255}"/>
                </a:ext>
              </a:extLst>
            </p:cNvPr>
            <p:cNvSpPr/>
            <p:nvPr/>
          </p:nvSpPr>
          <p:spPr>
            <a:xfrm>
              <a:off x="4480514" y="3370166"/>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DF9756E9-F1B4-4637-96A3-A7CEEF02DA55}"/>
                </a:ext>
              </a:extLst>
            </p:cNvPr>
            <p:cNvSpPr/>
            <p:nvPr/>
          </p:nvSpPr>
          <p:spPr>
            <a:xfrm>
              <a:off x="4023206" y="3367378"/>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C5083EBF-3E12-49EE-8E70-612BD40492DA}"/>
                </a:ext>
              </a:extLst>
            </p:cNvPr>
            <p:cNvSpPr/>
            <p:nvPr/>
          </p:nvSpPr>
          <p:spPr>
            <a:xfrm>
              <a:off x="3797340" y="3373353"/>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FBDFA20C-898E-4965-A1E3-F75DC8E46BB6}"/>
                </a:ext>
              </a:extLst>
            </p:cNvPr>
            <p:cNvSpPr/>
            <p:nvPr/>
          </p:nvSpPr>
          <p:spPr>
            <a:xfrm>
              <a:off x="4701201" y="358926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36E957D4-0CC2-497C-A7DF-0C13AFB6195F}"/>
                </a:ext>
              </a:extLst>
            </p:cNvPr>
            <p:cNvSpPr/>
            <p:nvPr/>
          </p:nvSpPr>
          <p:spPr>
            <a:xfrm>
              <a:off x="4933839" y="359244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AB6DBA4-EB56-49D5-BB03-027B6894FFF3}"/>
                </a:ext>
              </a:extLst>
            </p:cNvPr>
            <p:cNvSpPr/>
            <p:nvPr/>
          </p:nvSpPr>
          <p:spPr>
            <a:xfrm>
              <a:off x="5158509" y="359244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2DA47C37-2A97-4186-8F58-E7EB4554B008}"/>
                </a:ext>
              </a:extLst>
            </p:cNvPr>
            <p:cNvSpPr/>
            <p:nvPr/>
          </p:nvSpPr>
          <p:spPr>
            <a:xfrm>
              <a:off x="5387960" y="359244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ED4B9734-1E67-466D-8AD5-58B22FDB9C08}"/>
                </a:ext>
              </a:extLst>
            </p:cNvPr>
            <p:cNvSpPr/>
            <p:nvPr/>
          </p:nvSpPr>
          <p:spPr>
            <a:xfrm>
              <a:off x="5612631" y="358926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671C3C7D-A6D6-4AF2-A9E3-71D5AF0E7166}"/>
                </a:ext>
              </a:extLst>
            </p:cNvPr>
            <p:cNvSpPr/>
            <p:nvPr/>
          </p:nvSpPr>
          <p:spPr>
            <a:xfrm>
              <a:off x="5838895" y="358926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1462F2DD-D9F1-4BAC-9FD8-BB0715EFF8CE}"/>
                </a:ext>
              </a:extLst>
            </p:cNvPr>
            <p:cNvSpPr/>
            <p:nvPr/>
          </p:nvSpPr>
          <p:spPr>
            <a:xfrm>
              <a:off x="6066752" y="358926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5AC4C176-4ACE-4D6E-AD34-0844C463B9F2}"/>
                </a:ext>
              </a:extLst>
            </p:cNvPr>
            <p:cNvSpPr/>
            <p:nvPr/>
          </p:nvSpPr>
          <p:spPr>
            <a:xfrm>
              <a:off x="4250267" y="3590853"/>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E0D2AE3E-D8BB-40B4-B396-96C43D29C188}"/>
                </a:ext>
              </a:extLst>
            </p:cNvPr>
            <p:cNvSpPr/>
            <p:nvPr/>
          </p:nvSpPr>
          <p:spPr>
            <a:xfrm>
              <a:off x="4478124" y="359244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DD7900DF-F3D8-44FE-BCF3-499C6255144C}"/>
                </a:ext>
              </a:extLst>
            </p:cNvPr>
            <p:cNvSpPr/>
            <p:nvPr/>
          </p:nvSpPr>
          <p:spPr>
            <a:xfrm>
              <a:off x="4020816" y="3589658"/>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29B0A051-BFB7-4C10-AF64-CF92E0ECBEBB}"/>
                </a:ext>
              </a:extLst>
            </p:cNvPr>
            <p:cNvSpPr/>
            <p:nvPr/>
          </p:nvSpPr>
          <p:spPr>
            <a:xfrm>
              <a:off x="3794950" y="3595634"/>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70E421AC-67BB-45E7-B109-F486F4A1695B}"/>
                </a:ext>
              </a:extLst>
            </p:cNvPr>
            <p:cNvSpPr/>
            <p:nvPr/>
          </p:nvSpPr>
          <p:spPr>
            <a:xfrm>
              <a:off x="4703591" y="380915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A3DD2C9C-0A1B-48A7-98DF-FA658D4D6D0E}"/>
                </a:ext>
              </a:extLst>
            </p:cNvPr>
            <p:cNvSpPr/>
            <p:nvPr/>
          </p:nvSpPr>
          <p:spPr>
            <a:xfrm>
              <a:off x="4936229" y="381233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DC61C912-4977-4ACF-B32A-1CB40C02F794}"/>
                </a:ext>
              </a:extLst>
            </p:cNvPr>
            <p:cNvSpPr/>
            <p:nvPr/>
          </p:nvSpPr>
          <p:spPr>
            <a:xfrm>
              <a:off x="5160899" y="381233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F0EEA726-F8C8-47BB-B8BA-DB2782404B6F}"/>
                </a:ext>
              </a:extLst>
            </p:cNvPr>
            <p:cNvSpPr/>
            <p:nvPr/>
          </p:nvSpPr>
          <p:spPr>
            <a:xfrm>
              <a:off x="5390350" y="381233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AF1F4983-C1A2-4EAB-AC53-A9877DDF35D2}"/>
                </a:ext>
              </a:extLst>
            </p:cNvPr>
            <p:cNvSpPr/>
            <p:nvPr/>
          </p:nvSpPr>
          <p:spPr>
            <a:xfrm>
              <a:off x="5615021" y="380915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AA07D39B-D558-4061-BA3C-157174DD240B}"/>
                </a:ext>
              </a:extLst>
            </p:cNvPr>
            <p:cNvSpPr/>
            <p:nvPr/>
          </p:nvSpPr>
          <p:spPr>
            <a:xfrm>
              <a:off x="5841285" y="380915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B58C5F08-BF3A-4A9B-AF29-62B7EFE30289}"/>
                </a:ext>
              </a:extLst>
            </p:cNvPr>
            <p:cNvSpPr/>
            <p:nvPr/>
          </p:nvSpPr>
          <p:spPr>
            <a:xfrm>
              <a:off x="6069142" y="380915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39264888-2264-49E4-9028-E5D64D846587}"/>
                </a:ext>
              </a:extLst>
            </p:cNvPr>
            <p:cNvSpPr/>
            <p:nvPr/>
          </p:nvSpPr>
          <p:spPr>
            <a:xfrm>
              <a:off x="4252657" y="3810744"/>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EE6F0752-1CB3-4767-8AE2-7AEB4852FDDB}"/>
                </a:ext>
              </a:extLst>
            </p:cNvPr>
            <p:cNvSpPr/>
            <p:nvPr/>
          </p:nvSpPr>
          <p:spPr>
            <a:xfrm>
              <a:off x="4480514" y="381233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6BC2A8DB-FA13-4383-A706-9A6589FA6EBA}"/>
                </a:ext>
              </a:extLst>
            </p:cNvPr>
            <p:cNvSpPr/>
            <p:nvPr/>
          </p:nvSpPr>
          <p:spPr>
            <a:xfrm>
              <a:off x="4023206" y="380954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CD6C2717-933C-4DC5-9C44-F16148857587}"/>
                </a:ext>
              </a:extLst>
            </p:cNvPr>
            <p:cNvSpPr/>
            <p:nvPr/>
          </p:nvSpPr>
          <p:spPr>
            <a:xfrm>
              <a:off x="3797340" y="3815524"/>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 name="Group 93">
              <a:extLst>
                <a:ext uri="{FF2B5EF4-FFF2-40B4-BE49-F238E27FC236}">
                  <a16:creationId xmlns:a16="http://schemas.microsoft.com/office/drawing/2014/main" id="{540F5BA3-45B1-401D-8516-685897351AE0}"/>
                </a:ext>
              </a:extLst>
            </p:cNvPr>
            <p:cNvGrpSpPr/>
            <p:nvPr/>
          </p:nvGrpSpPr>
          <p:grpSpPr>
            <a:xfrm>
              <a:off x="3788850" y="2709677"/>
              <a:ext cx="2499751" cy="1323844"/>
              <a:chOff x="3212983" y="2780951"/>
              <a:chExt cx="3984771" cy="2600587"/>
            </a:xfrm>
          </p:grpSpPr>
          <p:sp>
            <p:nvSpPr>
              <p:cNvPr id="102" name="Rectangle 101">
                <a:extLst>
                  <a:ext uri="{FF2B5EF4-FFF2-40B4-BE49-F238E27FC236}">
                    <a16:creationId xmlns:a16="http://schemas.microsoft.com/office/drawing/2014/main" id="{BEC87319-003C-4030-ADE8-201313B5000B}"/>
                  </a:ext>
                </a:extLst>
              </p:cNvPr>
              <p:cNvSpPr/>
              <p:nvPr/>
            </p:nvSpPr>
            <p:spPr>
              <a:xfrm>
                <a:off x="3212983" y="2780951"/>
                <a:ext cx="3984771" cy="260058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Straight Connector 102">
                <a:extLst>
                  <a:ext uri="{FF2B5EF4-FFF2-40B4-BE49-F238E27FC236}">
                    <a16:creationId xmlns:a16="http://schemas.microsoft.com/office/drawing/2014/main" id="{6E7F2875-6C85-4DA5-BB14-5D5B1818EFBF}"/>
                  </a:ext>
                </a:extLst>
              </p:cNvPr>
              <p:cNvCxnSpPr>
                <a:cxnSpLocks/>
              </p:cNvCxnSpPr>
              <p:nvPr/>
            </p:nvCxnSpPr>
            <p:spPr>
              <a:xfrm>
                <a:off x="3212983"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CF3669E7-2EA0-48AD-B254-0367AAD619EA}"/>
                  </a:ext>
                </a:extLst>
              </p:cNvPr>
              <p:cNvCxnSpPr>
                <a:cxnSpLocks/>
              </p:cNvCxnSpPr>
              <p:nvPr/>
            </p:nvCxnSpPr>
            <p:spPr>
              <a:xfrm>
                <a:off x="3575235"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B3AF5EDF-B88A-4F08-AC03-4103FE9B1C56}"/>
                  </a:ext>
                </a:extLst>
              </p:cNvPr>
              <p:cNvCxnSpPr>
                <a:cxnSpLocks/>
              </p:cNvCxnSpPr>
              <p:nvPr/>
            </p:nvCxnSpPr>
            <p:spPr>
              <a:xfrm>
                <a:off x="3937487"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D6791A7-9D23-48FF-A05E-E061E1060D7D}"/>
                  </a:ext>
                </a:extLst>
              </p:cNvPr>
              <p:cNvCxnSpPr>
                <a:cxnSpLocks/>
              </p:cNvCxnSpPr>
              <p:nvPr/>
            </p:nvCxnSpPr>
            <p:spPr>
              <a:xfrm>
                <a:off x="4299739"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74DD584F-4777-4172-9743-B2EA9697653B}"/>
                  </a:ext>
                </a:extLst>
              </p:cNvPr>
              <p:cNvCxnSpPr>
                <a:cxnSpLocks/>
              </p:cNvCxnSpPr>
              <p:nvPr/>
            </p:nvCxnSpPr>
            <p:spPr>
              <a:xfrm>
                <a:off x="4661991"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E60B62C-3239-4EAE-A01F-1BA0482EC807}"/>
                  </a:ext>
                </a:extLst>
              </p:cNvPr>
              <p:cNvCxnSpPr>
                <a:cxnSpLocks/>
              </p:cNvCxnSpPr>
              <p:nvPr/>
            </p:nvCxnSpPr>
            <p:spPr>
              <a:xfrm>
                <a:off x="5024243"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8EF29862-2F4E-4876-902E-24DA394CE367}"/>
                  </a:ext>
                </a:extLst>
              </p:cNvPr>
              <p:cNvCxnSpPr>
                <a:cxnSpLocks/>
              </p:cNvCxnSpPr>
              <p:nvPr/>
            </p:nvCxnSpPr>
            <p:spPr>
              <a:xfrm>
                <a:off x="5386495"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1792C79E-E2AF-4C05-AE20-27E8446D2085}"/>
                  </a:ext>
                </a:extLst>
              </p:cNvPr>
              <p:cNvCxnSpPr>
                <a:cxnSpLocks/>
              </p:cNvCxnSpPr>
              <p:nvPr/>
            </p:nvCxnSpPr>
            <p:spPr>
              <a:xfrm>
                <a:off x="5748747"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DBE5550D-A904-4F77-BD63-DB7167865B07}"/>
                  </a:ext>
                </a:extLst>
              </p:cNvPr>
              <p:cNvCxnSpPr>
                <a:cxnSpLocks/>
              </p:cNvCxnSpPr>
              <p:nvPr/>
            </p:nvCxnSpPr>
            <p:spPr>
              <a:xfrm>
                <a:off x="6110999"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0593B53A-B6D0-4EAE-B8A6-309D322B4618}"/>
                  </a:ext>
                </a:extLst>
              </p:cNvPr>
              <p:cNvCxnSpPr>
                <a:cxnSpLocks/>
              </p:cNvCxnSpPr>
              <p:nvPr/>
            </p:nvCxnSpPr>
            <p:spPr>
              <a:xfrm>
                <a:off x="6473251"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9707591B-79A4-4306-9EBE-3BAEECDB5E64}"/>
                  </a:ext>
                </a:extLst>
              </p:cNvPr>
              <p:cNvCxnSpPr>
                <a:cxnSpLocks/>
              </p:cNvCxnSpPr>
              <p:nvPr/>
            </p:nvCxnSpPr>
            <p:spPr>
              <a:xfrm>
                <a:off x="6835503"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9B4FF59E-46C7-4CB7-8FF6-B23BA7E69E2F}"/>
                  </a:ext>
                </a:extLst>
              </p:cNvPr>
              <p:cNvCxnSpPr>
                <a:cxnSpLocks/>
              </p:cNvCxnSpPr>
              <p:nvPr/>
            </p:nvCxnSpPr>
            <p:spPr>
              <a:xfrm>
                <a:off x="7197754"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95" name="Straight Connector 94">
              <a:extLst>
                <a:ext uri="{FF2B5EF4-FFF2-40B4-BE49-F238E27FC236}">
                  <a16:creationId xmlns:a16="http://schemas.microsoft.com/office/drawing/2014/main" id="{0F2DE786-0933-46F0-B1FB-B11A8CB6D123}"/>
                </a:ext>
              </a:extLst>
            </p:cNvPr>
            <p:cNvCxnSpPr>
              <a:cxnSpLocks/>
            </p:cNvCxnSpPr>
            <p:nvPr/>
          </p:nvCxnSpPr>
          <p:spPr>
            <a:xfrm>
              <a:off x="3788850" y="315095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D5668B5-7076-46C4-886D-77A2F9C50CB9}"/>
                </a:ext>
              </a:extLst>
            </p:cNvPr>
            <p:cNvCxnSpPr>
              <a:cxnSpLocks/>
            </p:cNvCxnSpPr>
            <p:nvPr/>
          </p:nvCxnSpPr>
          <p:spPr>
            <a:xfrm>
              <a:off x="3788850" y="293031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1C24C2A0-C4A7-4035-9015-82FE124A822F}"/>
                </a:ext>
              </a:extLst>
            </p:cNvPr>
            <p:cNvCxnSpPr>
              <a:cxnSpLocks/>
            </p:cNvCxnSpPr>
            <p:nvPr/>
          </p:nvCxnSpPr>
          <p:spPr>
            <a:xfrm>
              <a:off x="3788850" y="2709677"/>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04A7102D-F062-40BC-A71D-E8FFC8D53034}"/>
                </a:ext>
              </a:extLst>
            </p:cNvPr>
            <p:cNvCxnSpPr>
              <a:cxnSpLocks/>
            </p:cNvCxnSpPr>
            <p:nvPr/>
          </p:nvCxnSpPr>
          <p:spPr>
            <a:xfrm>
              <a:off x="3788850" y="3371599"/>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8EF8D9FF-1570-4C44-BBFF-3032038E718B}"/>
                </a:ext>
              </a:extLst>
            </p:cNvPr>
            <p:cNvCxnSpPr>
              <a:cxnSpLocks/>
            </p:cNvCxnSpPr>
            <p:nvPr/>
          </p:nvCxnSpPr>
          <p:spPr>
            <a:xfrm>
              <a:off x="3788850" y="3592239"/>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29C5DEDF-48E8-45D7-8ED7-F7EC9301C810}"/>
                </a:ext>
              </a:extLst>
            </p:cNvPr>
            <p:cNvCxnSpPr>
              <a:cxnSpLocks/>
            </p:cNvCxnSpPr>
            <p:nvPr/>
          </p:nvCxnSpPr>
          <p:spPr>
            <a:xfrm>
              <a:off x="3788850" y="3812880"/>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1B2C590D-6635-4CDF-944C-0F85B97D9A95}"/>
                </a:ext>
              </a:extLst>
            </p:cNvPr>
            <p:cNvCxnSpPr>
              <a:cxnSpLocks/>
            </p:cNvCxnSpPr>
            <p:nvPr/>
          </p:nvCxnSpPr>
          <p:spPr>
            <a:xfrm>
              <a:off x="3788850" y="4033521"/>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5" name="Oval 114">
              <a:extLst>
                <a:ext uri="{FF2B5EF4-FFF2-40B4-BE49-F238E27FC236}">
                  <a16:creationId xmlns:a16="http://schemas.microsoft.com/office/drawing/2014/main" id="{3910C2EF-1A40-4085-8F4C-B4F0477ACAB9}"/>
                </a:ext>
              </a:extLst>
            </p:cNvPr>
            <p:cNvSpPr/>
            <p:nvPr/>
          </p:nvSpPr>
          <p:spPr>
            <a:xfrm>
              <a:off x="4993992" y="3219418"/>
              <a:ext cx="98188" cy="981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a:extLst>
              <a:ext uri="{FF2B5EF4-FFF2-40B4-BE49-F238E27FC236}">
                <a16:creationId xmlns:a16="http://schemas.microsoft.com/office/drawing/2014/main" id="{51BE771C-4C55-4CF7-AABE-AEFD8BCBBB03}"/>
              </a:ext>
            </a:extLst>
          </p:cNvPr>
          <p:cNvGrpSpPr>
            <a:grpSpLocks noChangeAspect="1"/>
          </p:cNvGrpSpPr>
          <p:nvPr/>
        </p:nvGrpSpPr>
        <p:grpSpPr>
          <a:xfrm>
            <a:off x="4703455" y="640229"/>
            <a:ext cx="417571" cy="514177"/>
            <a:chOff x="3671248" y="1508078"/>
            <a:chExt cx="522436" cy="643302"/>
          </a:xfrm>
        </p:grpSpPr>
        <p:sp>
          <p:nvSpPr>
            <p:cNvPr id="117" name="Isosceles Triangle 116">
              <a:extLst>
                <a:ext uri="{FF2B5EF4-FFF2-40B4-BE49-F238E27FC236}">
                  <a16:creationId xmlns:a16="http://schemas.microsoft.com/office/drawing/2014/main" id="{B30D94FD-D6F3-46BB-B030-272D8CC4A0E2}"/>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18" name="Straight Connector 117">
              <a:extLst>
                <a:ext uri="{FF2B5EF4-FFF2-40B4-BE49-F238E27FC236}">
                  <a16:creationId xmlns:a16="http://schemas.microsoft.com/office/drawing/2014/main" id="{D8E573EA-7ADF-4312-8333-E40DAC949DE7}"/>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B52AFCAD-20F9-4B2A-93A2-0009A3E2188A}"/>
              </a:ext>
            </a:extLst>
          </p:cNvPr>
          <p:cNvGrpSpPr>
            <a:grpSpLocks noChangeAspect="1"/>
          </p:cNvGrpSpPr>
          <p:nvPr/>
        </p:nvGrpSpPr>
        <p:grpSpPr>
          <a:xfrm>
            <a:off x="5710367" y="640229"/>
            <a:ext cx="417571" cy="514177"/>
            <a:chOff x="3671248" y="1508078"/>
            <a:chExt cx="522436" cy="643302"/>
          </a:xfrm>
        </p:grpSpPr>
        <p:sp>
          <p:nvSpPr>
            <p:cNvPr id="120" name="Isosceles Triangle 119">
              <a:extLst>
                <a:ext uri="{FF2B5EF4-FFF2-40B4-BE49-F238E27FC236}">
                  <a16:creationId xmlns:a16="http://schemas.microsoft.com/office/drawing/2014/main" id="{377D6701-8492-44D7-9CEF-EFAB06FEB97D}"/>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21" name="Straight Connector 120">
              <a:extLst>
                <a:ext uri="{FF2B5EF4-FFF2-40B4-BE49-F238E27FC236}">
                  <a16:creationId xmlns:a16="http://schemas.microsoft.com/office/drawing/2014/main" id="{39867E9F-5F82-4EF4-AD43-7DA104E645D2}"/>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E055639C-093F-48D8-9C2D-78F38D2CE9C7}"/>
              </a:ext>
            </a:extLst>
          </p:cNvPr>
          <p:cNvGrpSpPr>
            <a:grpSpLocks noChangeAspect="1"/>
          </p:cNvGrpSpPr>
          <p:nvPr/>
        </p:nvGrpSpPr>
        <p:grpSpPr>
          <a:xfrm>
            <a:off x="6717279" y="640229"/>
            <a:ext cx="417571" cy="514177"/>
            <a:chOff x="3671248" y="1508078"/>
            <a:chExt cx="522436" cy="643302"/>
          </a:xfrm>
        </p:grpSpPr>
        <p:sp>
          <p:nvSpPr>
            <p:cNvPr id="123" name="Isosceles Triangle 122">
              <a:extLst>
                <a:ext uri="{FF2B5EF4-FFF2-40B4-BE49-F238E27FC236}">
                  <a16:creationId xmlns:a16="http://schemas.microsoft.com/office/drawing/2014/main" id="{4D2F65D4-DA61-4CC2-B1ED-30DB3545302D}"/>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24" name="Straight Connector 123">
              <a:extLst>
                <a:ext uri="{FF2B5EF4-FFF2-40B4-BE49-F238E27FC236}">
                  <a16:creationId xmlns:a16="http://schemas.microsoft.com/office/drawing/2014/main" id="{4B8085DF-EC9D-43A4-BC52-7D0490E4531F}"/>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DEE93479-D168-4B5E-AE25-51DDCDB9DC58}"/>
              </a:ext>
            </a:extLst>
          </p:cNvPr>
          <p:cNvGrpSpPr/>
          <p:nvPr/>
        </p:nvGrpSpPr>
        <p:grpSpPr>
          <a:xfrm>
            <a:off x="3694440" y="638935"/>
            <a:ext cx="419673" cy="516765"/>
            <a:chOff x="3671248" y="1508078"/>
            <a:chExt cx="522436" cy="643302"/>
          </a:xfrm>
        </p:grpSpPr>
        <p:sp>
          <p:nvSpPr>
            <p:cNvPr id="126" name="Isosceles Triangle 125">
              <a:extLst>
                <a:ext uri="{FF2B5EF4-FFF2-40B4-BE49-F238E27FC236}">
                  <a16:creationId xmlns:a16="http://schemas.microsoft.com/office/drawing/2014/main" id="{3F9B0EA5-CE2B-4EB6-9CC0-4C72B8104242}"/>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27" name="Straight Connector 126">
              <a:extLst>
                <a:ext uri="{FF2B5EF4-FFF2-40B4-BE49-F238E27FC236}">
                  <a16:creationId xmlns:a16="http://schemas.microsoft.com/office/drawing/2014/main" id="{E83D30FE-5D40-4E13-A68A-2129A3F0943B}"/>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6171BB9D-14DF-403F-B124-5A867CC08A41}"/>
              </a:ext>
            </a:extLst>
          </p:cNvPr>
          <p:cNvGrpSpPr/>
          <p:nvPr/>
        </p:nvGrpSpPr>
        <p:grpSpPr>
          <a:xfrm>
            <a:off x="3789680" y="2092960"/>
            <a:ext cx="3103880" cy="1943100"/>
            <a:chOff x="3789680" y="2092960"/>
            <a:chExt cx="3103880" cy="1943100"/>
          </a:xfrm>
        </p:grpSpPr>
        <p:grpSp>
          <p:nvGrpSpPr>
            <p:cNvPr id="44" name="Group 43">
              <a:extLst>
                <a:ext uri="{FF2B5EF4-FFF2-40B4-BE49-F238E27FC236}">
                  <a16:creationId xmlns:a16="http://schemas.microsoft.com/office/drawing/2014/main" id="{63C4FA19-C83C-41C0-AEFF-5D09DB44E8E4}"/>
                </a:ext>
              </a:extLst>
            </p:cNvPr>
            <p:cNvGrpSpPr/>
            <p:nvPr/>
          </p:nvGrpSpPr>
          <p:grpSpPr>
            <a:xfrm>
              <a:off x="3789680" y="2092960"/>
              <a:ext cx="3098361" cy="604520"/>
              <a:chOff x="3789680" y="2092960"/>
              <a:chExt cx="3098361" cy="604520"/>
            </a:xfrm>
          </p:grpSpPr>
          <p:sp>
            <p:nvSpPr>
              <p:cNvPr id="26" name="Parallelogram 25">
                <a:extLst>
                  <a:ext uri="{FF2B5EF4-FFF2-40B4-BE49-F238E27FC236}">
                    <a16:creationId xmlns:a16="http://schemas.microsoft.com/office/drawing/2014/main" id="{4C59DB13-7A19-49F3-8DA0-FC93FF0AA64A}"/>
                  </a:ext>
                </a:extLst>
              </p:cNvPr>
              <p:cNvSpPr/>
              <p:nvPr/>
            </p:nvSpPr>
            <p:spPr>
              <a:xfrm>
                <a:off x="3789680" y="2092960"/>
                <a:ext cx="3093720" cy="599440"/>
              </a:xfrm>
              <a:prstGeom prst="parallelogram">
                <a:avLst>
                  <a:gd name="adj" fmla="val 97034"/>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82793A9F-480C-4937-AADA-2839145E456C}"/>
                  </a:ext>
                </a:extLst>
              </p:cNvPr>
              <p:cNvGrpSpPr/>
              <p:nvPr/>
            </p:nvGrpSpPr>
            <p:grpSpPr>
              <a:xfrm>
                <a:off x="3794760" y="2097198"/>
                <a:ext cx="3093281" cy="600282"/>
                <a:chOff x="3794760" y="2097198"/>
                <a:chExt cx="3093281" cy="600282"/>
              </a:xfrm>
            </p:grpSpPr>
            <p:cxnSp>
              <p:nvCxnSpPr>
                <p:cNvPr id="4" name="Straight Connector 3">
                  <a:extLst>
                    <a:ext uri="{FF2B5EF4-FFF2-40B4-BE49-F238E27FC236}">
                      <a16:creationId xmlns:a16="http://schemas.microsoft.com/office/drawing/2014/main" id="{D9253055-C9E0-43E8-A3BC-086345E7088C}"/>
                    </a:ext>
                  </a:extLst>
                </p:cNvPr>
                <p:cNvCxnSpPr>
                  <a:cxnSpLocks/>
                </p:cNvCxnSpPr>
                <p:nvPr/>
              </p:nvCxnSpPr>
              <p:spPr>
                <a:xfrm flipV="1">
                  <a:off x="3794760"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236B11B6-F7B0-427A-A198-DEB76608C245}"/>
                    </a:ext>
                  </a:extLst>
                </p:cNvPr>
                <p:cNvCxnSpPr>
                  <a:cxnSpLocks/>
                </p:cNvCxnSpPr>
                <p:nvPr/>
              </p:nvCxnSpPr>
              <p:spPr>
                <a:xfrm flipV="1">
                  <a:off x="4021513"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F31511E4-154D-4591-BC87-B58637D6B672}"/>
                    </a:ext>
                  </a:extLst>
                </p:cNvPr>
                <p:cNvCxnSpPr>
                  <a:cxnSpLocks/>
                </p:cNvCxnSpPr>
                <p:nvPr/>
              </p:nvCxnSpPr>
              <p:spPr>
                <a:xfrm flipV="1">
                  <a:off x="4248266"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966CF608-90B9-4857-9981-16F8C3807E36}"/>
                    </a:ext>
                  </a:extLst>
                </p:cNvPr>
                <p:cNvCxnSpPr>
                  <a:cxnSpLocks/>
                </p:cNvCxnSpPr>
                <p:nvPr/>
              </p:nvCxnSpPr>
              <p:spPr>
                <a:xfrm flipV="1">
                  <a:off x="4475019"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FF61C889-3544-453B-939C-9FAF5C443161}"/>
                    </a:ext>
                  </a:extLst>
                </p:cNvPr>
                <p:cNvCxnSpPr>
                  <a:cxnSpLocks/>
                </p:cNvCxnSpPr>
                <p:nvPr/>
              </p:nvCxnSpPr>
              <p:spPr>
                <a:xfrm flipV="1">
                  <a:off x="4701772"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379DAE61-EB61-4566-9D74-EEC19C41A3EA}"/>
                    </a:ext>
                  </a:extLst>
                </p:cNvPr>
                <p:cNvCxnSpPr>
                  <a:cxnSpLocks/>
                </p:cNvCxnSpPr>
                <p:nvPr/>
              </p:nvCxnSpPr>
              <p:spPr>
                <a:xfrm flipV="1">
                  <a:off x="4928525"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11AAFA98-949E-41C2-859D-260EDC85C280}"/>
                    </a:ext>
                  </a:extLst>
                </p:cNvPr>
                <p:cNvCxnSpPr>
                  <a:cxnSpLocks/>
                </p:cNvCxnSpPr>
                <p:nvPr/>
              </p:nvCxnSpPr>
              <p:spPr>
                <a:xfrm flipV="1">
                  <a:off x="5155278"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034DC725-611D-461A-B241-CAB05986E20D}"/>
                    </a:ext>
                  </a:extLst>
                </p:cNvPr>
                <p:cNvCxnSpPr>
                  <a:cxnSpLocks/>
                </p:cNvCxnSpPr>
                <p:nvPr/>
              </p:nvCxnSpPr>
              <p:spPr>
                <a:xfrm flipV="1">
                  <a:off x="5382031"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FDB4BF25-702E-4F75-ABBC-E7C13138B90C}"/>
                    </a:ext>
                  </a:extLst>
                </p:cNvPr>
                <p:cNvCxnSpPr>
                  <a:cxnSpLocks/>
                </p:cNvCxnSpPr>
                <p:nvPr/>
              </p:nvCxnSpPr>
              <p:spPr>
                <a:xfrm flipV="1">
                  <a:off x="5608784"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12FDE5B0-8BF7-4098-92F8-1DD2A16C24EE}"/>
                    </a:ext>
                  </a:extLst>
                </p:cNvPr>
                <p:cNvCxnSpPr>
                  <a:cxnSpLocks/>
                </p:cNvCxnSpPr>
                <p:nvPr/>
              </p:nvCxnSpPr>
              <p:spPr>
                <a:xfrm flipV="1">
                  <a:off x="5835537"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7A0D89EC-29CE-4F63-A7E3-E5022038A971}"/>
                    </a:ext>
                  </a:extLst>
                </p:cNvPr>
                <p:cNvCxnSpPr>
                  <a:cxnSpLocks/>
                </p:cNvCxnSpPr>
                <p:nvPr/>
              </p:nvCxnSpPr>
              <p:spPr>
                <a:xfrm flipV="1">
                  <a:off x="6062290"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8BA1468-F5E0-4582-A1DB-11D062885256}"/>
                    </a:ext>
                  </a:extLst>
                </p:cNvPr>
                <p:cNvCxnSpPr>
                  <a:cxnSpLocks/>
                </p:cNvCxnSpPr>
                <p:nvPr/>
              </p:nvCxnSpPr>
              <p:spPr>
                <a:xfrm>
                  <a:off x="4388290" y="209719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22398EE9-F47E-4A03-A96E-9CE804E7385B}"/>
                    </a:ext>
                  </a:extLst>
                </p:cNvPr>
                <p:cNvCxnSpPr>
                  <a:cxnSpLocks/>
                </p:cNvCxnSpPr>
                <p:nvPr/>
              </p:nvCxnSpPr>
              <p:spPr>
                <a:xfrm>
                  <a:off x="4240970" y="225031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0FCBB4B4-B37E-4FA8-819C-824861D0BEB2}"/>
                    </a:ext>
                  </a:extLst>
                </p:cNvPr>
                <p:cNvCxnSpPr>
                  <a:cxnSpLocks/>
                </p:cNvCxnSpPr>
                <p:nvPr/>
              </p:nvCxnSpPr>
              <p:spPr>
                <a:xfrm>
                  <a:off x="4088570" y="240343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8DD9C6DB-8377-4E27-976A-95C89E8DBF9C}"/>
                    </a:ext>
                  </a:extLst>
                </p:cNvPr>
                <p:cNvCxnSpPr>
                  <a:cxnSpLocks/>
                </p:cNvCxnSpPr>
                <p:nvPr/>
              </p:nvCxnSpPr>
              <p:spPr>
                <a:xfrm>
                  <a:off x="3936170" y="255655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7" name="Group 26">
              <a:extLst>
                <a:ext uri="{FF2B5EF4-FFF2-40B4-BE49-F238E27FC236}">
                  <a16:creationId xmlns:a16="http://schemas.microsoft.com/office/drawing/2014/main" id="{522BF8E5-2A6E-44EB-9041-624E3A45DAC7}"/>
                </a:ext>
              </a:extLst>
            </p:cNvPr>
            <p:cNvGrpSpPr/>
            <p:nvPr/>
          </p:nvGrpSpPr>
          <p:grpSpPr>
            <a:xfrm>
              <a:off x="6286500" y="2098040"/>
              <a:ext cx="607060" cy="1938020"/>
              <a:chOff x="6286500" y="2098040"/>
              <a:chExt cx="607060" cy="1938020"/>
            </a:xfrm>
          </p:grpSpPr>
          <p:sp>
            <p:nvSpPr>
              <p:cNvPr id="335" name="Parallelogram 334">
                <a:extLst>
                  <a:ext uri="{FF2B5EF4-FFF2-40B4-BE49-F238E27FC236}">
                    <a16:creationId xmlns:a16="http://schemas.microsoft.com/office/drawing/2014/main" id="{33B0F6A6-2E8D-4756-9CAD-A6887B79042E}"/>
                  </a:ext>
                </a:extLst>
              </p:cNvPr>
              <p:cNvSpPr/>
              <p:nvPr/>
            </p:nvSpPr>
            <p:spPr>
              <a:xfrm rot="5400000" flipV="1">
                <a:off x="5632450" y="2782570"/>
                <a:ext cx="1907540" cy="599440"/>
              </a:xfrm>
              <a:prstGeom prst="parallelogram">
                <a:avLst>
                  <a:gd name="adj" fmla="val 9767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96ABE2CA-18FA-46C6-A44A-AA82375A93C6}"/>
                  </a:ext>
                </a:extLst>
              </p:cNvPr>
              <p:cNvGrpSpPr/>
              <p:nvPr/>
            </p:nvGrpSpPr>
            <p:grpSpPr>
              <a:xfrm>
                <a:off x="6294120" y="2098040"/>
                <a:ext cx="599440" cy="1935480"/>
                <a:chOff x="6294120" y="2098040"/>
                <a:chExt cx="599440" cy="1935480"/>
              </a:xfrm>
            </p:grpSpPr>
            <p:cxnSp>
              <p:nvCxnSpPr>
                <p:cNvPr id="128" name="Straight Connector 127">
                  <a:extLst>
                    <a:ext uri="{FF2B5EF4-FFF2-40B4-BE49-F238E27FC236}">
                      <a16:creationId xmlns:a16="http://schemas.microsoft.com/office/drawing/2014/main" id="{DD1DA87F-145A-4C26-B1A9-76102A0FE5B0}"/>
                    </a:ext>
                  </a:extLst>
                </p:cNvPr>
                <p:cNvCxnSpPr>
                  <a:cxnSpLocks/>
                </p:cNvCxnSpPr>
                <p:nvPr/>
              </p:nvCxnSpPr>
              <p:spPr>
                <a:xfrm flipV="1">
                  <a:off x="6294120"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4282ECA2-FF89-43BD-96EA-B09399A6823E}"/>
                    </a:ext>
                  </a:extLst>
                </p:cNvPr>
                <p:cNvCxnSpPr>
                  <a:cxnSpLocks/>
                </p:cNvCxnSpPr>
                <p:nvPr/>
              </p:nvCxnSpPr>
              <p:spPr>
                <a:xfrm>
                  <a:off x="6888041" y="2105157"/>
                  <a:ext cx="0" cy="132384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6097CFF1-11C3-40F0-B67F-91DFDB448007}"/>
                    </a:ext>
                  </a:extLst>
                </p:cNvPr>
                <p:cNvCxnSpPr>
                  <a:cxnSpLocks/>
                </p:cNvCxnSpPr>
                <p:nvPr/>
              </p:nvCxnSpPr>
              <p:spPr>
                <a:xfrm flipV="1">
                  <a:off x="6294120" y="343408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3B9CFB38-2E6C-4A27-8E49-80B8B72B4BAB}"/>
                    </a:ext>
                  </a:extLst>
                </p:cNvPr>
                <p:cNvCxnSpPr>
                  <a:cxnSpLocks/>
                </p:cNvCxnSpPr>
                <p:nvPr/>
              </p:nvCxnSpPr>
              <p:spPr>
                <a:xfrm flipV="1">
                  <a:off x="6294120" y="2320713"/>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9DEB44E0-6A01-4A25-ABA1-9A0B968785E4}"/>
                    </a:ext>
                  </a:extLst>
                </p:cNvPr>
                <p:cNvCxnSpPr>
                  <a:cxnSpLocks/>
                </p:cNvCxnSpPr>
                <p:nvPr/>
              </p:nvCxnSpPr>
              <p:spPr>
                <a:xfrm flipV="1">
                  <a:off x="6294120" y="2543386"/>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64E122FA-9712-47DA-B601-9A57381BF3AB}"/>
                    </a:ext>
                  </a:extLst>
                </p:cNvPr>
                <p:cNvCxnSpPr>
                  <a:cxnSpLocks/>
                </p:cNvCxnSpPr>
                <p:nvPr/>
              </p:nvCxnSpPr>
              <p:spPr>
                <a:xfrm flipV="1">
                  <a:off x="6294120" y="2766059"/>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FFF8B32C-9CA1-4636-94A5-BE4507EF9F2D}"/>
                    </a:ext>
                  </a:extLst>
                </p:cNvPr>
                <p:cNvCxnSpPr>
                  <a:cxnSpLocks/>
                </p:cNvCxnSpPr>
                <p:nvPr/>
              </p:nvCxnSpPr>
              <p:spPr>
                <a:xfrm flipV="1">
                  <a:off x="6294120" y="2988732"/>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54E3DF65-9E05-471F-84AB-2D9250086678}"/>
                    </a:ext>
                  </a:extLst>
                </p:cNvPr>
                <p:cNvCxnSpPr>
                  <a:cxnSpLocks/>
                </p:cNvCxnSpPr>
                <p:nvPr/>
              </p:nvCxnSpPr>
              <p:spPr>
                <a:xfrm flipV="1">
                  <a:off x="6294120" y="3211405"/>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78593151-0070-41E6-9852-16BDE82BDDA6}"/>
                    </a:ext>
                  </a:extLst>
                </p:cNvPr>
                <p:cNvCxnSpPr>
                  <a:cxnSpLocks/>
                </p:cNvCxnSpPr>
                <p:nvPr/>
              </p:nvCxnSpPr>
              <p:spPr>
                <a:xfrm>
                  <a:off x="6730561" y="2257557"/>
                  <a:ext cx="0" cy="132384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B30D3E50-2527-49E3-B5AD-D84124E6BB57}"/>
                    </a:ext>
                  </a:extLst>
                </p:cNvPr>
                <p:cNvCxnSpPr>
                  <a:cxnSpLocks/>
                </p:cNvCxnSpPr>
                <p:nvPr/>
              </p:nvCxnSpPr>
              <p:spPr>
                <a:xfrm>
                  <a:off x="6578161" y="2409957"/>
                  <a:ext cx="0" cy="132384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4137A57C-6084-488C-ABE8-092C60A8658A}"/>
                    </a:ext>
                  </a:extLst>
                </p:cNvPr>
                <p:cNvCxnSpPr>
                  <a:cxnSpLocks/>
                </p:cNvCxnSpPr>
                <p:nvPr/>
              </p:nvCxnSpPr>
              <p:spPr>
                <a:xfrm>
                  <a:off x="6435921" y="2552197"/>
                  <a:ext cx="0" cy="132384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11124966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B729915-6973-4324-AC62-629C656842EA}"/>
              </a:ext>
            </a:extLst>
          </p:cNvPr>
          <p:cNvGrpSpPr/>
          <p:nvPr/>
        </p:nvGrpSpPr>
        <p:grpSpPr>
          <a:xfrm>
            <a:off x="2837278" y="2732388"/>
            <a:ext cx="3284864" cy="1739632"/>
            <a:chOff x="3788850" y="2709677"/>
            <a:chExt cx="2499751" cy="1323844"/>
          </a:xfrm>
        </p:grpSpPr>
        <p:sp>
          <p:nvSpPr>
            <p:cNvPr id="5" name="Rectangle 4">
              <a:extLst>
                <a:ext uri="{FF2B5EF4-FFF2-40B4-BE49-F238E27FC236}">
                  <a16:creationId xmlns:a16="http://schemas.microsoft.com/office/drawing/2014/main" id="{C1821BDF-FAD5-4CF7-AD24-83AF3DF93717}"/>
                </a:ext>
              </a:extLst>
            </p:cNvPr>
            <p:cNvSpPr/>
            <p:nvPr/>
          </p:nvSpPr>
          <p:spPr>
            <a:xfrm>
              <a:off x="4701201" y="2712088"/>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0CE9507-2D85-4C99-B70B-9601C67ED7EE}"/>
                </a:ext>
              </a:extLst>
            </p:cNvPr>
            <p:cNvSpPr/>
            <p:nvPr/>
          </p:nvSpPr>
          <p:spPr>
            <a:xfrm>
              <a:off x="4933839" y="2715275"/>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054B65D-C7BE-4425-8069-95025F9B4D16}"/>
                </a:ext>
              </a:extLst>
            </p:cNvPr>
            <p:cNvSpPr/>
            <p:nvPr/>
          </p:nvSpPr>
          <p:spPr>
            <a:xfrm>
              <a:off x="5158509" y="2715275"/>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6488308-5B96-46C6-B91D-C3E4D452B598}"/>
                </a:ext>
              </a:extLst>
            </p:cNvPr>
            <p:cNvSpPr/>
            <p:nvPr/>
          </p:nvSpPr>
          <p:spPr>
            <a:xfrm>
              <a:off x="5387960" y="2715275"/>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F8D6A04-F7FE-4494-AC97-F437612BE406}"/>
                </a:ext>
              </a:extLst>
            </p:cNvPr>
            <p:cNvSpPr/>
            <p:nvPr/>
          </p:nvSpPr>
          <p:spPr>
            <a:xfrm>
              <a:off x="5612631" y="2712088"/>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8F73B09-7F91-4A31-8806-B2F7FF5C7E25}"/>
                </a:ext>
              </a:extLst>
            </p:cNvPr>
            <p:cNvSpPr/>
            <p:nvPr/>
          </p:nvSpPr>
          <p:spPr>
            <a:xfrm>
              <a:off x="4701201" y="29295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63694EB-ADAC-4DA1-B287-101C9E9C6B30}"/>
                </a:ext>
              </a:extLst>
            </p:cNvPr>
            <p:cNvSpPr/>
            <p:nvPr/>
          </p:nvSpPr>
          <p:spPr>
            <a:xfrm>
              <a:off x="4933839" y="2932776"/>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9FB1A3B-F471-49B5-9B20-5F768260D27E}"/>
                </a:ext>
              </a:extLst>
            </p:cNvPr>
            <p:cNvSpPr/>
            <p:nvPr/>
          </p:nvSpPr>
          <p:spPr>
            <a:xfrm>
              <a:off x="5158509" y="2932776"/>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8806447-1CB3-42F6-B466-E3D84EA23965}"/>
                </a:ext>
              </a:extLst>
            </p:cNvPr>
            <p:cNvSpPr/>
            <p:nvPr/>
          </p:nvSpPr>
          <p:spPr>
            <a:xfrm>
              <a:off x="5387960" y="2932776"/>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C31BD7F-8522-44A9-98BA-DA38A1382E37}"/>
                </a:ext>
              </a:extLst>
            </p:cNvPr>
            <p:cNvSpPr/>
            <p:nvPr/>
          </p:nvSpPr>
          <p:spPr>
            <a:xfrm>
              <a:off x="5612631" y="29295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B4AF3FA-CD4D-48F5-A8FC-FB1849C47D2B}"/>
                </a:ext>
              </a:extLst>
            </p:cNvPr>
            <p:cNvSpPr/>
            <p:nvPr/>
          </p:nvSpPr>
          <p:spPr>
            <a:xfrm>
              <a:off x="5838895" y="29295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B23AC3B-5E0A-493A-825C-9A2C5F49D743}"/>
                </a:ext>
              </a:extLst>
            </p:cNvPr>
            <p:cNvSpPr/>
            <p:nvPr/>
          </p:nvSpPr>
          <p:spPr>
            <a:xfrm>
              <a:off x="6066752" y="29295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4106C58-0850-44EE-9540-312A31AA6CF2}"/>
                </a:ext>
              </a:extLst>
            </p:cNvPr>
            <p:cNvSpPr/>
            <p:nvPr/>
          </p:nvSpPr>
          <p:spPr>
            <a:xfrm>
              <a:off x="4250267" y="2931182"/>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31F5C77-2EBF-4BC3-ACC6-4F4F8207B9C5}"/>
                </a:ext>
              </a:extLst>
            </p:cNvPr>
            <p:cNvSpPr/>
            <p:nvPr/>
          </p:nvSpPr>
          <p:spPr>
            <a:xfrm>
              <a:off x="4478124" y="2932776"/>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7F6A708-25C1-4525-9055-BE6DDFFC1922}"/>
                </a:ext>
              </a:extLst>
            </p:cNvPr>
            <p:cNvSpPr/>
            <p:nvPr/>
          </p:nvSpPr>
          <p:spPr>
            <a:xfrm>
              <a:off x="4020816" y="292998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75C19E6-8EDB-467C-8191-779297DACDBD}"/>
                </a:ext>
              </a:extLst>
            </p:cNvPr>
            <p:cNvSpPr/>
            <p:nvPr/>
          </p:nvSpPr>
          <p:spPr>
            <a:xfrm>
              <a:off x="3794950" y="2935962"/>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E7C41BA-F4A1-4A73-9130-9F122F273FA8}"/>
                </a:ext>
              </a:extLst>
            </p:cNvPr>
            <p:cNvSpPr/>
            <p:nvPr/>
          </p:nvSpPr>
          <p:spPr>
            <a:xfrm>
              <a:off x="5838895" y="2712088"/>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BA3E2C9-2A3B-42CA-8A8E-715D21049247}"/>
                </a:ext>
              </a:extLst>
            </p:cNvPr>
            <p:cNvSpPr/>
            <p:nvPr/>
          </p:nvSpPr>
          <p:spPr>
            <a:xfrm>
              <a:off x="6069142" y="2712088"/>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CFD274F-E4C3-41F7-9434-36D89D6E30B5}"/>
                </a:ext>
              </a:extLst>
            </p:cNvPr>
            <p:cNvSpPr/>
            <p:nvPr/>
          </p:nvSpPr>
          <p:spPr>
            <a:xfrm>
              <a:off x="4250267" y="2713682"/>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F6FD1448-6E14-4AE0-BE59-4F6FF341E8FA}"/>
                </a:ext>
              </a:extLst>
            </p:cNvPr>
            <p:cNvSpPr/>
            <p:nvPr/>
          </p:nvSpPr>
          <p:spPr>
            <a:xfrm>
              <a:off x="4478124" y="2715275"/>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EA22137-A8F9-43CD-9B88-32E7962649A7}"/>
                </a:ext>
              </a:extLst>
            </p:cNvPr>
            <p:cNvSpPr/>
            <p:nvPr/>
          </p:nvSpPr>
          <p:spPr>
            <a:xfrm>
              <a:off x="4020816" y="271248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54AEB0C-A4E7-424A-ABA8-9890BC2960A4}"/>
                </a:ext>
              </a:extLst>
            </p:cNvPr>
            <p:cNvSpPr/>
            <p:nvPr/>
          </p:nvSpPr>
          <p:spPr>
            <a:xfrm>
              <a:off x="3794950" y="2718462"/>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A7BAFB0-A4C1-4BA7-8E63-D23206F3ADC3}"/>
                </a:ext>
              </a:extLst>
            </p:cNvPr>
            <p:cNvSpPr/>
            <p:nvPr/>
          </p:nvSpPr>
          <p:spPr>
            <a:xfrm>
              <a:off x="4701201" y="31470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5F45C61-5AEC-4FA0-B30E-4242CFF8A3A4}"/>
                </a:ext>
              </a:extLst>
            </p:cNvPr>
            <p:cNvSpPr/>
            <p:nvPr/>
          </p:nvSpPr>
          <p:spPr>
            <a:xfrm>
              <a:off x="4933839" y="3150276"/>
              <a:ext cx="215208" cy="21520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20828D3-4141-4F4E-82B5-B92C5BF7074E}"/>
                </a:ext>
              </a:extLst>
            </p:cNvPr>
            <p:cNvSpPr/>
            <p:nvPr/>
          </p:nvSpPr>
          <p:spPr>
            <a:xfrm>
              <a:off x="5158509" y="3150276"/>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F0B3EE3-90A3-44F8-A36D-91E631E860AF}"/>
                </a:ext>
              </a:extLst>
            </p:cNvPr>
            <p:cNvSpPr/>
            <p:nvPr/>
          </p:nvSpPr>
          <p:spPr>
            <a:xfrm>
              <a:off x="5387960" y="3150276"/>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B92EF91-22D7-4904-B598-36FBA96EF9C0}"/>
                </a:ext>
              </a:extLst>
            </p:cNvPr>
            <p:cNvSpPr/>
            <p:nvPr/>
          </p:nvSpPr>
          <p:spPr>
            <a:xfrm>
              <a:off x="5612631" y="31470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AB874C8-D6D3-4270-8E4F-B1C20BAEB037}"/>
                </a:ext>
              </a:extLst>
            </p:cNvPr>
            <p:cNvSpPr/>
            <p:nvPr/>
          </p:nvSpPr>
          <p:spPr>
            <a:xfrm>
              <a:off x="5838895" y="31470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DAF978F-3A66-465C-82B0-0AD1F9596ED0}"/>
                </a:ext>
              </a:extLst>
            </p:cNvPr>
            <p:cNvSpPr/>
            <p:nvPr/>
          </p:nvSpPr>
          <p:spPr>
            <a:xfrm>
              <a:off x="6066752" y="31470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18C173F-08BE-49F6-8D3F-CE31C9005944}"/>
                </a:ext>
              </a:extLst>
            </p:cNvPr>
            <p:cNvSpPr/>
            <p:nvPr/>
          </p:nvSpPr>
          <p:spPr>
            <a:xfrm>
              <a:off x="4250267" y="3148682"/>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17C8900-0F6A-4F35-91EA-AA03AC061D43}"/>
                </a:ext>
              </a:extLst>
            </p:cNvPr>
            <p:cNvSpPr/>
            <p:nvPr/>
          </p:nvSpPr>
          <p:spPr>
            <a:xfrm>
              <a:off x="4478124" y="3150276"/>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4113798-A01D-4339-86BA-73DDB9357BA4}"/>
                </a:ext>
              </a:extLst>
            </p:cNvPr>
            <p:cNvSpPr/>
            <p:nvPr/>
          </p:nvSpPr>
          <p:spPr>
            <a:xfrm>
              <a:off x="4020816" y="314748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28682D2-A9C2-45E8-AB6C-C23AD9ED5E9C}"/>
                </a:ext>
              </a:extLst>
            </p:cNvPr>
            <p:cNvSpPr/>
            <p:nvPr/>
          </p:nvSpPr>
          <p:spPr>
            <a:xfrm>
              <a:off x="3794950" y="3153463"/>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0F9C540-B8FF-4495-93EC-8615161CA70B}"/>
                </a:ext>
              </a:extLst>
            </p:cNvPr>
            <p:cNvSpPr/>
            <p:nvPr/>
          </p:nvSpPr>
          <p:spPr>
            <a:xfrm>
              <a:off x="4703591" y="336697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83CE35B-B2E6-4A70-8F63-524AD1164702}"/>
                </a:ext>
              </a:extLst>
            </p:cNvPr>
            <p:cNvSpPr/>
            <p:nvPr/>
          </p:nvSpPr>
          <p:spPr>
            <a:xfrm>
              <a:off x="4936229" y="3370166"/>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6E7BE6A-3565-4ABD-B98A-9610FC6BB979}"/>
                </a:ext>
              </a:extLst>
            </p:cNvPr>
            <p:cNvSpPr/>
            <p:nvPr/>
          </p:nvSpPr>
          <p:spPr>
            <a:xfrm>
              <a:off x="5160899" y="3370166"/>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5E92E95-16F5-424D-B5FF-6681EB855271}"/>
                </a:ext>
              </a:extLst>
            </p:cNvPr>
            <p:cNvSpPr/>
            <p:nvPr/>
          </p:nvSpPr>
          <p:spPr>
            <a:xfrm>
              <a:off x="5390350" y="3370166"/>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77B21B4-A31D-4F90-B29A-27032F1837CA}"/>
                </a:ext>
              </a:extLst>
            </p:cNvPr>
            <p:cNvSpPr/>
            <p:nvPr/>
          </p:nvSpPr>
          <p:spPr>
            <a:xfrm>
              <a:off x="5615021" y="336697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3E5F9F8-9430-41CA-9A02-0E85BF8EC7A7}"/>
                </a:ext>
              </a:extLst>
            </p:cNvPr>
            <p:cNvSpPr/>
            <p:nvPr/>
          </p:nvSpPr>
          <p:spPr>
            <a:xfrm>
              <a:off x="5841285" y="336697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F03406A-D9F1-4AB4-B072-C5AC1AE45A2A}"/>
                </a:ext>
              </a:extLst>
            </p:cNvPr>
            <p:cNvSpPr/>
            <p:nvPr/>
          </p:nvSpPr>
          <p:spPr>
            <a:xfrm>
              <a:off x="6069142" y="336697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B2D8B88E-D1FD-4EEE-81C2-7F462EFF1216}"/>
                </a:ext>
              </a:extLst>
            </p:cNvPr>
            <p:cNvSpPr/>
            <p:nvPr/>
          </p:nvSpPr>
          <p:spPr>
            <a:xfrm>
              <a:off x="4252657" y="3368573"/>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F22C841-7C43-4A1D-AEB0-B6DD6A3A6EFD}"/>
                </a:ext>
              </a:extLst>
            </p:cNvPr>
            <p:cNvSpPr/>
            <p:nvPr/>
          </p:nvSpPr>
          <p:spPr>
            <a:xfrm>
              <a:off x="4480514" y="3370166"/>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C7CF739-339B-4F15-BBCB-F779F449855E}"/>
                </a:ext>
              </a:extLst>
            </p:cNvPr>
            <p:cNvSpPr/>
            <p:nvPr/>
          </p:nvSpPr>
          <p:spPr>
            <a:xfrm>
              <a:off x="4023206" y="3367378"/>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A4D303E2-5F0F-49A3-BC8B-D1BD2BD3AE1F}"/>
                </a:ext>
              </a:extLst>
            </p:cNvPr>
            <p:cNvSpPr/>
            <p:nvPr/>
          </p:nvSpPr>
          <p:spPr>
            <a:xfrm>
              <a:off x="3797340" y="3373353"/>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B2866D7-4652-4CEB-85FF-145B6D092ED7}"/>
                </a:ext>
              </a:extLst>
            </p:cNvPr>
            <p:cNvSpPr/>
            <p:nvPr/>
          </p:nvSpPr>
          <p:spPr>
            <a:xfrm>
              <a:off x="4701201" y="358926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CF5577D-3909-4C8A-8682-260BC8BE813D}"/>
                </a:ext>
              </a:extLst>
            </p:cNvPr>
            <p:cNvSpPr/>
            <p:nvPr/>
          </p:nvSpPr>
          <p:spPr>
            <a:xfrm>
              <a:off x="4933839" y="359244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38E1E583-D53F-4B12-980A-07EFE884F137}"/>
                </a:ext>
              </a:extLst>
            </p:cNvPr>
            <p:cNvSpPr/>
            <p:nvPr/>
          </p:nvSpPr>
          <p:spPr>
            <a:xfrm>
              <a:off x="5158509" y="359244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47616EFC-2376-4BF7-A574-0DE62976CE7F}"/>
                </a:ext>
              </a:extLst>
            </p:cNvPr>
            <p:cNvSpPr/>
            <p:nvPr/>
          </p:nvSpPr>
          <p:spPr>
            <a:xfrm>
              <a:off x="5387960" y="359244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26001A55-CDC8-4372-B122-895D4017730A}"/>
                </a:ext>
              </a:extLst>
            </p:cNvPr>
            <p:cNvSpPr/>
            <p:nvPr/>
          </p:nvSpPr>
          <p:spPr>
            <a:xfrm>
              <a:off x="5612631" y="358926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AB3C00C2-1BBA-421B-8685-BB407815CD94}"/>
                </a:ext>
              </a:extLst>
            </p:cNvPr>
            <p:cNvSpPr/>
            <p:nvPr/>
          </p:nvSpPr>
          <p:spPr>
            <a:xfrm>
              <a:off x="5838895" y="358926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82EC995-72AA-43CA-9AAE-D4A097EC0FCC}"/>
                </a:ext>
              </a:extLst>
            </p:cNvPr>
            <p:cNvSpPr/>
            <p:nvPr/>
          </p:nvSpPr>
          <p:spPr>
            <a:xfrm>
              <a:off x="6066752" y="358926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2A303194-AF8A-4AFD-90C4-6EF8BA5DD518}"/>
                </a:ext>
              </a:extLst>
            </p:cNvPr>
            <p:cNvSpPr/>
            <p:nvPr/>
          </p:nvSpPr>
          <p:spPr>
            <a:xfrm>
              <a:off x="4250267" y="3590853"/>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E55D959-6B01-45F5-BEED-520964ED39FE}"/>
                </a:ext>
              </a:extLst>
            </p:cNvPr>
            <p:cNvSpPr/>
            <p:nvPr/>
          </p:nvSpPr>
          <p:spPr>
            <a:xfrm>
              <a:off x="4478124" y="359244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CBB50FCB-1A18-43CC-9BBB-397B2ACA3FD0}"/>
                </a:ext>
              </a:extLst>
            </p:cNvPr>
            <p:cNvSpPr/>
            <p:nvPr/>
          </p:nvSpPr>
          <p:spPr>
            <a:xfrm>
              <a:off x="4020816" y="3589658"/>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747E4783-2E28-43B6-B0FF-91BAA53E98DC}"/>
                </a:ext>
              </a:extLst>
            </p:cNvPr>
            <p:cNvSpPr/>
            <p:nvPr/>
          </p:nvSpPr>
          <p:spPr>
            <a:xfrm>
              <a:off x="3794950" y="3595634"/>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80103233-2B89-4F5C-AD79-B627E1A1D3A5}"/>
                </a:ext>
              </a:extLst>
            </p:cNvPr>
            <p:cNvSpPr/>
            <p:nvPr/>
          </p:nvSpPr>
          <p:spPr>
            <a:xfrm>
              <a:off x="4703591" y="380915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66566CEF-BD64-4BDD-B58E-3BCEE0A0789D}"/>
                </a:ext>
              </a:extLst>
            </p:cNvPr>
            <p:cNvSpPr/>
            <p:nvPr/>
          </p:nvSpPr>
          <p:spPr>
            <a:xfrm>
              <a:off x="4936229" y="381233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DD8829EF-3216-483F-A1D0-28A2020753BE}"/>
                </a:ext>
              </a:extLst>
            </p:cNvPr>
            <p:cNvSpPr/>
            <p:nvPr/>
          </p:nvSpPr>
          <p:spPr>
            <a:xfrm>
              <a:off x="5160899" y="381233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B2A95A07-1076-42B5-B290-320D7823A113}"/>
                </a:ext>
              </a:extLst>
            </p:cNvPr>
            <p:cNvSpPr/>
            <p:nvPr/>
          </p:nvSpPr>
          <p:spPr>
            <a:xfrm>
              <a:off x="5390350" y="381233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ED2D38D4-9BE3-4696-8F51-0687B469F97B}"/>
                </a:ext>
              </a:extLst>
            </p:cNvPr>
            <p:cNvSpPr/>
            <p:nvPr/>
          </p:nvSpPr>
          <p:spPr>
            <a:xfrm>
              <a:off x="5615021" y="380915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5DF79BAB-3397-4021-A4ED-66D3714C67C5}"/>
                </a:ext>
              </a:extLst>
            </p:cNvPr>
            <p:cNvSpPr/>
            <p:nvPr/>
          </p:nvSpPr>
          <p:spPr>
            <a:xfrm>
              <a:off x="5841285" y="380915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F5C6F100-CB6D-46A1-A54E-55052A18E559}"/>
                </a:ext>
              </a:extLst>
            </p:cNvPr>
            <p:cNvSpPr/>
            <p:nvPr/>
          </p:nvSpPr>
          <p:spPr>
            <a:xfrm>
              <a:off x="6069142" y="380915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A9BFBF94-14C8-4860-9D8B-A742C71B100C}"/>
                </a:ext>
              </a:extLst>
            </p:cNvPr>
            <p:cNvSpPr/>
            <p:nvPr/>
          </p:nvSpPr>
          <p:spPr>
            <a:xfrm>
              <a:off x="4252657" y="3810744"/>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96A6AD54-7265-4345-9A17-C36591681F64}"/>
                </a:ext>
              </a:extLst>
            </p:cNvPr>
            <p:cNvSpPr/>
            <p:nvPr/>
          </p:nvSpPr>
          <p:spPr>
            <a:xfrm>
              <a:off x="4480514" y="381233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7606B1AE-9104-42EC-B47C-B69090432E0F}"/>
                </a:ext>
              </a:extLst>
            </p:cNvPr>
            <p:cNvSpPr/>
            <p:nvPr/>
          </p:nvSpPr>
          <p:spPr>
            <a:xfrm>
              <a:off x="4023206" y="380954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851A6498-37A4-418F-B2B7-312609D1016E}"/>
                </a:ext>
              </a:extLst>
            </p:cNvPr>
            <p:cNvSpPr/>
            <p:nvPr/>
          </p:nvSpPr>
          <p:spPr>
            <a:xfrm>
              <a:off x="3797340" y="3815524"/>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a:extLst>
                <a:ext uri="{FF2B5EF4-FFF2-40B4-BE49-F238E27FC236}">
                  <a16:creationId xmlns:a16="http://schemas.microsoft.com/office/drawing/2014/main" id="{2F15CA1E-FA61-4B8E-AAB9-2C6E478B02EA}"/>
                </a:ext>
              </a:extLst>
            </p:cNvPr>
            <p:cNvGrpSpPr/>
            <p:nvPr/>
          </p:nvGrpSpPr>
          <p:grpSpPr>
            <a:xfrm>
              <a:off x="3788850" y="2709677"/>
              <a:ext cx="2499751" cy="1323844"/>
              <a:chOff x="3212983" y="2780951"/>
              <a:chExt cx="3984771" cy="2600587"/>
            </a:xfrm>
          </p:grpSpPr>
          <p:sp>
            <p:nvSpPr>
              <p:cNvPr id="80" name="Rectangle 79">
                <a:extLst>
                  <a:ext uri="{FF2B5EF4-FFF2-40B4-BE49-F238E27FC236}">
                    <a16:creationId xmlns:a16="http://schemas.microsoft.com/office/drawing/2014/main" id="{7EA23E97-E339-4FA7-8B19-23F829262882}"/>
                  </a:ext>
                </a:extLst>
              </p:cNvPr>
              <p:cNvSpPr/>
              <p:nvPr/>
            </p:nvSpPr>
            <p:spPr>
              <a:xfrm>
                <a:off x="3212983" y="2780951"/>
                <a:ext cx="3984771" cy="260058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a:extLst>
                  <a:ext uri="{FF2B5EF4-FFF2-40B4-BE49-F238E27FC236}">
                    <a16:creationId xmlns:a16="http://schemas.microsoft.com/office/drawing/2014/main" id="{5841BD80-9E83-4786-A5F0-82AFEECE50DE}"/>
                  </a:ext>
                </a:extLst>
              </p:cNvPr>
              <p:cNvCxnSpPr>
                <a:cxnSpLocks/>
              </p:cNvCxnSpPr>
              <p:nvPr/>
            </p:nvCxnSpPr>
            <p:spPr>
              <a:xfrm>
                <a:off x="3212983"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6533B4C-C1EF-4E86-A290-6433C9A05FB2}"/>
                  </a:ext>
                </a:extLst>
              </p:cNvPr>
              <p:cNvCxnSpPr>
                <a:cxnSpLocks/>
              </p:cNvCxnSpPr>
              <p:nvPr/>
            </p:nvCxnSpPr>
            <p:spPr>
              <a:xfrm>
                <a:off x="3575235"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ABAC943-F70F-41E5-862F-DEF9E5D01A22}"/>
                  </a:ext>
                </a:extLst>
              </p:cNvPr>
              <p:cNvCxnSpPr>
                <a:cxnSpLocks/>
              </p:cNvCxnSpPr>
              <p:nvPr/>
            </p:nvCxnSpPr>
            <p:spPr>
              <a:xfrm>
                <a:off x="3937487"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EDD2FEA-F61F-47E9-954F-E2ECBE1874D6}"/>
                  </a:ext>
                </a:extLst>
              </p:cNvPr>
              <p:cNvCxnSpPr>
                <a:cxnSpLocks/>
              </p:cNvCxnSpPr>
              <p:nvPr/>
            </p:nvCxnSpPr>
            <p:spPr>
              <a:xfrm>
                <a:off x="4299739"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5D0D397-70A7-44A0-85C3-65BD1B05BCF9}"/>
                  </a:ext>
                </a:extLst>
              </p:cNvPr>
              <p:cNvCxnSpPr>
                <a:cxnSpLocks/>
              </p:cNvCxnSpPr>
              <p:nvPr/>
            </p:nvCxnSpPr>
            <p:spPr>
              <a:xfrm>
                <a:off x="4661991"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ADD6C1F-3995-47BB-9A3A-A91FDDD2E0E9}"/>
                  </a:ext>
                </a:extLst>
              </p:cNvPr>
              <p:cNvCxnSpPr>
                <a:cxnSpLocks/>
              </p:cNvCxnSpPr>
              <p:nvPr/>
            </p:nvCxnSpPr>
            <p:spPr>
              <a:xfrm>
                <a:off x="5024243"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18DB97E-3B32-4110-8B63-3FBD2434416F}"/>
                  </a:ext>
                </a:extLst>
              </p:cNvPr>
              <p:cNvCxnSpPr>
                <a:cxnSpLocks/>
              </p:cNvCxnSpPr>
              <p:nvPr/>
            </p:nvCxnSpPr>
            <p:spPr>
              <a:xfrm>
                <a:off x="5386495"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9B94630-35A2-4AD8-AF3F-DE58EB58E781}"/>
                  </a:ext>
                </a:extLst>
              </p:cNvPr>
              <p:cNvCxnSpPr>
                <a:cxnSpLocks/>
              </p:cNvCxnSpPr>
              <p:nvPr/>
            </p:nvCxnSpPr>
            <p:spPr>
              <a:xfrm>
                <a:off x="5748747"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89D849F-0C31-4169-A781-E50BD2F30322}"/>
                  </a:ext>
                </a:extLst>
              </p:cNvPr>
              <p:cNvCxnSpPr>
                <a:cxnSpLocks/>
              </p:cNvCxnSpPr>
              <p:nvPr/>
            </p:nvCxnSpPr>
            <p:spPr>
              <a:xfrm>
                <a:off x="6110999"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71C0311-2DE8-4493-9480-139492050A6C}"/>
                  </a:ext>
                </a:extLst>
              </p:cNvPr>
              <p:cNvCxnSpPr>
                <a:cxnSpLocks/>
              </p:cNvCxnSpPr>
              <p:nvPr/>
            </p:nvCxnSpPr>
            <p:spPr>
              <a:xfrm>
                <a:off x="6473251"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1DE2EA13-E2D7-461D-80E1-2CDF4FAEF3FB}"/>
                  </a:ext>
                </a:extLst>
              </p:cNvPr>
              <p:cNvCxnSpPr>
                <a:cxnSpLocks/>
              </p:cNvCxnSpPr>
              <p:nvPr/>
            </p:nvCxnSpPr>
            <p:spPr>
              <a:xfrm>
                <a:off x="6835503"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307BDDF-0CF1-480B-B7DD-B38A1E32AFFD}"/>
                  </a:ext>
                </a:extLst>
              </p:cNvPr>
              <p:cNvCxnSpPr>
                <a:cxnSpLocks/>
              </p:cNvCxnSpPr>
              <p:nvPr/>
            </p:nvCxnSpPr>
            <p:spPr>
              <a:xfrm>
                <a:off x="7197754"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72" name="Straight Connector 71">
              <a:extLst>
                <a:ext uri="{FF2B5EF4-FFF2-40B4-BE49-F238E27FC236}">
                  <a16:creationId xmlns:a16="http://schemas.microsoft.com/office/drawing/2014/main" id="{F8183AFD-1946-4B71-AB53-E74D00C4EF81}"/>
                </a:ext>
              </a:extLst>
            </p:cNvPr>
            <p:cNvCxnSpPr>
              <a:cxnSpLocks/>
            </p:cNvCxnSpPr>
            <p:nvPr/>
          </p:nvCxnSpPr>
          <p:spPr>
            <a:xfrm>
              <a:off x="3788850" y="315095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7CBC0CA-30AD-4F0E-8AEF-B0334549B1D7}"/>
                </a:ext>
              </a:extLst>
            </p:cNvPr>
            <p:cNvCxnSpPr>
              <a:cxnSpLocks/>
            </p:cNvCxnSpPr>
            <p:nvPr/>
          </p:nvCxnSpPr>
          <p:spPr>
            <a:xfrm>
              <a:off x="3788850" y="293031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B97A459-0B2B-4552-8E49-34D8F54F05D5}"/>
                </a:ext>
              </a:extLst>
            </p:cNvPr>
            <p:cNvCxnSpPr>
              <a:cxnSpLocks/>
            </p:cNvCxnSpPr>
            <p:nvPr/>
          </p:nvCxnSpPr>
          <p:spPr>
            <a:xfrm>
              <a:off x="3788850" y="2709677"/>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2DFC6D0-37ED-4053-978A-7B00344EE11B}"/>
                </a:ext>
              </a:extLst>
            </p:cNvPr>
            <p:cNvCxnSpPr>
              <a:cxnSpLocks/>
            </p:cNvCxnSpPr>
            <p:nvPr/>
          </p:nvCxnSpPr>
          <p:spPr>
            <a:xfrm>
              <a:off x="3788850" y="3371599"/>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7608B8F-8049-4D90-8CB9-1B407014FDF9}"/>
                </a:ext>
              </a:extLst>
            </p:cNvPr>
            <p:cNvCxnSpPr>
              <a:cxnSpLocks/>
            </p:cNvCxnSpPr>
            <p:nvPr/>
          </p:nvCxnSpPr>
          <p:spPr>
            <a:xfrm>
              <a:off x="3788850" y="3592239"/>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9210DF4-79E7-4C0E-9C0A-62AD6A968BEC}"/>
                </a:ext>
              </a:extLst>
            </p:cNvPr>
            <p:cNvCxnSpPr>
              <a:cxnSpLocks/>
            </p:cNvCxnSpPr>
            <p:nvPr/>
          </p:nvCxnSpPr>
          <p:spPr>
            <a:xfrm>
              <a:off x="3788850" y="3812880"/>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0A5AA0D-194E-4499-8BC7-6142CE0C448B}"/>
                </a:ext>
              </a:extLst>
            </p:cNvPr>
            <p:cNvCxnSpPr>
              <a:cxnSpLocks/>
            </p:cNvCxnSpPr>
            <p:nvPr/>
          </p:nvCxnSpPr>
          <p:spPr>
            <a:xfrm>
              <a:off x="3788850" y="4033521"/>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9" name="Oval 78">
              <a:extLst>
                <a:ext uri="{FF2B5EF4-FFF2-40B4-BE49-F238E27FC236}">
                  <a16:creationId xmlns:a16="http://schemas.microsoft.com/office/drawing/2014/main" id="{9BF0B09A-C4E2-4F7F-BDFC-3574DEAED92A}"/>
                </a:ext>
              </a:extLst>
            </p:cNvPr>
            <p:cNvSpPr/>
            <p:nvPr/>
          </p:nvSpPr>
          <p:spPr>
            <a:xfrm>
              <a:off x="4993992" y="3219418"/>
              <a:ext cx="98188" cy="981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3A9F037-936A-4347-9B6F-70928D8A247A}"/>
              </a:ext>
            </a:extLst>
          </p:cNvPr>
          <p:cNvSpPr txBox="1">
            <a:spLocks/>
          </p:cNvSpPr>
          <p:nvPr/>
        </p:nvSpPr>
        <p:spPr>
          <a:xfrm>
            <a:off x="0" y="265725"/>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What are the challenges of </a:t>
            </a:r>
            <a:r>
              <a:rPr lang="en-US" sz="2800" dirty="0" err="1">
                <a:solidFill>
                  <a:schemeClr val="bg1"/>
                </a:solidFill>
              </a:rPr>
              <a:t>mmWave</a:t>
            </a:r>
            <a:r>
              <a:rPr lang="en-US" sz="2800" dirty="0">
                <a:solidFill>
                  <a:schemeClr val="bg1"/>
                </a:solidFill>
              </a:rPr>
              <a:t>?</a:t>
            </a:r>
            <a:endParaRPr lang="en-US" sz="2200" dirty="0">
              <a:solidFill>
                <a:schemeClr val="bg1"/>
              </a:solidFill>
            </a:endParaRPr>
          </a:p>
        </p:txBody>
      </p:sp>
      <p:grpSp>
        <p:nvGrpSpPr>
          <p:cNvPr id="127" name="Group 126">
            <a:extLst>
              <a:ext uri="{FF2B5EF4-FFF2-40B4-BE49-F238E27FC236}">
                <a16:creationId xmlns:a16="http://schemas.microsoft.com/office/drawing/2014/main" id="{F1F57BC0-53B3-4112-A6CF-EDEF657546F2}"/>
              </a:ext>
            </a:extLst>
          </p:cNvPr>
          <p:cNvGrpSpPr/>
          <p:nvPr/>
        </p:nvGrpSpPr>
        <p:grpSpPr>
          <a:xfrm>
            <a:off x="2838369" y="1921975"/>
            <a:ext cx="4078736" cy="2553382"/>
            <a:chOff x="2838369" y="1921975"/>
            <a:chExt cx="4078736" cy="2553382"/>
          </a:xfrm>
        </p:grpSpPr>
        <p:grpSp>
          <p:nvGrpSpPr>
            <p:cNvPr id="94" name="Group 93">
              <a:extLst>
                <a:ext uri="{FF2B5EF4-FFF2-40B4-BE49-F238E27FC236}">
                  <a16:creationId xmlns:a16="http://schemas.microsoft.com/office/drawing/2014/main" id="{AB7A4708-B0B2-4428-8816-856BCC3250EA}"/>
                </a:ext>
              </a:extLst>
            </p:cNvPr>
            <p:cNvGrpSpPr/>
            <p:nvPr/>
          </p:nvGrpSpPr>
          <p:grpSpPr>
            <a:xfrm>
              <a:off x="2838369" y="1921975"/>
              <a:ext cx="4071484" cy="794386"/>
              <a:chOff x="3789680" y="2092960"/>
              <a:chExt cx="3098361" cy="604520"/>
            </a:xfrm>
          </p:grpSpPr>
          <p:sp>
            <p:nvSpPr>
              <p:cNvPr id="109" name="Parallelogram 108">
                <a:extLst>
                  <a:ext uri="{FF2B5EF4-FFF2-40B4-BE49-F238E27FC236}">
                    <a16:creationId xmlns:a16="http://schemas.microsoft.com/office/drawing/2014/main" id="{37E58323-4784-4BDF-9F1F-5C8AE85EBE62}"/>
                  </a:ext>
                </a:extLst>
              </p:cNvPr>
              <p:cNvSpPr/>
              <p:nvPr/>
            </p:nvSpPr>
            <p:spPr>
              <a:xfrm>
                <a:off x="3789680" y="2092960"/>
                <a:ext cx="3093720" cy="599440"/>
              </a:xfrm>
              <a:prstGeom prst="parallelogram">
                <a:avLst>
                  <a:gd name="adj" fmla="val 97034"/>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0" name="Group 109">
                <a:extLst>
                  <a:ext uri="{FF2B5EF4-FFF2-40B4-BE49-F238E27FC236}">
                    <a16:creationId xmlns:a16="http://schemas.microsoft.com/office/drawing/2014/main" id="{E8AAD0BD-38B2-405D-88C3-36DF9C2084A5}"/>
                  </a:ext>
                </a:extLst>
              </p:cNvPr>
              <p:cNvGrpSpPr/>
              <p:nvPr/>
            </p:nvGrpSpPr>
            <p:grpSpPr>
              <a:xfrm>
                <a:off x="3794760" y="2097198"/>
                <a:ext cx="3093281" cy="600282"/>
                <a:chOff x="3794760" y="2097198"/>
                <a:chExt cx="3093281" cy="600282"/>
              </a:xfrm>
            </p:grpSpPr>
            <p:cxnSp>
              <p:nvCxnSpPr>
                <p:cNvPr id="111" name="Straight Connector 110">
                  <a:extLst>
                    <a:ext uri="{FF2B5EF4-FFF2-40B4-BE49-F238E27FC236}">
                      <a16:creationId xmlns:a16="http://schemas.microsoft.com/office/drawing/2014/main" id="{D65CDE3B-8AB1-42FA-949E-C2FBEBF6B7AF}"/>
                    </a:ext>
                  </a:extLst>
                </p:cNvPr>
                <p:cNvCxnSpPr>
                  <a:cxnSpLocks/>
                </p:cNvCxnSpPr>
                <p:nvPr/>
              </p:nvCxnSpPr>
              <p:spPr>
                <a:xfrm flipV="1">
                  <a:off x="3794760"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A34299B7-4236-475B-BEDF-A8BD53C98B0B}"/>
                    </a:ext>
                  </a:extLst>
                </p:cNvPr>
                <p:cNvCxnSpPr>
                  <a:cxnSpLocks/>
                </p:cNvCxnSpPr>
                <p:nvPr/>
              </p:nvCxnSpPr>
              <p:spPr>
                <a:xfrm flipV="1">
                  <a:off x="4021513"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FD860595-0A60-4D2C-9DA5-C9F8365C5CE2}"/>
                    </a:ext>
                  </a:extLst>
                </p:cNvPr>
                <p:cNvCxnSpPr>
                  <a:cxnSpLocks/>
                </p:cNvCxnSpPr>
                <p:nvPr/>
              </p:nvCxnSpPr>
              <p:spPr>
                <a:xfrm flipV="1">
                  <a:off x="4248266"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2582DC6D-8E5C-4007-B3FC-E8E0695C13C8}"/>
                    </a:ext>
                  </a:extLst>
                </p:cNvPr>
                <p:cNvCxnSpPr>
                  <a:cxnSpLocks/>
                </p:cNvCxnSpPr>
                <p:nvPr/>
              </p:nvCxnSpPr>
              <p:spPr>
                <a:xfrm flipV="1">
                  <a:off x="4475019"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35C3E32F-28A8-40AA-99FE-19E1300EBC68}"/>
                    </a:ext>
                  </a:extLst>
                </p:cNvPr>
                <p:cNvCxnSpPr>
                  <a:cxnSpLocks/>
                </p:cNvCxnSpPr>
                <p:nvPr/>
              </p:nvCxnSpPr>
              <p:spPr>
                <a:xfrm flipV="1">
                  <a:off x="4701772"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419469C1-90DF-4ECD-8DAE-3072BC33804E}"/>
                    </a:ext>
                  </a:extLst>
                </p:cNvPr>
                <p:cNvCxnSpPr>
                  <a:cxnSpLocks/>
                </p:cNvCxnSpPr>
                <p:nvPr/>
              </p:nvCxnSpPr>
              <p:spPr>
                <a:xfrm flipV="1">
                  <a:off x="4928525"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D52F94BD-5A1E-4764-9DC8-1D1942B468DA}"/>
                    </a:ext>
                  </a:extLst>
                </p:cNvPr>
                <p:cNvCxnSpPr>
                  <a:cxnSpLocks/>
                </p:cNvCxnSpPr>
                <p:nvPr/>
              </p:nvCxnSpPr>
              <p:spPr>
                <a:xfrm flipV="1">
                  <a:off x="5155278"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15B31664-697C-4EAB-8C1B-B6DA08C39B89}"/>
                    </a:ext>
                  </a:extLst>
                </p:cNvPr>
                <p:cNvCxnSpPr>
                  <a:cxnSpLocks/>
                </p:cNvCxnSpPr>
                <p:nvPr/>
              </p:nvCxnSpPr>
              <p:spPr>
                <a:xfrm flipV="1">
                  <a:off x="5382031"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747D7D3-B65F-4F00-A8F0-332EEC057A30}"/>
                    </a:ext>
                  </a:extLst>
                </p:cNvPr>
                <p:cNvCxnSpPr>
                  <a:cxnSpLocks/>
                </p:cNvCxnSpPr>
                <p:nvPr/>
              </p:nvCxnSpPr>
              <p:spPr>
                <a:xfrm flipV="1">
                  <a:off x="5608784"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79B03D5D-BD50-4448-8B65-140DBEDB4FCF}"/>
                    </a:ext>
                  </a:extLst>
                </p:cNvPr>
                <p:cNvCxnSpPr>
                  <a:cxnSpLocks/>
                </p:cNvCxnSpPr>
                <p:nvPr/>
              </p:nvCxnSpPr>
              <p:spPr>
                <a:xfrm flipV="1">
                  <a:off x="5835537"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3888EE39-A235-4664-AFAF-C7722C857CB0}"/>
                    </a:ext>
                  </a:extLst>
                </p:cNvPr>
                <p:cNvCxnSpPr>
                  <a:cxnSpLocks/>
                </p:cNvCxnSpPr>
                <p:nvPr/>
              </p:nvCxnSpPr>
              <p:spPr>
                <a:xfrm flipV="1">
                  <a:off x="6062290"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3173F19B-D24C-4003-85CB-CC432362AE75}"/>
                    </a:ext>
                  </a:extLst>
                </p:cNvPr>
                <p:cNvCxnSpPr>
                  <a:cxnSpLocks/>
                </p:cNvCxnSpPr>
                <p:nvPr/>
              </p:nvCxnSpPr>
              <p:spPr>
                <a:xfrm>
                  <a:off x="4388290" y="209719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E73F16BE-8526-4D0B-B52D-3A44F56A983D}"/>
                    </a:ext>
                  </a:extLst>
                </p:cNvPr>
                <p:cNvCxnSpPr>
                  <a:cxnSpLocks/>
                </p:cNvCxnSpPr>
                <p:nvPr/>
              </p:nvCxnSpPr>
              <p:spPr>
                <a:xfrm>
                  <a:off x="4240970" y="225031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A535D65A-DA23-4975-9CBE-26E81F64F7F6}"/>
                    </a:ext>
                  </a:extLst>
                </p:cNvPr>
                <p:cNvCxnSpPr>
                  <a:cxnSpLocks/>
                </p:cNvCxnSpPr>
                <p:nvPr/>
              </p:nvCxnSpPr>
              <p:spPr>
                <a:xfrm>
                  <a:off x="4088570" y="240343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5D5A2B84-8F54-4B75-993B-32B8F3CC5ECF}"/>
                    </a:ext>
                  </a:extLst>
                </p:cNvPr>
                <p:cNvCxnSpPr>
                  <a:cxnSpLocks/>
                </p:cNvCxnSpPr>
                <p:nvPr/>
              </p:nvCxnSpPr>
              <p:spPr>
                <a:xfrm>
                  <a:off x="3936170" y="255655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95" name="Group 94">
              <a:extLst>
                <a:ext uri="{FF2B5EF4-FFF2-40B4-BE49-F238E27FC236}">
                  <a16:creationId xmlns:a16="http://schemas.microsoft.com/office/drawing/2014/main" id="{075A3FB4-421B-4E3E-8549-6814FF0983BD}"/>
                </a:ext>
              </a:extLst>
            </p:cNvPr>
            <p:cNvGrpSpPr/>
            <p:nvPr/>
          </p:nvGrpSpPr>
          <p:grpSpPr>
            <a:xfrm>
              <a:off x="6119382" y="1928651"/>
              <a:ext cx="797723" cy="2546706"/>
              <a:chOff x="6286500" y="2098040"/>
              <a:chExt cx="607060" cy="1938020"/>
            </a:xfrm>
          </p:grpSpPr>
          <p:sp>
            <p:nvSpPr>
              <p:cNvPr id="96" name="Parallelogram 95">
                <a:extLst>
                  <a:ext uri="{FF2B5EF4-FFF2-40B4-BE49-F238E27FC236}">
                    <a16:creationId xmlns:a16="http://schemas.microsoft.com/office/drawing/2014/main" id="{0969D532-00A2-4451-9FD7-11C3BF8AE49A}"/>
                  </a:ext>
                </a:extLst>
              </p:cNvPr>
              <p:cNvSpPr/>
              <p:nvPr/>
            </p:nvSpPr>
            <p:spPr>
              <a:xfrm rot="5400000" flipV="1">
                <a:off x="5632450" y="2782570"/>
                <a:ext cx="1907540" cy="599440"/>
              </a:xfrm>
              <a:prstGeom prst="parallelogram">
                <a:avLst>
                  <a:gd name="adj" fmla="val 9767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7" name="Group 96">
                <a:extLst>
                  <a:ext uri="{FF2B5EF4-FFF2-40B4-BE49-F238E27FC236}">
                    <a16:creationId xmlns:a16="http://schemas.microsoft.com/office/drawing/2014/main" id="{E349B717-495B-485F-AE2D-CBE8E2CF3C06}"/>
                  </a:ext>
                </a:extLst>
              </p:cNvPr>
              <p:cNvGrpSpPr/>
              <p:nvPr/>
            </p:nvGrpSpPr>
            <p:grpSpPr>
              <a:xfrm>
                <a:off x="6294120" y="2098040"/>
                <a:ext cx="599440" cy="1935480"/>
                <a:chOff x="6294120" y="2098040"/>
                <a:chExt cx="599440" cy="1935480"/>
              </a:xfrm>
            </p:grpSpPr>
            <p:cxnSp>
              <p:nvCxnSpPr>
                <p:cNvPr id="98" name="Straight Connector 97">
                  <a:extLst>
                    <a:ext uri="{FF2B5EF4-FFF2-40B4-BE49-F238E27FC236}">
                      <a16:creationId xmlns:a16="http://schemas.microsoft.com/office/drawing/2014/main" id="{01F698AA-4232-43E1-9FA2-F51E9F8B439C}"/>
                    </a:ext>
                  </a:extLst>
                </p:cNvPr>
                <p:cNvCxnSpPr>
                  <a:cxnSpLocks/>
                </p:cNvCxnSpPr>
                <p:nvPr/>
              </p:nvCxnSpPr>
              <p:spPr>
                <a:xfrm flipV="1">
                  <a:off x="6294120"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D41C2A7D-702E-4722-92D2-B474D6537D9B}"/>
                    </a:ext>
                  </a:extLst>
                </p:cNvPr>
                <p:cNvCxnSpPr>
                  <a:cxnSpLocks/>
                </p:cNvCxnSpPr>
                <p:nvPr/>
              </p:nvCxnSpPr>
              <p:spPr>
                <a:xfrm>
                  <a:off x="6888041" y="2105157"/>
                  <a:ext cx="0" cy="132384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7E631A24-46C7-4CEB-A19D-883FB1DF85C2}"/>
                    </a:ext>
                  </a:extLst>
                </p:cNvPr>
                <p:cNvCxnSpPr>
                  <a:cxnSpLocks/>
                </p:cNvCxnSpPr>
                <p:nvPr/>
              </p:nvCxnSpPr>
              <p:spPr>
                <a:xfrm flipV="1">
                  <a:off x="6294120" y="343408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BED14A9-454E-4EB6-AAA1-3ABCC92B003A}"/>
                    </a:ext>
                  </a:extLst>
                </p:cNvPr>
                <p:cNvCxnSpPr>
                  <a:cxnSpLocks/>
                </p:cNvCxnSpPr>
                <p:nvPr/>
              </p:nvCxnSpPr>
              <p:spPr>
                <a:xfrm flipV="1">
                  <a:off x="6294120" y="2320713"/>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74FAB648-862F-4672-8DBC-A5AAB28A2FC7}"/>
                    </a:ext>
                  </a:extLst>
                </p:cNvPr>
                <p:cNvCxnSpPr>
                  <a:cxnSpLocks/>
                </p:cNvCxnSpPr>
                <p:nvPr/>
              </p:nvCxnSpPr>
              <p:spPr>
                <a:xfrm flipV="1">
                  <a:off x="6294120" y="2543386"/>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81DC74A6-6A39-481C-BF84-0782D9097A0C}"/>
                    </a:ext>
                  </a:extLst>
                </p:cNvPr>
                <p:cNvCxnSpPr>
                  <a:cxnSpLocks/>
                </p:cNvCxnSpPr>
                <p:nvPr/>
              </p:nvCxnSpPr>
              <p:spPr>
                <a:xfrm flipV="1">
                  <a:off x="6294120" y="2766059"/>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C64DF52A-D4B3-4C93-BFB3-0C0904A7FE59}"/>
                    </a:ext>
                  </a:extLst>
                </p:cNvPr>
                <p:cNvCxnSpPr>
                  <a:cxnSpLocks/>
                </p:cNvCxnSpPr>
                <p:nvPr/>
              </p:nvCxnSpPr>
              <p:spPr>
                <a:xfrm flipV="1">
                  <a:off x="6294120" y="2988732"/>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31F5BCC-C386-42BE-A465-8C83DF835545}"/>
                    </a:ext>
                  </a:extLst>
                </p:cNvPr>
                <p:cNvCxnSpPr>
                  <a:cxnSpLocks/>
                </p:cNvCxnSpPr>
                <p:nvPr/>
              </p:nvCxnSpPr>
              <p:spPr>
                <a:xfrm flipV="1">
                  <a:off x="6294120" y="3211405"/>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CA08BE4-8FF3-4B9A-89F2-2837C6D73937}"/>
                    </a:ext>
                  </a:extLst>
                </p:cNvPr>
                <p:cNvCxnSpPr>
                  <a:cxnSpLocks/>
                </p:cNvCxnSpPr>
                <p:nvPr/>
              </p:nvCxnSpPr>
              <p:spPr>
                <a:xfrm>
                  <a:off x="6730561" y="2257557"/>
                  <a:ext cx="0" cy="132384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FD0BCD04-DA4C-4096-99D3-C12A525C4E9F}"/>
                    </a:ext>
                  </a:extLst>
                </p:cNvPr>
                <p:cNvCxnSpPr>
                  <a:cxnSpLocks/>
                </p:cNvCxnSpPr>
                <p:nvPr/>
              </p:nvCxnSpPr>
              <p:spPr>
                <a:xfrm>
                  <a:off x="6578161" y="2409957"/>
                  <a:ext cx="0" cy="132384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A07FAA72-F9BE-4BC8-B29D-B9FD7FC0D36B}"/>
                    </a:ext>
                  </a:extLst>
                </p:cNvPr>
                <p:cNvCxnSpPr>
                  <a:cxnSpLocks/>
                </p:cNvCxnSpPr>
                <p:nvPr/>
              </p:nvCxnSpPr>
              <p:spPr>
                <a:xfrm>
                  <a:off x="6435921" y="2552197"/>
                  <a:ext cx="0" cy="132384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3958757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B729915-6973-4324-AC62-629C656842EA}"/>
              </a:ext>
            </a:extLst>
          </p:cNvPr>
          <p:cNvGrpSpPr/>
          <p:nvPr/>
        </p:nvGrpSpPr>
        <p:grpSpPr>
          <a:xfrm>
            <a:off x="2837278" y="2732388"/>
            <a:ext cx="3284864" cy="1739632"/>
            <a:chOff x="3788850" y="2709677"/>
            <a:chExt cx="2499751" cy="1323844"/>
          </a:xfrm>
        </p:grpSpPr>
        <p:sp>
          <p:nvSpPr>
            <p:cNvPr id="5" name="Rectangle 4">
              <a:extLst>
                <a:ext uri="{FF2B5EF4-FFF2-40B4-BE49-F238E27FC236}">
                  <a16:creationId xmlns:a16="http://schemas.microsoft.com/office/drawing/2014/main" id="{C1821BDF-FAD5-4CF7-AD24-83AF3DF93717}"/>
                </a:ext>
              </a:extLst>
            </p:cNvPr>
            <p:cNvSpPr/>
            <p:nvPr/>
          </p:nvSpPr>
          <p:spPr>
            <a:xfrm>
              <a:off x="4701201" y="2712088"/>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0CE9507-2D85-4C99-B70B-9601C67ED7EE}"/>
                </a:ext>
              </a:extLst>
            </p:cNvPr>
            <p:cNvSpPr/>
            <p:nvPr/>
          </p:nvSpPr>
          <p:spPr>
            <a:xfrm>
              <a:off x="4933839" y="2715275"/>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054B65D-C7BE-4425-8069-95025F9B4D16}"/>
                </a:ext>
              </a:extLst>
            </p:cNvPr>
            <p:cNvSpPr/>
            <p:nvPr/>
          </p:nvSpPr>
          <p:spPr>
            <a:xfrm>
              <a:off x="5158509" y="2715275"/>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6488308-5B96-46C6-B91D-C3E4D452B598}"/>
                </a:ext>
              </a:extLst>
            </p:cNvPr>
            <p:cNvSpPr/>
            <p:nvPr/>
          </p:nvSpPr>
          <p:spPr>
            <a:xfrm>
              <a:off x="5387960" y="2715275"/>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F8D6A04-F7FE-4494-AC97-F437612BE406}"/>
                </a:ext>
              </a:extLst>
            </p:cNvPr>
            <p:cNvSpPr/>
            <p:nvPr/>
          </p:nvSpPr>
          <p:spPr>
            <a:xfrm>
              <a:off x="5612631" y="2712088"/>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8F73B09-7F91-4A31-8806-B2F7FF5C7E25}"/>
                </a:ext>
              </a:extLst>
            </p:cNvPr>
            <p:cNvSpPr/>
            <p:nvPr/>
          </p:nvSpPr>
          <p:spPr>
            <a:xfrm>
              <a:off x="4701201" y="29295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63694EB-ADAC-4DA1-B287-101C9E9C6B30}"/>
                </a:ext>
              </a:extLst>
            </p:cNvPr>
            <p:cNvSpPr/>
            <p:nvPr/>
          </p:nvSpPr>
          <p:spPr>
            <a:xfrm>
              <a:off x="4933839" y="2932776"/>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9FB1A3B-F471-49B5-9B20-5F768260D27E}"/>
                </a:ext>
              </a:extLst>
            </p:cNvPr>
            <p:cNvSpPr/>
            <p:nvPr/>
          </p:nvSpPr>
          <p:spPr>
            <a:xfrm>
              <a:off x="5158509" y="2932776"/>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8806447-1CB3-42F6-B466-E3D84EA23965}"/>
                </a:ext>
              </a:extLst>
            </p:cNvPr>
            <p:cNvSpPr/>
            <p:nvPr/>
          </p:nvSpPr>
          <p:spPr>
            <a:xfrm>
              <a:off x="5387960" y="2932776"/>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C31BD7F-8522-44A9-98BA-DA38A1382E37}"/>
                </a:ext>
              </a:extLst>
            </p:cNvPr>
            <p:cNvSpPr/>
            <p:nvPr/>
          </p:nvSpPr>
          <p:spPr>
            <a:xfrm>
              <a:off x="5612631" y="29295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B4AF3FA-CD4D-48F5-A8FC-FB1849C47D2B}"/>
                </a:ext>
              </a:extLst>
            </p:cNvPr>
            <p:cNvSpPr/>
            <p:nvPr/>
          </p:nvSpPr>
          <p:spPr>
            <a:xfrm>
              <a:off x="5838895" y="29295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B23AC3B-5E0A-493A-825C-9A2C5F49D743}"/>
                </a:ext>
              </a:extLst>
            </p:cNvPr>
            <p:cNvSpPr/>
            <p:nvPr/>
          </p:nvSpPr>
          <p:spPr>
            <a:xfrm>
              <a:off x="6066752" y="29295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4106C58-0850-44EE-9540-312A31AA6CF2}"/>
                </a:ext>
              </a:extLst>
            </p:cNvPr>
            <p:cNvSpPr/>
            <p:nvPr/>
          </p:nvSpPr>
          <p:spPr>
            <a:xfrm>
              <a:off x="4250267" y="2931182"/>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31F5C77-2EBF-4BC3-ACC6-4F4F8207B9C5}"/>
                </a:ext>
              </a:extLst>
            </p:cNvPr>
            <p:cNvSpPr/>
            <p:nvPr/>
          </p:nvSpPr>
          <p:spPr>
            <a:xfrm>
              <a:off x="4478124" y="2932776"/>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7F6A708-25C1-4525-9055-BE6DDFFC1922}"/>
                </a:ext>
              </a:extLst>
            </p:cNvPr>
            <p:cNvSpPr/>
            <p:nvPr/>
          </p:nvSpPr>
          <p:spPr>
            <a:xfrm>
              <a:off x="4020816" y="292998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75C19E6-8EDB-467C-8191-779297DACDBD}"/>
                </a:ext>
              </a:extLst>
            </p:cNvPr>
            <p:cNvSpPr/>
            <p:nvPr/>
          </p:nvSpPr>
          <p:spPr>
            <a:xfrm>
              <a:off x="3794950" y="2935962"/>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E7C41BA-F4A1-4A73-9130-9F122F273FA8}"/>
                </a:ext>
              </a:extLst>
            </p:cNvPr>
            <p:cNvSpPr/>
            <p:nvPr/>
          </p:nvSpPr>
          <p:spPr>
            <a:xfrm>
              <a:off x="5838895" y="2712088"/>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BA3E2C9-2A3B-42CA-8A8E-715D21049247}"/>
                </a:ext>
              </a:extLst>
            </p:cNvPr>
            <p:cNvSpPr/>
            <p:nvPr/>
          </p:nvSpPr>
          <p:spPr>
            <a:xfrm>
              <a:off x="6069142" y="2712088"/>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CFD274F-E4C3-41F7-9434-36D89D6E30B5}"/>
                </a:ext>
              </a:extLst>
            </p:cNvPr>
            <p:cNvSpPr/>
            <p:nvPr/>
          </p:nvSpPr>
          <p:spPr>
            <a:xfrm>
              <a:off x="4250267" y="2713682"/>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F6FD1448-6E14-4AE0-BE59-4F6FF341E8FA}"/>
                </a:ext>
              </a:extLst>
            </p:cNvPr>
            <p:cNvSpPr/>
            <p:nvPr/>
          </p:nvSpPr>
          <p:spPr>
            <a:xfrm>
              <a:off x="4478124" y="2715275"/>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EA22137-A8F9-43CD-9B88-32E7962649A7}"/>
                </a:ext>
              </a:extLst>
            </p:cNvPr>
            <p:cNvSpPr/>
            <p:nvPr/>
          </p:nvSpPr>
          <p:spPr>
            <a:xfrm>
              <a:off x="4020816" y="271248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54AEB0C-A4E7-424A-ABA8-9890BC2960A4}"/>
                </a:ext>
              </a:extLst>
            </p:cNvPr>
            <p:cNvSpPr/>
            <p:nvPr/>
          </p:nvSpPr>
          <p:spPr>
            <a:xfrm>
              <a:off x="3794950" y="2718462"/>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A7BAFB0-A4C1-4BA7-8E63-D23206F3ADC3}"/>
                </a:ext>
              </a:extLst>
            </p:cNvPr>
            <p:cNvSpPr/>
            <p:nvPr/>
          </p:nvSpPr>
          <p:spPr>
            <a:xfrm>
              <a:off x="4701201" y="31470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5F45C61-5AEC-4FA0-B30E-4242CFF8A3A4}"/>
                </a:ext>
              </a:extLst>
            </p:cNvPr>
            <p:cNvSpPr/>
            <p:nvPr/>
          </p:nvSpPr>
          <p:spPr>
            <a:xfrm>
              <a:off x="4933839" y="3150276"/>
              <a:ext cx="215208" cy="21520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20828D3-4141-4F4E-82B5-B92C5BF7074E}"/>
                </a:ext>
              </a:extLst>
            </p:cNvPr>
            <p:cNvSpPr/>
            <p:nvPr/>
          </p:nvSpPr>
          <p:spPr>
            <a:xfrm>
              <a:off x="5158509" y="3150276"/>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F0B3EE3-90A3-44F8-A36D-91E631E860AF}"/>
                </a:ext>
              </a:extLst>
            </p:cNvPr>
            <p:cNvSpPr/>
            <p:nvPr/>
          </p:nvSpPr>
          <p:spPr>
            <a:xfrm>
              <a:off x="5387960" y="3150276"/>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B92EF91-22D7-4904-B598-36FBA96EF9C0}"/>
                </a:ext>
              </a:extLst>
            </p:cNvPr>
            <p:cNvSpPr/>
            <p:nvPr/>
          </p:nvSpPr>
          <p:spPr>
            <a:xfrm>
              <a:off x="5612631" y="31470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AB874C8-D6D3-4270-8E4F-B1C20BAEB037}"/>
                </a:ext>
              </a:extLst>
            </p:cNvPr>
            <p:cNvSpPr/>
            <p:nvPr/>
          </p:nvSpPr>
          <p:spPr>
            <a:xfrm>
              <a:off x="5838895" y="31470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DAF978F-3A66-465C-82B0-0AD1F9596ED0}"/>
                </a:ext>
              </a:extLst>
            </p:cNvPr>
            <p:cNvSpPr/>
            <p:nvPr/>
          </p:nvSpPr>
          <p:spPr>
            <a:xfrm>
              <a:off x="6066752" y="31470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18C173F-08BE-49F6-8D3F-CE31C9005944}"/>
                </a:ext>
              </a:extLst>
            </p:cNvPr>
            <p:cNvSpPr/>
            <p:nvPr/>
          </p:nvSpPr>
          <p:spPr>
            <a:xfrm>
              <a:off x="4250267" y="3148682"/>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17C8900-0F6A-4F35-91EA-AA03AC061D43}"/>
                </a:ext>
              </a:extLst>
            </p:cNvPr>
            <p:cNvSpPr/>
            <p:nvPr/>
          </p:nvSpPr>
          <p:spPr>
            <a:xfrm>
              <a:off x="4478124" y="3150276"/>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4113798-A01D-4339-86BA-73DDB9357BA4}"/>
                </a:ext>
              </a:extLst>
            </p:cNvPr>
            <p:cNvSpPr/>
            <p:nvPr/>
          </p:nvSpPr>
          <p:spPr>
            <a:xfrm>
              <a:off x="4020816" y="314748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28682D2-A9C2-45E8-AB6C-C23AD9ED5E9C}"/>
                </a:ext>
              </a:extLst>
            </p:cNvPr>
            <p:cNvSpPr/>
            <p:nvPr/>
          </p:nvSpPr>
          <p:spPr>
            <a:xfrm>
              <a:off x="3794950" y="3153463"/>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0F9C540-B8FF-4495-93EC-8615161CA70B}"/>
                </a:ext>
              </a:extLst>
            </p:cNvPr>
            <p:cNvSpPr/>
            <p:nvPr/>
          </p:nvSpPr>
          <p:spPr>
            <a:xfrm>
              <a:off x="4703591" y="336697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83CE35B-B2E6-4A70-8F63-524AD1164702}"/>
                </a:ext>
              </a:extLst>
            </p:cNvPr>
            <p:cNvSpPr/>
            <p:nvPr/>
          </p:nvSpPr>
          <p:spPr>
            <a:xfrm>
              <a:off x="4936229" y="3370166"/>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6E7BE6A-3565-4ABD-B98A-9610FC6BB979}"/>
                </a:ext>
              </a:extLst>
            </p:cNvPr>
            <p:cNvSpPr/>
            <p:nvPr/>
          </p:nvSpPr>
          <p:spPr>
            <a:xfrm>
              <a:off x="5160899" y="3370166"/>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5E92E95-16F5-424D-B5FF-6681EB855271}"/>
                </a:ext>
              </a:extLst>
            </p:cNvPr>
            <p:cNvSpPr/>
            <p:nvPr/>
          </p:nvSpPr>
          <p:spPr>
            <a:xfrm>
              <a:off x="5390350" y="3370166"/>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77B21B4-A31D-4F90-B29A-27032F1837CA}"/>
                </a:ext>
              </a:extLst>
            </p:cNvPr>
            <p:cNvSpPr/>
            <p:nvPr/>
          </p:nvSpPr>
          <p:spPr>
            <a:xfrm>
              <a:off x="5615021" y="336697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3E5F9F8-9430-41CA-9A02-0E85BF8EC7A7}"/>
                </a:ext>
              </a:extLst>
            </p:cNvPr>
            <p:cNvSpPr/>
            <p:nvPr/>
          </p:nvSpPr>
          <p:spPr>
            <a:xfrm>
              <a:off x="5841285" y="336697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F03406A-D9F1-4AB4-B072-C5AC1AE45A2A}"/>
                </a:ext>
              </a:extLst>
            </p:cNvPr>
            <p:cNvSpPr/>
            <p:nvPr/>
          </p:nvSpPr>
          <p:spPr>
            <a:xfrm>
              <a:off x="6069142" y="336697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B2D8B88E-D1FD-4EEE-81C2-7F462EFF1216}"/>
                </a:ext>
              </a:extLst>
            </p:cNvPr>
            <p:cNvSpPr/>
            <p:nvPr/>
          </p:nvSpPr>
          <p:spPr>
            <a:xfrm>
              <a:off x="4252657" y="3368573"/>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F22C841-7C43-4A1D-AEB0-B6DD6A3A6EFD}"/>
                </a:ext>
              </a:extLst>
            </p:cNvPr>
            <p:cNvSpPr/>
            <p:nvPr/>
          </p:nvSpPr>
          <p:spPr>
            <a:xfrm>
              <a:off x="4480514" y="3370166"/>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C7CF739-339B-4F15-BBCB-F779F449855E}"/>
                </a:ext>
              </a:extLst>
            </p:cNvPr>
            <p:cNvSpPr/>
            <p:nvPr/>
          </p:nvSpPr>
          <p:spPr>
            <a:xfrm>
              <a:off x="4023206" y="3367378"/>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A4D303E2-5F0F-49A3-BC8B-D1BD2BD3AE1F}"/>
                </a:ext>
              </a:extLst>
            </p:cNvPr>
            <p:cNvSpPr/>
            <p:nvPr/>
          </p:nvSpPr>
          <p:spPr>
            <a:xfrm>
              <a:off x="3797340" y="3373353"/>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B2866D7-4652-4CEB-85FF-145B6D092ED7}"/>
                </a:ext>
              </a:extLst>
            </p:cNvPr>
            <p:cNvSpPr/>
            <p:nvPr/>
          </p:nvSpPr>
          <p:spPr>
            <a:xfrm>
              <a:off x="4701201" y="358926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CF5577D-3909-4C8A-8682-260BC8BE813D}"/>
                </a:ext>
              </a:extLst>
            </p:cNvPr>
            <p:cNvSpPr/>
            <p:nvPr/>
          </p:nvSpPr>
          <p:spPr>
            <a:xfrm>
              <a:off x="4933839" y="359244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38E1E583-D53F-4B12-980A-07EFE884F137}"/>
                </a:ext>
              </a:extLst>
            </p:cNvPr>
            <p:cNvSpPr/>
            <p:nvPr/>
          </p:nvSpPr>
          <p:spPr>
            <a:xfrm>
              <a:off x="5158509" y="359244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47616EFC-2376-4BF7-A574-0DE62976CE7F}"/>
                </a:ext>
              </a:extLst>
            </p:cNvPr>
            <p:cNvSpPr/>
            <p:nvPr/>
          </p:nvSpPr>
          <p:spPr>
            <a:xfrm>
              <a:off x="5387960" y="359244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26001A55-CDC8-4372-B122-895D4017730A}"/>
                </a:ext>
              </a:extLst>
            </p:cNvPr>
            <p:cNvSpPr/>
            <p:nvPr/>
          </p:nvSpPr>
          <p:spPr>
            <a:xfrm>
              <a:off x="5612631" y="358926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AB3C00C2-1BBA-421B-8685-BB407815CD94}"/>
                </a:ext>
              </a:extLst>
            </p:cNvPr>
            <p:cNvSpPr/>
            <p:nvPr/>
          </p:nvSpPr>
          <p:spPr>
            <a:xfrm>
              <a:off x="5838895" y="358926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82EC995-72AA-43CA-9AAE-D4A097EC0FCC}"/>
                </a:ext>
              </a:extLst>
            </p:cNvPr>
            <p:cNvSpPr/>
            <p:nvPr/>
          </p:nvSpPr>
          <p:spPr>
            <a:xfrm>
              <a:off x="6066752" y="358926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2A303194-AF8A-4AFD-90C4-6EF8BA5DD518}"/>
                </a:ext>
              </a:extLst>
            </p:cNvPr>
            <p:cNvSpPr/>
            <p:nvPr/>
          </p:nvSpPr>
          <p:spPr>
            <a:xfrm>
              <a:off x="4250267" y="3590853"/>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E55D959-6B01-45F5-BEED-520964ED39FE}"/>
                </a:ext>
              </a:extLst>
            </p:cNvPr>
            <p:cNvSpPr/>
            <p:nvPr/>
          </p:nvSpPr>
          <p:spPr>
            <a:xfrm>
              <a:off x="4478124" y="359244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CBB50FCB-1A18-43CC-9BBB-397B2ACA3FD0}"/>
                </a:ext>
              </a:extLst>
            </p:cNvPr>
            <p:cNvSpPr/>
            <p:nvPr/>
          </p:nvSpPr>
          <p:spPr>
            <a:xfrm>
              <a:off x="4020816" y="3589658"/>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747E4783-2E28-43B6-B0FF-91BAA53E98DC}"/>
                </a:ext>
              </a:extLst>
            </p:cNvPr>
            <p:cNvSpPr/>
            <p:nvPr/>
          </p:nvSpPr>
          <p:spPr>
            <a:xfrm>
              <a:off x="3794950" y="3595634"/>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80103233-2B89-4F5C-AD79-B627E1A1D3A5}"/>
                </a:ext>
              </a:extLst>
            </p:cNvPr>
            <p:cNvSpPr/>
            <p:nvPr/>
          </p:nvSpPr>
          <p:spPr>
            <a:xfrm>
              <a:off x="4703591" y="380915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66566CEF-BD64-4BDD-B58E-3BCEE0A0789D}"/>
                </a:ext>
              </a:extLst>
            </p:cNvPr>
            <p:cNvSpPr/>
            <p:nvPr/>
          </p:nvSpPr>
          <p:spPr>
            <a:xfrm>
              <a:off x="4936229" y="381233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DD8829EF-3216-483F-A1D0-28A2020753BE}"/>
                </a:ext>
              </a:extLst>
            </p:cNvPr>
            <p:cNvSpPr/>
            <p:nvPr/>
          </p:nvSpPr>
          <p:spPr>
            <a:xfrm>
              <a:off x="5160899" y="381233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B2A95A07-1076-42B5-B290-320D7823A113}"/>
                </a:ext>
              </a:extLst>
            </p:cNvPr>
            <p:cNvSpPr/>
            <p:nvPr/>
          </p:nvSpPr>
          <p:spPr>
            <a:xfrm>
              <a:off x="5390350" y="381233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ED2D38D4-9BE3-4696-8F51-0687B469F97B}"/>
                </a:ext>
              </a:extLst>
            </p:cNvPr>
            <p:cNvSpPr/>
            <p:nvPr/>
          </p:nvSpPr>
          <p:spPr>
            <a:xfrm>
              <a:off x="5615021" y="380915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5DF79BAB-3397-4021-A4ED-66D3714C67C5}"/>
                </a:ext>
              </a:extLst>
            </p:cNvPr>
            <p:cNvSpPr/>
            <p:nvPr/>
          </p:nvSpPr>
          <p:spPr>
            <a:xfrm>
              <a:off x="5841285" y="380915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F5C6F100-CB6D-46A1-A54E-55052A18E559}"/>
                </a:ext>
              </a:extLst>
            </p:cNvPr>
            <p:cNvSpPr/>
            <p:nvPr/>
          </p:nvSpPr>
          <p:spPr>
            <a:xfrm>
              <a:off x="6069142" y="380915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A9BFBF94-14C8-4860-9D8B-A742C71B100C}"/>
                </a:ext>
              </a:extLst>
            </p:cNvPr>
            <p:cNvSpPr/>
            <p:nvPr/>
          </p:nvSpPr>
          <p:spPr>
            <a:xfrm>
              <a:off x="4252657" y="3810744"/>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96A6AD54-7265-4345-9A17-C36591681F64}"/>
                </a:ext>
              </a:extLst>
            </p:cNvPr>
            <p:cNvSpPr/>
            <p:nvPr/>
          </p:nvSpPr>
          <p:spPr>
            <a:xfrm>
              <a:off x="4480514" y="381233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7606B1AE-9104-42EC-B47C-B69090432E0F}"/>
                </a:ext>
              </a:extLst>
            </p:cNvPr>
            <p:cNvSpPr/>
            <p:nvPr/>
          </p:nvSpPr>
          <p:spPr>
            <a:xfrm>
              <a:off x="4023206" y="380954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851A6498-37A4-418F-B2B7-312609D1016E}"/>
                </a:ext>
              </a:extLst>
            </p:cNvPr>
            <p:cNvSpPr/>
            <p:nvPr/>
          </p:nvSpPr>
          <p:spPr>
            <a:xfrm>
              <a:off x="3797340" y="3815524"/>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a:extLst>
                <a:ext uri="{FF2B5EF4-FFF2-40B4-BE49-F238E27FC236}">
                  <a16:creationId xmlns:a16="http://schemas.microsoft.com/office/drawing/2014/main" id="{2F15CA1E-FA61-4B8E-AAB9-2C6E478B02EA}"/>
                </a:ext>
              </a:extLst>
            </p:cNvPr>
            <p:cNvGrpSpPr/>
            <p:nvPr/>
          </p:nvGrpSpPr>
          <p:grpSpPr>
            <a:xfrm>
              <a:off x="3788850" y="2709677"/>
              <a:ext cx="2499751" cy="1323844"/>
              <a:chOff x="3212983" y="2780951"/>
              <a:chExt cx="3984771" cy="2600587"/>
            </a:xfrm>
          </p:grpSpPr>
          <p:sp>
            <p:nvSpPr>
              <p:cNvPr id="80" name="Rectangle 79">
                <a:extLst>
                  <a:ext uri="{FF2B5EF4-FFF2-40B4-BE49-F238E27FC236}">
                    <a16:creationId xmlns:a16="http://schemas.microsoft.com/office/drawing/2014/main" id="{7EA23E97-E339-4FA7-8B19-23F829262882}"/>
                  </a:ext>
                </a:extLst>
              </p:cNvPr>
              <p:cNvSpPr/>
              <p:nvPr/>
            </p:nvSpPr>
            <p:spPr>
              <a:xfrm>
                <a:off x="3212983" y="2780951"/>
                <a:ext cx="3984771" cy="260058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a:extLst>
                  <a:ext uri="{FF2B5EF4-FFF2-40B4-BE49-F238E27FC236}">
                    <a16:creationId xmlns:a16="http://schemas.microsoft.com/office/drawing/2014/main" id="{5841BD80-9E83-4786-A5F0-82AFEECE50DE}"/>
                  </a:ext>
                </a:extLst>
              </p:cNvPr>
              <p:cNvCxnSpPr>
                <a:cxnSpLocks/>
              </p:cNvCxnSpPr>
              <p:nvPr/>
            </p:nvCxnSpPr>
            <p:spPr>
              <a:xfrm>
                <a:off x="3212983"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6533B4C-C1EF-4E86-A290-6433C9A05FB2}"/>
                  </a:ext>
                </a:extLst>
              </p:cNvPr>
              <p:cNvCxnSpPr>
                <a:cxnSpLocks/>
              </p:cNvCxnSpPr>
              <p:nvPr/>
            </p:nvCxnSpPr>
            <p:spPr>
              <a:xfrm>
                <a:off x="3575235"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ABAC943-F70F-41E5-862F-DEF9E5D01A22}"/>
                  </a:ext>
                </a:extLst>
              </p:cNvPr>
              <p:cNvCxnSpPr>
                <a:cxnSpLocks/>
              </p:cNvCxnSpPr>
              <p:nvPr/>
            </p:nvCxnSpPr>
            <p:spPr>
              <a:xfrm>
                <a:off x="3937487"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EDD2FEA-F61F-47E9-954F-E2ECBE1874D6}"/>
                  </a:ext>
                </a:extLst>
              </p:cNvPr>
              <p:cNvCxnSpPr>
                <a:cxnSpLocks/>
              </p:cNvCxnSpPr>
              <p:nvPr/>
            </p:nvCxnSpPr>
            <p:spPr>
              <a:xfrm>
                <a:off x="4299739"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5D0D397-70A7-44A0-85C3-65BD1B05BCF9}"/>
                  </a:ext>
                </a:extLst>
              </p:cNvPr>
              <p:cNvCxnSpPr>
                <a:cxnSpLocks/>
              </p:cNvCxnSpPr>
              <p:nvPr/>
            </p:nvCxnSpPr>
            <p:spPr>
              <a:xfrm>
                <a:off x="4661991"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ADD6C1F-3995-47BB-9A3A-A91FDDD2E0E9}"/>
                  </a:ext>
                </a:extLst>
              </p:cNvPr>
              <p:cNvCxnSpPr>
                <a:cxnSpLocks/>
              </p:cNvCxnSpPr>
              <p:nvPr/>
            </p:nvCxnSpPr>
            <p:spPr>
              <a:xfrm>
                <a:off x="5024243"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18DB97E-3B32-4110-8B63-3FBD2434416F}"/>
                  </a:ext>
                </a:extLst>
              </p:cNvPr>
              <p:cNvCxnSpPr>
                <a:cxnSpLocks/>
              </p:cNvCxnSpPr>
              <p:nvPr/>
            </p:nvCxnSpPr>
            <p:spPr>
              <a:xfrm>
                <a:off x="5386495"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9B94630-35A2-4AD8-AF3F-DE58EB58E781}"/>
                  </a:ext>
                </a:extLst>
              </p:cNvPr>
              <p:cNvCxnSpPr>
                <a:cxnSpLocks/>
              </p:cNvCxnSpPr>
              <p:nvPr/>
            </p:nvCxnSpPr>
            <p:spPr>
              <a:xfrm>
                <a:off x="5748747"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89D849F-0C31-4169-A781-E50BD2F30322}"/>
                  </a:ext>
                </a:extLst>
              </p:cNvPr>
              <p:cNvCxnSpPr>
                <a:cxnSpLocks/>
              </p:cNvCxnSpPr>
              <p:nvPr/>
            </p:nvCxnSpPr>
            <p:spPr>
              <a:xfrm>
                <a:off x="6110999"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71C0311-2DE8-4493-9480-139492050A6C}"/>
                  </a:ext>
                </a:extLst>
              </p:cNvPr>
              <p:cNvCxnSpPr>
                <a:cxnSpLocks/>
              </p:cNvCxnSpPr>
              <p:nvPr/>
            </p:nvCxnSpPr>
            <p:spPr>
              <a:xfrm>
                <a:off x="6473251"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1DE2EA13-E2D7-461D-80E1-2CDF4FAEF3FB}"/>
                  </a:ext>
                </a:extLst>
              </p:cNvPr>
              <p:cNvCxnSpPr>
                <a:cxnSpLocks/>
              </p:cNvCxnSpPr>
              <p:nvPr/>
            </p:nvCxnSpPr>
            <p:spPr>
              <a:xfrm>
                <a:off x="6835503"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307BDDF-0CF1-480B-B7DD-B38A1E32AFFD}"/>
                  </a:ext>
                </a:extLst>
              </p:cNvPr>
              <p:cNvCxnSpPr>
                <a:cxnSpLocks/>
              </p:cNvCxnSpPr>
              <p:nvPr/>
            </p:nvCxnSpPr>
            <p:spPr>
              <a:xfrm>
                <a:off x="7197754"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72" name="Straight Connector 71">
              <a:extLst>
                <a:ext uri="{FF2B5EF4-FFF2-40B4-BE49-F238E27FC236}">
                  <a16:creationId xmlns:a16="http://schemas.microsoft.com/office/drawing/2014/main" id="{F8183AFD-1946-4B71-AB53-E74D00C4EF81}"/>
                </a:ext>
              </a:extLst>
            </p:cNvPr>
            <p:cNvCxnSpPr>
              <a:cxnSpLocks/>
            </p:cNvCxnSpPr>
            <p:nvPr/>
          </p:nvCxnSpPr>
          <p:spPr>
            <a:xfrm>
              <a:off x="3788850" y="315095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7CBC0CA-30AD-4F0E-8AEF-B0334549B1D7}"/>
                </a:ext>
              </a:extLst>
            </p:cNvPr>
            <p:cNvCxnSpPr>
              <a:cxnSpLocks/>
            </p:cNvCxnSpPr>
            <p:nvPr/>
          </p:nvCxnSpPr>
          <p:spPr>
            <a:xfrm>
              <a:off x="3788850" y="293031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B97A459-0B2B-4552-8E49-34D8F54F05D5}"/>
                </a:ext>
              </a:extLst>
            </p:cNvPr>
            <p:cNvCxnSpPr>
              <a:cxnSpLocks/>
            </p:cNvCxnSpPr>
            <p:nvPr/>
          </p:nvCxnSpPr>
          <p:spPr>
            <a:xfrm>
              <a:off x="3788850" y="2709677"/>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2DFC6D0-37ED-4053-978A-7B00344EE11B}"/>
                </a:ext>
              </a:extLst>
            </p:cNvPr>
            <p:cNvCxnSpPr>
              <a:cxnSpLocks/>
            </p:cNvCxnSpPr>
            <p:nvPr/>
          </p:nvCxnSpPr>
          <p:spPr>
            <a:xfrm>
              <a:off x="3788850" y="3371599"/>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7608B8F-8049-4D90-8CB9-1B407014FDF9}"/>
                </a:ext>
              </a:extLst>
            </p:cNvPr>
            <p:cNvCxnSpPr>
              <a:cxnSpLocks/>
            </p:cNvCxnSpPr>
            <p:nvPr/>
          </p:nvCxnSpPr>
          <p:spPr>
            <a:xfrm>
              <a:off x="3788850" y="3592239"/>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9210DF4-79E7-4C0E-9C0A-62AD6A968BEC}"/>
                </a:ext>
              </a:extLst>
            </p:cNvPr>
            <p:cNvCxnSpPr>
              <a:cxnSpLocks/>
            </p:cNvCxnSpPr>
            <p:nvPr/>
          </p:nvCxnSpPr>
          <p:spPr>
            <a:xfrm>
              <a:off x="3788850" y="3812880"/>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0A5AA0D-194E-4499-8BC7-6142CE0C448B}"/>
                </a:ext>
              </a:extLst>
            </p:cNvPr>
            <p:cNvCxnSpPr>
              <a:cxnSpLocks/>
            </p:cNvCxnSpPr>
            <p:nvPr/>
          </p:nvCxnSpPr>
          <p:spPr>
            <a:xfrm>
              <a:off x="3788850" y="4033521"/>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9" name="Oval 78">
              <a:extLst>
                <a:ext uri="{FF2B5EF4-FFF2-40B4-BE49-F238E27FC236}">
                  <a16:creationId xmlns:a16="http://schemas.microsoft.com/office/drawing/2014/main" id="{9BF0B09A-C4E2-4F7F-BDFC-3574DEAED92A}"/>
                </a:ext>
              </a:extLst>
            </p:cNvPr>
            <p:cNvSpPr/>
            <p:nvPr/>
          </p:nvSpPr>
          <p:spPr>
            <a:xfrm>
              <a:off x="4993992" y="3219418"/>
              <a:ext cx="98188" cy="981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3A9F037-936A-4347-9B6F-70928D8A247A}"/>
              </a:ext>
            </a:extLst>
          </p:cNvPr>
          <p:cNvSpPr txBox="1">
            <a:spLocks/>
          </p:cNvSpPr>
          <p:nvPr/>
        </p:nvSpPr>
        <p:spPr>
          <a:xfrm>
            <a:off x="0" y="265725"/>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What are the challenges of </a:t>
            </a:r>
            <a:r>
              <a:rPr lang="en-US" sz="2800" dirty="0" err="1">
                <a:solidFill>
                  <a:schemeClr val="bg1"/>
                </a:solidFill>
              </a:rPr>
              <a:t>mmWave</a:t>
            </a:r>
            <a:r>
              <a:rPr lang="en-US" sz="2800" dirty="0">
                <a:solidFill>
                  <a:schemeClr val="bg1"/>
                </a:solidFill>
              </a:rPr>
              <a:t>?</a:t>
            </a:r>
            <a:endParaRPr lang="en-US" sz="2200" dirty="0">
              <a:solidFill>
                <a:schemeClr val="bg1"/>
              </a:solidFill>
            </a:endParaRPr>
          </a:p>
        </p:txBody>
      </p:sp>
      <p:grpSp>
        <p:nvGrpSpPr>
          <p:cNvPr id="127" name="Group 126">
            <a:extLst>
              <a:ext uri="{FF2B5EF4-FFF2-40B4-BE49-F238E27FC236}">
                <a16:creationId xmlns:a16="http://schemas.microsoft.com/office/drawing/2014/main" id="{F1F57BC0-53B3-4112-A6CF-EDEF657546F2}"/>
              </a:ext>
            </a:extLst>
          </p:cNvPr>
          <p:cNvGrpSpPr/>
          <p:nvPr/>
        </p:nvGrpSpPr>
        <p:grpSpPr>
          <a:xfrm>
            <a:off x="2838369" y="1921975"/>
            <a:ext cx="4078736" cy="2553382"/>
            <a:chOff x="2838369" y="1921975"/>
            <a:chExt cx="4078736" cy="2553382"/>
          </a:xfrm>
        </p:grpSpPr>
        <p:grpSp>
          <p:nvGrpSpPr>
            <p:cNvPr id="94" name="Group 93">
              <a:extLst>
                <a:ext uri="{FF2B5EF4-FFF2-40B4-BE49-F238E27FC236}">
                  <a16:creationId xmlns:a16="http://schemas.microsoft.com/office/drawing/2014/main" id="{AB7A4708-B0B2-4428-8816-856BCC3250EA}"/>
                </a:ext>
              </a:extLst>
            </p:cNvPr>
            <p:cNvGrpSpPr/>
            <p:nvPr/>
          </p:nvGrpSpPr>
          <p:grpSpPr>
            <a:xfrm>
              <a:off x="2838369" y="1921975"/>
              <a:ext cx="4071484" cy="794386"/>
              <a:chOff x="3789680" y="2092960"/>
              <a:chExt cx="3098361" cy="604520"/>
            </a:xfrm>
          </p:grpSpPr>
          <p:sp>
            <p:nvSpPr>
              <p:cNvPr id="109" name="Parallelogram 108">
                <a:extLst>
                  <a:ext uri="{FF2B5EF4-FFF2-40B4-BE49-F238E27FC236}">
                    <a16:creationId xmlns:a16="http://schemas.microsoft.com/office/drawing/2014/main" id="{37E58323-4784-4BDF-9F1F-5C8AE85EBE62}"/>
                  </a:ext>
                </a:extLst>
              </p:cNvPr>
              <p:cNvSpPr/>
              <p:nvPr/>
            </p:nvSpPr>
            <p:spPr>
              <a:xfrm>
                <a:off x="3789680" y="2092960"/>
                <a:ext cx="3093720" cy="599440"/>
              </a:xfrm>
              <a:prstGeom prst="parallelogram">
                <a:avLst>
                  <a:gd name="adj" fmla="val 97034"/>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0" name="Group 109">
                <a:extLst>
                  <a:ext uri="{FF2B5EF4-FFF2-40B4-BE49-F238E27FC236}">
                    <a16:creationId xmlns:a16="http://schemas.microsoft.com/office/drawing/2014/main" id="{E8AAD0BD-38B2-405D-88C3-36DF9C2084A5}"/>
                  </a:ext>
                </a:extLst>
              </p:cNvPr>
              <p:cNvGrpSpPr/>
              <p:nvPr/>
            </p:nvGrpSpPr>
            <p:grpSpPr>
              <a:xfrm>
                <a:off x="3794760" y="2097198"/>
                <a:ext cx="3093281" cy="600282"/>
                <a:chOff x="3794760" y="2097198"/>
                <a:chExt cx="3093281" cy="600282"/>
              </a:xfrm>
            </p:grpSpPr>
            <p:cxnSp>
              <p:nvCxnSpPr>
                <p:cNvPr id="111" name="Straight Connector 110">
                  <a:extLst>
                    <a:ext uri="{FF2B5EF4-FFF2-40B4-BE49-F238E27FC236}">
                      <a16:creationId xmlns:a16="http://schemas.microsoft.com/office/drawing/2014/main" id="{D65CDE3B-8AB1-42FA-949E-C2FBEBF6B7AF}"/>
                    </a:ext>
                  </a:extLst>
                </p:cNvPr>
                <p:cNvCxnSpPr>
                  <a:cxnSpLocks/>
                </p:cNvCxnSpPr>
                <p:nvPr/>
              </p:nvCxnSpPr>
              <p:spPr>
                <a:xfrm flipV="1">
                  <a:off x="3794760"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A34299B7-4236-475B-BEDF-A8BD53C98B0B}"/>
                    </a:ext>
                  </a:extLst>
                </p:cNvPr>
                <p:cNvCxnSpPr>
                  <a:cxnSpLocks/>
                </p:cNvCxnSpPr>
                <p:nvPr/>
              </p:nvCxnSpPr>
              <p:spPr>
                <a:xfrm flipV="1">
                  <a:off x="4021513"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FD860595-0A60-4D2C-9DA5-C9F8365C5CE2}"/>
                    </a:ext>
                  </a:extLst>
                </p:cNvPr>
                <p:cNvCxnSpPr>
                  <a:cxnSpLocks/>
                </p:cNvCxnSpPr>
                <p:nvPr/>
              </p:nvCxnSpPr>
              <p:spPr>
                <a:xfrm flipV="1">
                  <a:off x="4248266"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2582DC6D-8E5C-4007-B3FC-E8E0695C13C8}"/>
                    </a:ext>
                  </a:extLst>
                </p:cNvPr>
                <p:cNvCxnSpPr>
                  <a:cxnSpLocks/>
                </p:cNvCxnSpPr>
                <p:nvPr/>
              </p:nvCxnSpPr>
              <p:spPr>
                <a:xfrm flipV="1">
                  <a:off x="4475019"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35C3E32F-28A8-40AA-99FE-19E1300EBC68}"/>
                    </a:ext>
                  </a:extLst>
                </p:cNvPr>
                <p:cNvCxnSpPr>
                  <a:cxnSpLocks/>
                </p:cNvCxnSpPr>
                <p:nvPr/>
              </p:nvCxnSpPr>
              <p:spPr>
                <a:xfrm flipV="1">
                  <a:off x="4701772"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419469C1-90DF-4ECD-8DAE-3072BC33804E}"/>
                    </a:ext>
                  </a:extLst>
                </p:cNvPr>
                <p:cNvCxnSpPr>
                  <a:cxnSpLocks/>
                </p:cNvCxnSpPr>
                <p:nvPr/>
              </p:nvCxnSpPr>
              <p:spPr>
                <a:xfrm flipV="1">
                  <a:off x="4928525"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D52F94BD-5A1E-4764-9DC8-1D1942B468DA}"/>
                    </a:ext>
                  </a:extLst>
                </p:cNvPr>
                <p:cNvCxnSpPr>
                  <a:cxnSpLocks/>
                </p:cNvCxnSpPr>
                <p:nvPr/>
              </p:nvCxnSpPr>
              <p:spPr>
                <a:xfrm flipV="1">
                  <a:off x="5155278"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15B31664-697C-4EAB-8C1B-B6DA08C39B89}"/>
                    </a:ext>
                  </a:extLst>
                </p:cNvPr>
                <p:cNvCxnSpPr>
                  <a:cxnSpLocks/>
                </p:cNvCxnSpPr>
                <p:nvPr/>
              </p:nvCxnSpPr>
              <p:spPr>
                <a:xfrm flipV="1">
                  <a:off x="5382031"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747D7D3-B65F-4F00-A8F0-332EEC057A30}"/>
                    </a:ext>
                  </a:extLst>
                </p:cNvPr>
                <p:cNvCxnSpPr>
                  <a:cxnSpLocks/>
                </p:cNvCxnSpPr>
                <p:nvPr/>
              </p:nvCxnSpPr>
              <p:spPr>
                <a:xfrm flipV="1">
                  <a:off x="5608784"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79B03D5D-BD50-4448-8B65-140DBEDB4FCF}"/>
                    </a:ext>
                  </a:extLst>
                </p:cNvPr>
                <p:cNvCxnSpPr>
                  <a:cxnSpLocks/>
                </p:cNvCxnSpPr>
                <p:nvPr/>
              </p:nvCxnSpPr>
              <p:spPr>
                <a:xfrm flipV="1">
                  <a:off x="5835537"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3888EE39-A235-4664-AFAF-C7722C857CB0}"/>
                    </a:ext>
                  </a:extLst>
                </p:cNvPr>
                <p:cNvCxnSpPr>
                  <a:cxnSpLocks/>
                </p:cNvCxnSpPr>
                <p:nvPr/>
              </p:nvCxnSpPr>
              <p:spPr>
                <a:xfrm flipV="1">
                  <a:off x="6062290"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3173F19B-D24C-4003-85CB-CC432362AE75}"/>
                    </a:ext>
                  </a:extLst>
                </p:cNvPr>
                <p:cNvCxnSpPr>
                  <a:cxnSpLocks/>
                </p:cNvCxnSpPr>
                <p:nvPr/>
              </p:nvCxnSpPr>
              <p:spPr>
                <a:xfrm>
                  <a:off x="4388290" y="209719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E73F16BE-8526-4D0B-B52D-3A44F56A983D}"/>
                    </a:ext>
                  </a:extLst>
                </p:cNvPr>
                <p:cNvCxnSpPr>
                  <a:cxnSpLocks/>
                </p:cNvCxnSpPr>
                <p:nvPr/>
              </p:nvCxnSpPr>
              <p:spPr>
                <a:xfrm>
                  <a:off x="4240970" y="225031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A535D65A-DA23-4975-9CBE-26E81F64F7F6}"/>
                    </a:ext>
                  </a:extLst>
                </p:cNvPr>
                <p:cNvCxnSpPr>
                  <a:cxnSpLocks/>
                </p:cNvCxnSpPr>
                <p:nvPr/>
              </p:nvCxnSpPr>
              <p:spPr>
                <a:xfrm>
                  <a:off x="4088570" y="240343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5D5A2B84-8F54-4B75-993B-32B8F3CC5ECF}"/>
                    </a:ext>
                  </a:extLst>
                </p:cNvPr>
                <p:cNvCxnSpPr>
                  <a:cxnSpLocks/>
                </p:cNvCxnSpPr>
                <p:nvPr/>
              </p:nvCxnSpPr>
              <p:spPr>
                <a:xfrm>
                  <a:off x="3936170" y="255655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95" name="Group 94">
              <a:extLst>
                <a:ext uri="{FF2B5EF4-FFF2-40B4-BE49-F238E27FC236}">
                  <a16:creationId xmlns:a16="http://schemas.microsoft.com/office/drawing/2014/main" id="{075A3FB4-421B-4E3E-8549-6814FF0983BD}"/>
                </a:ext>
              </a:extLst>
            </p:cNvPr>
            <p:cNvGrpSpPr/>
            <p:nvPr/>
          </p:nvGrpSpPr>
          <p:grpSpPr>
            <a:xfrm>
              <a:off x="6119382" y="1928651"/>
              <a:ext cx="797723" cy="2546706"/>
              <a:chOff x="6286500" y="2098040"/>
              <a:chExt cx="607060" cy="1938020"/>
            </a:xfrm>
          </p:grpSpPr>
          <p:sp>
            <p:nvSpPr>
              <p:cNvPr id="96" name="Parallelogram 95">
                <a:extLst>
                  <a:ext uri="{FF2B5EF4-FFF2-40B4-BE49-F238E27FC236}">
                    <a16:creationId xmlns:a16="http://schemas.microsoft.com/office/drawing/2014/main" id="{0969D532-00A2-4451-9FD7-11C3BF8AE49A}"/>
                  </a:ext>
                </a:extLst>
              </p:cNvPr>
              <p:cNvSpPr/>
              <p:nvPr/>
            </p:nvSpPr>
            <p:spPr>
              <a:xfrm rot="5400000" flipV="1">
                <a:off x="5632450" y="2782570"/>
                <a:ext cx="1907540" cy="599440"/>
              </a:xfrm>
              <a:prstGeom prst="parallelogram">
                <a:avLst>
                  <a:gd name="adj" fmla="val 9767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7" name="Group 96">
                <a:extLst>
                  <a:ext uri="{FF2B5EF4-FFF2-40B4-BE49-F238E27FC236}">
                    <a16:creationId xmlns:a16="http://schemas.microsoft.com/office/drawing/2014/main" id="{E349B717-495B-485F-AE2D-CBE8E2CF3C06}"/>
                  </a:ext>
                </a:extLst>
              </p:cNvPr>
              <p:cNvGrpSpPr/>
              <p:nvPr/>
            </p:nvGrpSpPr>
            <p:grpSpPr>
              <a:xfrm>
                <a:off x="6294120" y="2098040"/>
                <a:ext cx="599440" cy="1935480"/>
                <a:chOff x="6294120" y="2098040"/>
                <a:chExt cx="599440" cy="1935480"/>
              </a:xfrm>
            </p:grpSpPr>
            <p:cxnSp>
              <p:nvCxnSpPr>
                <p:cNvPr id="98" name="Straight Connector 97">
                  <a:extLst>
                    <a:ext uri="{FF2B5EF4-FFF2-40B4-BE49-F238E27FC236}">
                      <a16:creationId xmlns:a16="http://schemas.microsoft.com/office/drawing/2014/main" id="{01F698AA-4232-43E1-9FA2-F51E9F8B439C}"/>
                    </a:ext>
                  </a:extLst>
                </p:cNvPr>
                <p:cNvCxnSpPr>
                  <a:cxnSpLocks/>
                </p:cNvCxnSpPr>
                <p:nvPr/>
              </p:nvCxnSpPr>
              <p:spPr>
                <a:xfrm flipV="1">
                  <a:off x="6294120"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D41C2A7D-702E-4722-92D2-B474D6537D9B}"/>
                    </a:ext>
                  </a:extLst>
                </p:cNvPr>
                <p:cNvCxnSpPr>
                  <a:cxnSpLocks/>
                </p:cNvCxnSpPr>
                <p:nvPr/>
              </p:nvCxnSpPr>
              <p:spPr>
                <a:xfrm>
                  <a:off x="6888041" y="2105157"/>
                  <a:ext cx="0" cy="132384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7E631A24-46C7-4CEB-A19D-883FB1DF85C2}"/>
                    </a:ext>
                  </a:extLst>
                </p:cNvPr>
                <p:cNvCxnSpPr>
                  <a:cxnSpLocks/>
                </p:cNvCxnSpPr>
                <p:nvPr/>
              </p:nvCxnSpPr>
              <p:spPr>
                <a:xfrm flipV="1">
                  <a:off x="6294120" y="343408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BED14A9-454E-4EB6-AAA1-3ABCC92B003A}"/>
                    </a:ext>
                  </a:extLst>
                </p:cNvPr>
                <p:cNvCxnSpPr>
                  <a:cxnSpLocks/>
                </p:cNvCxnSpPr>
                <p:nvPr/>
              </p:nvCxnSpPr>
              <p:spPr>
                <a:xfrm flipV="1">
                  <a:off x="6294120" y="2320713"/>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74FAB648-862F-4672-8DBC-A5AAB28A2FC7}"/>
                    </a:ext>
                  </a:extLst>
                </p:cNvPr>
                <p:cNvCxnSpPr>
                  <a:cxnSpLocks/>
                </p:cNvCxnSpPr>
                <p:nvPr/>
              </p:nvCxnSpPr>
              <p:spPr>
                <a:xfrm flipV="1">
                  <a:off x="6294120" y="2543386"/>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81DC74A6-6A39-481C-BF84-0782D9097A0C}"/>
                    </a:ext>
                  </a:extLst>
                </p:cNvPr>
                <p:cNvCxnSpPr>
                  <a:cxnSpLocks/>
                </p:cNvCxnSpPr>
                <p:nvPr/>
              </p:nvCxnSpPr>
              <p:spPr>
                <a:xfrm flipV="1">
                  <a:off x="6294120" y="2766059"/>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C64DF52A-D4B3-4C93-BFB3-0C0904A7FE59}"/>
                    </a:ext>
                  </a:extLst>
                </p:cNvPr>
                <p:cNvCxnSpPr>
                  <a:cxnSpLocks/>
                </p:cNvCxnSpPr>
                <p:nvPr/>
              </p:nvCxnSpPr>
              <p:spPr>
                <a:xfrm flipV="1">
                  <a:off x="6294120" y="2988732"/>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31F5BCC-C386-42BE-A465-8C83DF835545}"/>
                    </a:ext>
                  </a:extLst>
                </p:cNvPr>
                <p:cNvCxnSpPr>
                  <a:cxnSpLocks/>
                </p:cNvCxnSpPr>
                <p:nvPr/>
              </p:nvCxnSpPr>
              <p:spPr>
                <a:xfrm flipV="1">
                  <a:off x="6294120" y="3211405"/>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CA08BE4-8FF3-4B9A-89F2-2837C6D73937}"/>
                    </a:ext>
                  </a:extLst>
                </p:cNvPr>
                <p:cNvCxnSpPr>
                  <a:cxnSpLocks/>
                </p:cNvCxnSpPr>
                <p:nvPr/>
              </p:nvCxnSpPr>
              <p:spPr>
                <a:xfrm>
                  <a:off x="6730561" y="2257557"/>
                  <a:ext cx="0" cy="132384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FD0BCD04-DA4C-4096-99D3-C12A525C4E9F}"/>
                    </a:ext>
                  </a:extLst>
                </p:cNvPr>
                <p:cNvCxnSpPr>
                  <a:cxnSpLocks/>
                </p:cNvCxnSpPr>
                <p:nvPr/>
              </p:nvCxnSpPr>
              <p:spPr>
                <a:xfrm>
                  <a:off x="6578161" y="2409957"/>
                  <a:ext cx="0" cy="132384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A07FAA72-F9BE-4BC8-B29D-B9FD7FC0D36B}"/>
                    </a:ext>
                  </a:extLst>
                </p:cNvPr>
                <p:cNvCxnSpPr>
                  <a:cxnSpLocks/>
                </p:cNvCxnSpPr>
                <p:nvPr/>
              </p:nvCxnSpPr>
              <p:spPr>
                <a:xfrm>
                  <a:off x="6435921" y="2552197"/>
                  <a:ext cx="0" cy="132384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grpSp>
      <p:sp>
        <p:nvSpPr>
          <p:cNvPr id="126" name="Title 1">
            <a:extLst>
              <a:ext uri="{FF2B5EF4-FFF2-40B4-BE49-F238E27FC236}">
                <a16:creationId xmlns:a16="http://schemas.microsoft.com/office/drawing/2014/main" id="{DB11ACE8-FDB7-4CA4-BC58-48A87FCCE482}"/>
              </a:ext>
            </a:extLst>
          </p:cNvPr>
          <p:cNvSpPr txBox="1">
            <a:spLocks/>
          </p:cNvSpPr>
          <p:nvPr/>
        </p:nvSpPr>
        <p:spPr>
          <a:xfrm>
            <a:off x="0" y="1180272"/>
            <a:ext cx="1007745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Resolution of </a:t>
            </a:r>
            <a:r>
              <a:rPr lang="en-US" sz="2200" dirty="0" err="1">
                <a:solidFill>
                  <a:schemeClr val="bg1"/>
                </a:solidFill>
              </a:rPr>
              <a:t>mmWave</a:t>
            </a:r>
            <a:r>
              <a:rPr lang="en-US" sz="2200" dirty="0">
                <a:solidFill>
                  <a:schemeClr val="bg1"/>
                </a:solidFill>
              </a:rPr>
              <a:t> image is low compared to cameras</a:t>
            </a:r>
          </a:p>
        </p:txBody>
      </p:sp>
    </p:spTree>
    <p:extLst>
      <p:ext uri="{BB962C8B-B14F-4D97-AF65-F5344CB8AC3E}">
        <p14:creationId xmlns:p14="http://schemas.microsoft.com/office/powerpoint/2010/main" val="1307563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B729915-6973-4324-AC62-629C656842EA}"/>
              </a:ext>
            </a:extLst>
          </p:cNvPr>
          <p:cNvGrpSpPr/>
          <p:nvPr/>
        </p:nvGrpSpPr>
        <p:grpSpPr>
          <a:xfrm>
            <a:off x="2837278" y="2732388"/>
            <a:ext cx="3284864" cy="1739632"/>
            <a:chOff x="3788850" y="2709677"/>
            <a:chExt cx="2499751" cy="1323844"/>
          </a:xfrm>
        </p:grpSpPr>
        <p:sp>
          <p:nvSpPr>
            <p:cNvPr id="5" name="Rectangle 4">
              <a:extLst>
                <a:ext uri="{FF2B5EF4-FFF2-40B4-BE49-F238E27FC236}">
                  <a16:creationId xmlns:a16="http://schemas.microsoft.com/office/drawing/2014/main" id="{C1821BDF-FAD5-4CF7-AD24-83AF3DF93717}"/>
                </a:ext>
              </a:extLst>
            </p:cNvPr>
            <p:cNvSpPr/>
            <p:nvPr/>
          </p:nvSpPr>
          <p:spPr>
            <a:xfrm>
              <a:off x="4701201" y="2712088"/>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0CE9507-2D85-4C99-B70B-9601C67ED7EE}"/>
                </a:ext>
              </a:extLst>
            </p:cNvPr>
            <p:cNvSpPr/>
            <p:nvPr/>
          </p:nvSpPr>
          <p:spPr>
            <a:xfrm>
              <a:off x="4933839" y="2715275"/>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054B65D-C7BE-4425-8069-95025F9B4D16}"/>
                </a:ext>
              </a:extLst>
            </p:cNvPr>
            <p:cNvSpPr/>
            <p:nvPr/>
          </p:nvSpPr>
          <p:spPr>
            <a:xfrm>
              <a:off x="5158509" y="2715275"/>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6488308-5B96-46C6-B91D-C3E4D452B598}"/>
                </a:ext>
              </a:extLst>
            </p:cNvPr>
            <p:cNvSpPr/>
            <p:nvPr/>
          </p:nvSpPr>
          <p:spPr>
            <a:xfrm>
              <a:off x="5387960" y="2715275"/>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F8D6A04-F7FE-4494-AC97-F437612BE406}"/>
                </a:ext>
              </a:extLst>
            </p:cNvPr>
            <p:cNvSpPr/>
            <p:nvPr/>
          </p:nvSpPr>
          <p:spPr>
            <a:xfrm>
              <a:off x="5612631" y="2712088"/>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8F73B09-7F91-4A31-8806-B2F7FF5C7E25}"/>
                </a:ext>
              </a:extLst>
            </p:cNvPr>
            <p:cNvSpPr/>
            <p:nvPr/>
          </p:nvSpPr>
          <p:spPr>
            <a:xfrm>
              <a:off x="4701201" y="2929589"/>
              <a:ext cx="215208" cy="215208"/>
            </a:xfrm>
            <a:prstGeom prst="rect">
              <a:avLst/>
            </a:prstGeom>
            <a:solidFill>
              <a:srgbClr val="BF4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63694EB-ADAC-4DA1-B287-101C9E9C6B30}"/>
                </a:ext>
              </a:extLst>
            </p:cNvPr>
            <p:cNvSpPr/>
            <p:nvPr/>
          </p:nvSpPr>
          <p:spPr>
            <a:xfrm>
              <a:off x="4933839" y="2932776"/>
              <a:ext cx="215208" cy="215208"/>
            </a:xfrm>
            <a:prstGeom prst="rect">
              <a:avLst/>
            </a:prstGeom>
            <a:solidFill>
              <a:srgbClr val="BF4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9FB1A3B-F471-49B5-9B20-5F768260D27E}"/>
                </a:ext>
              </a:extLst>
            </p:cNvPr>
            <p:cNvSpPr/>
            <p:nvPr/>
          </p:nvSpPr>
          <p:spPr>
            <a:xfrm>
              <a:off x="5158509" y="2932776"/>
              <a:ext cx="215208" cy="215208"/>
            </a:xfrm>
            <a:prstGeom prst="rect">
              <a:avLst/>
            </a:prstGeom>
            <a:solidFill>
              <a:srgbClr val="BF4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8806447-1CB3-42F6-B466-E3D84EA23965}"/>
                </a:ext>
              </a:extLst>
            </p:cNvPr>
            <p:cNvSpPr/>
            <p:nvPr/>
          </p:nvSpPr>
          <p:spPr>
            <a:xfrm>
              <a:off x="5387960" y="2932776"/>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C31BD7F-8522-44A9-98BA-DA38A1382E37}"/>
                </a:ext>
              </a:extLst>
            </p:cNvPr>
            <p:cNvSpPr/>
            <p:nvPr/>
          </p:nvSpPr>
          <p:spPr>
            <a:xfrm>
              <a:off x="5612631" y="2929589"/>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B4AF3FA-CD4D-48F5-A8FC-FB1849C47D2B}"/>
                </a:ext>
              </a:extLst>
            </p:cNvPr>
            <p:cNvSpPr/>
            <p:nvPr/>
          </p:nvSpPr>
          <p:spPr>
            <a:xfrm>
              <a:off x="5838895" y="29295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B23AC3B-5E0A-493A-825C-9A2C5F49D743}"/>
                </a:ext>
              </a:extLst>
            </p:cNvPr>
            <p:cNvSpPr/>
            <p:nvPr/>
          </p:nvSpPr>
          <p:spPr>
            <a:xfrm>
              <a:off x="6066752" y="29295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4106C58-0850-44EE-9540-312A31AA6CF2}"/>
                </a:ext>
              </a:extLst>
            </p:cNvPr>
            <p:cNvSpPr/>
            <p:nvPr/>
          </p:nvSpPr>
          <p:spPr>
            <a:xfrm>
              <a:off x="4250267" y="2931182"/>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31F5C77-2EBF-4BC3-ACC6-4F4F8207B9C5}"/>
                </a:ext>
              </a:extLst>
            </p:cNvPr>
            <p:cNvSpPr/>
            <p:nvPr/>
          </p:nvSpPr>
          <p:spPr>
            <a:xfrm>
              <a:off x="4478124" y="2932776"/>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7F6A708-25C1-4525-9055-BE6DDFFC1922}"/>
                </a:ext>
              </a:extLst>
            </p:cNvPr>
            <p:cNvSpPr/>
            <p:nvPr/>
          </p:nvSpPr>
          <p:spPr>
            <a:xfrm>
              <a:off x="4020816" y="292998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75C19E6-8EDB-467C-8191-779297DACDBD}"/>
                </a:ext>
              </a:extLst>
            </p:cNvPr>
            <p:cNvSpPr/>
            <p:nvPr/>
          </p:nvSpPr>
          <p:spPr>
            <a:xfrm>
              <a:off x="3794950" y="2935962"/>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E7C41BA-F4A1-4A73-9130-9F122F273FA8}"/>
                </a:ext>
              </a:extLst>
            </p:cNvPr>
            <p:cNvSpPr/>
            <p:nvPr/>
          </p:nvSpPr>
          <p:spPr>
            <a:xfrm>
              <a:off x="5838895" y="2712088"/>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BA3E2C9-2A3B-42CA-8A8E-715D21049247}"/>
                </a:ext>
              </a:extLst>
            </p:cNvPr>
            <p:cNvSpPr/>
            <p:nvPr/>
          </p:nvSpPr>
          <p:spPr>
            <a:xfrm>
              <a:off x="6069142" y="2712088"/>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CFD274F-E4C3-41F7-9434-36D89D6E30B5}"/>
                </a:ext>
              </a:extLst>
            </p:cNvPr>
            <p:cNvSpPr/>
            <p:nvPr/>
          </p:nvSpPr>
          <p:spPr>
            <a:xfrm>
              <a:off x="4250267" y="2713682"/>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F6FD1448-6E14-4AE0-BE59-4F6FF341E8FA}"/>
                </a:ext>
              </a:extLst>
            </p:cNvPr>
            <p:cNvSpPr/>
            <p:nvPr/>
          </p:nvSpPr>
          <p:spPr>
            <a:xfrm>
              <a:off x="4478124" y="2715275"/>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EA22137-A8F9-43CD-9B88-32E7962649A7}"/>
                </a:ext>
              </a:extLst>
            </p:cNvPr>
            <p:cNvSpPr/>
            <p:nvPr/>
          </p:nvSpPr>
          <p:spPr>
            <a:xfrm>
              <a:off x="4020816" y="271248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54AEB0C-A4E7-424A-ABA8-9890BC2960A4}"/>
                </a:ext>
              </a:extLst>
            </p:cNvPr>
            <p:cNvSpPr/>
            <p:nvPr/>
          </p:nvSpPr>
          <p:spPr>
            <a:xfrm>
              <a:off x="3794950" y="2718462"/>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A7BAFB0-A4C1-4BA7-8E63-D23206F3ADC3}"/>
                </a:ext>
              </a:extLst>
            </p:cNvPr>
            <p:cNvSpPr/>
            <p:nvPr/>
          </p:nvSpPr>
          <p:spPr>
            <a:xfrm>
              <a:off x="4701201" y="3147089"/>
              <a:ext cx="215208" cy="215208"/>
            </a:xfrm>
            <a:prstGeom prst="rect">
              <a:avLst/>
            </a:prstGeom>
            <a:solidFill>
              <a:srgbClr val="BF4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5F45C61-5AEC-4FA0-B30E-4242CFF8A3A4}"/>
                </a:ext>
              </a:extLst>
            </p:cNvPr>
            <p:cNvSpPr/>
            <p:nvPr/>
          </p:nvSpPr>
          <p:spPr>
            <a:xfrm>
              <a:off x="4933839" y="3150276"/>
              <a:ext cx="215208" cy="21520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20828D3-4141-4F4E-82B5-B92C5BF7074E}"/>
                </a:ext>
              </a:extLst>
            </p:cNvPr>
            <p:cNvSpPr/>
            <p:nvPr/>
          </p:nvSpPr>
          <p:spPr>
            <a:xfrm>
              <a:off x="5158509" y="3150276"/>
              <a:ext cx="215208" cy="215208"/>
            </a:xfrm>
            <a:prstGeom prst="rect">
              <a:avLst/>
            </a:prstGeom>
            <a:solidFill>
              <a:srgbClr val="BF4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F0B3EE3-90A3-44F8-A36D-91E631E860AF}"/>
                </a:ext>
              </a:extLst>
            </p:cNvPr>
            <p:cNvSpPr/>
            <p:nvPr/>
          </p:nvSpPr>
          <p:spPr>
            <a:xfrm>
              <a:off x="5387960" y="3150276"/>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B92EF91-22D7-4904-B598-36FBA96EF9C0}"/>
                </a:ext>
              </a:extLst>
            </p:cNvPr>
            <p:cNvSpPr/>
            <p:nvPr/>
          </p:nvSpPr>
          <p:spPr>
            <a:xfrm>
              <a:off x="5612631" y="3147089"/>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AB874C8-D6D3-4270-8E4F-B1C20BAEB037}"/>
                </a:ext>
              </a:extLst>
            </p:cNvPr>
            <p:cNvSpPr/>
            <p:nvPr/>
          </p:nvSpPr>
          <p:spPr>
            <a:xfrm>
              <a:off x="5838895" y="31470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DAF978F-3A66-465C-82B0-0AD1F9596ED0}"/>
                </a:ext>
              </a:extLst>
            </p:cNvPr>
            <p:cNvSpPr/>
            <p:nvPr/>
          </p:nvSpPr>
          <p:spPr>
            <a:xfrm>
              <a:off x="6066752" y="31470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18C173F-08BE-49F6-8D3F-CE31C9005944}"/>
                </a:ext>
              </a:extLst>
            </p:cNvPr>
            <p:cNvSpPr/>
            <p:nvPr/>
          </p:nvSpPr>
          <p:spPr>
            <a:xfrm>
              <a:off x="4250267" y="3148682"/>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17C8900-0F6A-4F35-91EA-AA03AC061D43}"/>
                </a:ext>
              </a:extLst>
            </p:cNvPr>
            <p:cNvSpPr/>
            <p:nvPr/>
          </p:nvSpPr>
          <p:spPr>
            <a:xfrm>
              <a:off x="4478124" y="3150276"/>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4113798-A01D-4339-86BA-73DDB9357BA4}"/>
                </a:ext>
              </a:extLst>
            </p:cNvPr>
            <p:cNvSpPr/>
            <p:nvPr/>
          </p:nvSpPr>
          <p:spPr>
            <a:xfrm>
              <a:off x="4020816" y="314748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28682D2-A9C2-45E8-AB6C-C23AD9ED5E9C}"/>
                </a:ext>
              </a:extLst>
            </p:cNvPr>
            <p:cNvSpPr/>
            <p:nvPr/>
          </p:nvSpPr>
          <p:spPr>
            <a:xfrm>
              <a:off x="3794950" y="3153463"/>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0F9C540-B8FF-4495-93EC-8615161CA70B}"/>
                </a:ext>
              </a:extLst>
            </p:cNvPr>
            <p:cNvSpPr/>
            <p:nvPr/>
          </p:nvSpPr>
          <p:spPr>
            <a:xfrm>
              <a:off x="4703591" y="3366979"/>
              <a:ext cx="215208" cy="215208"/>
            </a:xfrm>
            <a:prstGeom prst="rect">
              <a:avLst/>
            </a:prstGeom>
            <a:solidFill>
              <a:srgbClr val="BF4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83CE35B-B2E6-4A70-8F63-524AD1164702}"/>
                </a:ext>
              </a:extLst>
            </p:cNvPr>
            <p:cNvSpPr/>
            <p:nvPr/>
          </p:nvSpPr>
          <p:spPr>
            <a:xfrm>
              <a:off x="4936229" y="3370166"/>
              <a:ext cx="215208" cy="21520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6E7BE6A-3565-4ABD-B98A-9610FC6BB979}"/>
                </a:ext>
              </a:extLst>
            </p:cNvPr>
            <p:cNvSpPr/>
            <p:nvPr/>
          </p:nvSpPr>
          <p:spPr>
            <a:xfrm>
              <a:off x="5160899" y="3370166"/>
              <a:ext cx="215208" cy="215208"/>
            </a:xfrm>
            <a:prstGeom prst="rect">
              <a:avLst/>
            </a:prstGeom>
            <a:solidFill>
              <a:srgbClr val="BF4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5E92E95-16F5-424D-B5FF-6681EB855271}"/>
                </a:ext>
              </a:extLst>
            </p:cNvPr>
            <p:cNvSpPr/>
            <p:nvPr/>
          </p:nvSpPr>
          <p:spPr>
            <a:xfrm>
              <a:off x="5390350" y="3370166"/>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77B21B4-A31D-4F90-B29A-27032F1837CA}"/>
                </a:ext>
              </a:extLst>
            </p:cNvPr>
            <p:cNvSpPr/>
            <p:nvPr/>
          </p:nvSpPr>
          <p:spPr>
            <a:xfrm>
              <a:off x="5615021" y="3366979"/>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3E5F9F8-9430-41CA-9A02-0E85BF8EC7A7}"/>
                </a:ext>
              </a:extLst>
            </p:cNvPr>
            <p:cNvSpPr/>
            <p:nvPr/>
          </p:nvSpPr>
          <p:spPr>
            <a:xfrm>
              <a:off x="5841285" y="336697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F03406A-D9F1-4AB4-B072-C5AC1AE45A2A}"/>
                </a:ext>
              </a:extLst>
            </p:cNvPr>
            <p:cNvSpPr/>
            <p:nvPr/>
          </p:nvSpPr>
          <p:spPr>
            <a:xfrm>
              <a:off x="6069142" y="336697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B2D8B88E-D1FD-4EEE-81C2-7F462EFF1216}"/>
                </a:ext>
              </a:extLst>
            </p:cNvPr>
            <p:cNvSpPr/>
            <p:nvPr/>
          </p:nvSpPr>
          <p:spPr>
            <a:xfrm>
              <a:off x="4252657" y="3368573"/>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F22C841-7C43-4A1D-AEB0-B6DD6A3A6EFD}"/>
                </a:ext>
              </a:extLst>
            </p:cNvPr>
            <p:cNvSpPr/>
            <p:nvPr/>
          </p:nvSpPr>
          <p:spPr>
            <a:xfrm>
              <a:off x="4480514" y="3370166"/>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C7CF739-339B-4F15-BBCB-F779F449855E}"/>
                </a:ext>
              </a:extLst>
            </p:cNvPr>
            <p:cNvSpPr/>
            <p:nvPr/>
          </p:nvSpPr>
          <p:spPr>
            <a:xfrm>
              <a:off x="4023206" y="3367378"/>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A4D303E2-5F0F-49A3-BC8B-D1BD2BD3AE1F}"/>
                </a:ext>
              </a:extLst>
            </p:cNvPr>
            <p:cNvSpPr/>
            <p:nvPr/>
          </p:nvSpPr>
          <p:spPr>
            <a:xfrm>
              <a:off x="3797340" y="3373353"/>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B2866D7-4652-4CEB-85FF-145B6D092ED7}"/>
                </a:ext>
              </a:extLst>
            </p:cNvPr>
            <p:cNvSpPr/>
            <p:nvPr/>
          </p:nvSpPr>
          <p:spPr>
            <a:xfrm>
              <a:off x="4701201" y="3589260"/>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CF5577D-3909-4C8A-8682-260BC8BE813D}"/>
                </a:ext>
              </a:extLst>
            </p:cNvPr>
            <p:cNvSpPr/>
            <p:nvPr/>
          </p:nvSpPr>
          <p:spPr>
            <a:xfrm>
              <a:off x="4933839" y="3592447"/>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38E1E583-D53F-4B12-980A-07EFE884F137}"/>
                </a:ext>
              </a:extLst>
            </p:cNvPr>
            <p:cNvSpPr/>
            <p:nvPr/>
          </p:nvSpPr>
          <p:spPr>
            <a:xfrm>
              <a:off x="5158509" y="3592447"/>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47616EFC-2376-4BF7-A574-0DE62976CE7F}"/>
                </a:ext>
              </a:extLst>
            </p:cNvPr>
            <p:cNvSpPr/>
            <p:nvPr/>
          </p:nvSpPr>
          <p:spPr>
            <a:xfrm>
              <a:off x="5387960" y="3592447"/>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26001A55-CDC8-4372-B122-895D4017730A}"/>
                </a:ext>
              </a:extLst>
            </p:cNvPr>
            <p:cNvSpPr/>
            <p:nvPr/>
          </p:nvSpPr>
          <p:spPr>
            <a:xfrm>
              <a:off x="5612631" y="3589260"/>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AB3C00C2-1BBA-421B-8685-BB407815CD94}"/>
                </a:ext>
              </a:extLst>
            </p:cNvPr>
            <p:cNvSpPr/>
            <p:nvPr/>
          </p:nvSpPr>
          <p:spPr>
            <a:xfrm>
              <a:off x="5838895" y="358926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82EC995-72AA-43CA-9AAE-D4A097EC0FCC}"/>
                </a:ext>
              </a:extLst>
            </p:cNvPr>
            <p:cNvSpPr/>
            <p:nvPr/>
          </p:nvSpPr>
          <p:spPr>
            <a:xfrm>
              <a:off x="6066752" y="358926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2A303194-AF8A-4AFD-90C4-6EF8BA5DD518}"/>
                </a:ext>
              </a:extLst>
            </p:cNvPr>
            <p:cNvSpPr/>
            <p:nvPr/>
          </p:nvSpPr>
          <p:spPr>
            <a:xfrm>
              <a:off x="4250267" y="3590853"/>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E55D959-6B01-45F5-BEED-520964ED39FE}"/>
                </a:ext>
              </a:extLst>
            </p:cNvPr>
            <p:cNvSpPr/>
            <p:nvPr/>
          </p:nvSpPr>
          <p:spPr>
            <a:xfrm>
              <a:off x="4478124" y="3592447"/>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CBB50FCB-1A18-43CC-9BBB-397B2ACA3FD0}"/>
                </a:ext>
              </a:extLst>
            </p:cNvPr>
            <p:cNvSpPr/>
            <p:nvPr/>
          </p:nvSpPr>
          <p:spPr>
            <a:xfrm>
              <a:off x="4020816" y="3589658"/>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747E4783-2E28-43B6-B0FF-91BAA53E98DC}"/>
                </a:ext>
              </a:extLst>
            </p:cNvPr>
            <p:cNvSpPr/>
            <p:nvPr/>
          </p:nvSpPr>
          <p:spPr>
            <a:xfrm>
              <a:off x="3794950" y="3595634"/>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80103233-2B89-4F5C-AD79-B627E1A1D3A5}"/>
                </a:ext>
              </a:extLst>
            </p:cNvPr>
            <p:cNvSpPr/>
            <p:nvPr/>
          </p:nvSpPr>
          <p:spPr>
            <a:xfrm>
              <a:off x="4703591" y="3809150"/>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66566CEF-BD64-4BDD-B58E-3BCEE0A0789D}"/>
                </a:ext>
              </a:extLst>
            </p:cNvPr>
            <p:cNvSpPr/>
            <p:nvPr/>
          </p:nvSpPr>
          <p:spPr>
            <a:xfrm>
              <a:off x="4936229" y="3812337"/>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DD8829EF-3216-483F-A1D0-28A2020753BE}"/>
                </a:ext>
              </a:extLst>
            </p:cNvPr>
            <p:cNvSpPr/>
            <p:nvPr/>
          </p:nvSpPr>
          <p:spPr>
            <a:xfrm>
              <a:off x="5160899" y="3812337"/>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B2A95A07-1076-42B5-B290-320D7823A113}"/>
                </a:ext>
              </a:extLst>
            </p:cNvPr>
            <p:cNvSpPr/>
            <p:nvPr/>
          </p:nvSpPr>
          <p:spPr>
            <a:xfrm>
              <a:off x="5390350" y="3812337"/>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ED2D38D4-9BE3-4696-8F51-0687B469F97B}"/>
                </a:ext>
              </a:extLst>
            </p:cNvPr>
            <p:cNvSpPr/>
            <p:nvPr/>
          </p:nvSpPr>
          <p:spPr>
            <a:xfrm>
              <a:off x="5615021" y="3809150"/>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5DF79BAB-3397-4021-A4ED-66D3714C67C5}"/>
                </a:ext>
              </a:extLst>
            </p:cNvPr>
            <p:cNvSpPr/>
            <p:nvPr/>
          </p:nvSpPr>
          <p:spPr>
            <a:xfrm>
              <a:off x="5841285" y="380915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F5C6F100-CB6D-46A1-A54E-55052A18E559}"/>
                </a:ext>
              </a:extLst>
            </p:cNvPr>
            <p:cNvSpPr/>
            <p:nvPr/>
          </p:nvSpPr>
          <p:spPr>
            <a:xfrm>
              <a:off x="6069142" y="380915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A9BFBF94-14C8-4860-9D8B-A742C71B100C}"/>
                </a:ext>
              </a:extLst>
            </p:cNvPr>
            <p:cNvSpPr/>
            <p:nvPr/>
          </p:nvSpPr>
          <p:spPr>
            <a:xfrm>
              <a:off x="4252657" y="3810744"/>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96A6AD54-7265-4345-9A17-C36591681F64}"/>
                </a:ext>
              </a:extLst>
            </p:cNvPr>
            <p:cNvSpPr/>
            <p:nvPr/>
          </p:nvSpPr>
          <p:spPr>
            <a:xfrm>
              <a:off x="4480514" y="3812337"/>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7606B1AE-9104-42EC-B47C-B69090432E0F}"/>
                </a:ext>
              </a:extLst>
            </p:cNvPr>
            <p:cNvSpPr/>
            <p:nvPr/>
          </p:nvSpPr>
          <p:spPr>
            <a:xfrm>
              <a:off x="4023206" y="380954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851A6498-37A4-418F-B2B7-312609D1016E}"/>
                </a:ext>
              </a:extLst>
            </p:cNvPr>
            <p:cNvSpPr/>
            <p:nvPr/>
          </p:nvSpPr>
          <p:spPr>
            <a:xfrm>
              <a:off x="3797340" y="3815524"/>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a:extLst>
                <a:ext uri="{FF2B5EF4-FFF2-40B4-BE49-F238E27FC236}">
                  <a16:creationId xmlns:a16="http://schemas.microsoft.com/office/drawing/2014/main" id="{2F15CA1E-FA61-4B8E-AAB9-2C6E478B02EA}"/>
                </a:ext>
              </a:extLst>
            </p:cNvPr>
            <p:cNvGrpSpPr/>
            <p:nvPr/>
          </p:nvGrpSpPr>
          <p:grpSpPr>
            <a:xfrm>
              <a:off x="3788850" y="2709677"/>
              <a:ext cx="2499751" cy="1323844"/>
              <a:chOff x="3212983" y="2780951"/>
              <a:chExt cx="3984771" cy="2600587"/>
            </a:xfrm>
          </p:grpSpPr>
          <p:sp>
            <p:nvSpPr>
              <p:cNvPr id="80" name="Rectangle 79">
                <a:extLst>
                  <a:ext uri="{FF2B5EF4-FFF2-40B4-BE49-F238E27FC236}">
                    <a16:creationId xmlns:a16="http://schemas.microsoft.com/office/drawing/2014/main" id="{7EA23E97-E339-4FA7-8B19-23F829262882}"/>
                  </a:ext>
                </a:extLst>
              </p:cNvPr>
              <p:cNvSpPr/>
              <p:nvPr/>
            </p:nvSpPr>
            <p:spPr>
              <a:xfrm>
                <a:off x="3212983" y="2780951"/>
                <a:ext cx="3984771" cy="260058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a:extLst>
                  <a:ext uri="{FF2B5EF4-FFF2-40B4-BE49-F238E27FC236}">
                    <a16:creationId xmlns:a16="http://schemas.microsoft.com/office/drawing/2014/main" id="{5841BD80-9E83-4786-A5F0-82AFEECE50DE}"/>
                  </a:ext>
                </a:extLst>
              </p:cNvPr>
              <p:cNvCxnSpPr>
                <a:cxnSpLocks/>
              </p:cNvCxnSpPr>
              <p:nvPr/>
            </p:nvCxnSpPr>
            <p:spPr>
              <a:xfrm>
                <a:off x="3212983"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6533B4C-C1EF-4E86-A290-6433C9A05FB2}"/>
                  </a:ext>
                </a:extLst>
              </p:cNvPr>
              <p:cNvCxnSpPr>
                <a:cxnSpLocks/>
              </p:cNvCxnSpPr>
              <p:nvPr/>
            </p:nvCxnSpPr>
            <p:spPr>
              <a:xfrm>
                <a:off x="3575235"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ABAC943-F70F-41E5-862F-DEF9E5D01A22}"/>
                  </a:ext>
                </a:extLst>
              </p:cNvPr>
              <p:cNvCxnSpPr>
                <a:cxnSpLocks/>
              </p:cNvCxnSpPr>
              <p:nvPr/>
            </p:nvCxnSpPr>
            <p:spPr>
              <a:xfrm>
                <a:off x="3937487" y="2780951"/>
                <a:ext cx="0" cy="2600587"/>
              </a:xfrm>
              <a:prstGeom prst="line">
                <a:avLst/>
              </a:prstGeom>
              <a:solidFill>
                <a:schemeClr val="accent6">
                  <a:lumMod val="75000"/>
                </a:schemeClr>
              </a:solid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EDD2FEA-F61F-47E9-954F-E2ECBE1874D6}"/>
                  </a:ext>
                </a:extLst>
              </p:cNvPr>
              <p:cNvCxnSpPr>
                <a:cxnSpLocks/>
              </p:cNvCxnSpPr>
              <p:nvPr/>
            </p:nvCxnSpPr>
            <p:spPr>
              <a:xfrm>
                <a:off x="4299739"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5D0D397-70A7-44A0-85C3-65BD1B05BCF9}"/>
                  </a:ext>
                </a:extLst>
              </p:cNvPr>
              <p:cNvCxnSpPr>
                <a:cxnSpLocks/>
              </p:cNvCxnSpPr>
              <p:nvPr/>
            </p:nvCxnSpPr>
            <p:spPr>
              <a:xfrm>
                <a:off x="4661991" y="2780951"/>
                <a:ext cx="0" cy="2600587"/>
              </a:xfrm>
              <a:prstGeom prst="line">
                <a:avLst/>
              </a:prstGeom>
              <a:solidFill>
                <a:srgbClr val="E1B705"/>
              </a:solid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ADD6C1F-3995-47BB-9A3A-A91FDDD2E0E9}"/>
                  </a:ext>
                </a:extLst>
              </p:cNvPr>
              <p:cNvCxnSpPr>
                <a:cxnSpLocks/>
              </p:cNvCxnSpPr>
              <p:nvPr/>
            </p:nvCxnSpPr>
            <p:spPr>
              <a:xfrm>
                <a:off x="5024243"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18DB97E-3B32-4110-8B63-3FBD2434416F}"/>
                  </a:ext>
                </a:extLst>
              </p:cNvPr>
              <p:cNvCxnSpPr>
                <a:cxnSpLocks/>
              </p:cNvCxnSpPr>
              <p:nvPr/>
            </p:nvCxnSpPr>
            <p:spPr>
              <a:xfrm>
                <a:off x="5386495"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9B94630-35A2-4AD8-AF3F-DE58EB58E781}"/>
                  </a:ext>
                </a:extLst>
              </p:cNvPr>
              <p:cNvCxnSpPr>
                <a:cxnSpLocks/>
              </p:cNvCxnSpPr>
              <p:nvPr/>
            </p:nvCxnSpPr>
            <p:spPr>
              <a:xfrm>
                <a:off x="5748747" y="2780951"/>
                <a:ext cx="0" cy="2600587"/>
              </a:xfrm>
              <a:prstGeom prst="line">
                <a:avLst/>
              </a:prstGeom>
              <a:solidFill>
                <a:srgbClr val="E1B705"/>
              </a:solid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89D849F-0C31-4169-A781-E50BD2F30322}"/>
                  </a:ext>
                </a:extLst>
              </p:cNvPr>
              <p:cNvCxnSpPr>
                <a:cxnSpLocks/>
              </p:cNvCxnSpPr>
              <p:nvPr/>
            </p:nvCxnSpPr>
            <p:spPr>
              <a:xfrm>
                <a:off x="6110999"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71C0311-2DE8-4493-9480-139492050A6C}"/>
                  </a:ext>
                </a:extLst>
              </p:cNvPr>
              <p:cNvCxnSpPr>
                <a:cxnSpLocks/>
              </p:cNvCxnSpPr>
              <p:nvPr/>
            </p:nvCxnSpPr>
            <p:spPr>
              <a:xfrm>
                <a:off x="6473251"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1DE2EA13-E2D7-461D-80E1-2CDF4FAEF3FB}"/>
                  </a:ext>
                </a:extLst>
              </p:cNvPr>
              <p:cNvCxnSpPr>
                <a:cxnSpLocks/>
              </p:cNvCxnSpPr>
              <p:nvPr/>
            </p:nvCxnSpPr>
            <p:spPr>
              <a:xfrm>
                <a:off x="6835503"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307BDDF-0CF1-480B-B7DD-B38A1E32AFFD}"/>
                  </a:ext>
                </a:extLst>
              </p:cNvPr>
              <p:cNvCxnSpPr>
                <a:cxnSpLocks/>
              </p:cNvCxnSpPr>
              <p:nvPr/>
            </p:nvCxnSpPr>
            <p:spPr>
              <a:xfrm>
                <a:off x="7197754"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72" name="Straight Connector 71">
              <a:extLst>
                <a:ext uri="{FF2B5EF4-FFF2-40B4-BE49-F238E27FC236}">
                  <a16:creationId xmlns:a16="http://schemas.microsoft.com/office/drawing/2014/main" id="{F8183AFD-1946-4B71-AB53-E74D00C4EF81}"/>
                </a:ext>
              </a:extLst>
            </p:cNvPr>
            <p:cNvCxnSpPr>
              <a:cxnSpLocks/>
            </p:cNvCxnSpPr>
            <p:nvPr/>
          </p:nvCxnSpPr>
          <p:spPr>
            <a:xfrm>
              <a:off x="3788850" y="315095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7CBC0CA-30AD-4F0E-8AEF-B0334549B1D7}"/>
                </a:ext>
              </a:extLst>
            </p:cNvPr>
            <p:cNvCxnSpPr>
              <a:cxnSpLocks/>
            </p:cNvCxnSpPr>
            <p:nvPr/>
          </p:nvCxnSpPr>
          <p:spPr>
            <a:xfrm>
              <a:off x="3788850" y="293031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B97A459-0B2B-4552-8E49-34D8F54F05D5}"/>
                </a:ext>
              </a:extLst>
            </p:cNvPr>
            <p:cNvCxnSpPr>
              <a:cxnSpLocks/>
            </p:cNvCxnSpPr>
            <p:nvPr/>
          </p:nvCxnSpPr>
          <p:spPr>
            <a:xfrm>
              <a:off x="3788850" y="2709677"/>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2DFC6D0-37ED-4053-978A-7B00344EE11B}"/>
                </a:ext>
              </a:extLst>
            </p:cNvPr>
            <p:cNvCxnSpPr>
              <a:cxnSpLocks/>
            </p:cNvCxnSpPr>
            <p:nvPr/>
          </p:nvCxnSpPr>
          <p:spPr>
            <a:xfrm>
              <a:off x="3788850" y="3371599"/>
              <a:ext cx="2499751" cy="0"/>
            </a:xfrm>
            <a:prstGeom prst="line">
              <a:avLst/>
            </a:prstGeom>
            <a:solidFill>
              <a:srgbClr val="E1B705"/>
            </a:solid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7608B8F-8049-4D90-8CB9-1B407014FDF9}"/>
                </a:ext>
              </a:extLst>
            </p:cNvPr>
            <p:cNvCxnSpPr>
              <a:cxnSpLocks/>
            </p:cNvCxnSpPr>
            <p:nvPr/>
          </p:nvCxnSpPr>
          <p:spPr>
            <a:xfrm>
              <a:off x="3788850" y="3592239"/>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9210DF4-79E7-4C0E-9C0A-62AD6A968BEC}"/>
                </a:ext>
              </a:extLst>
            </p:cNvPr>
            <p:cNvCxnSpPr>
              <a:cxnSpLocks/>
            </p:cNvCxnSpPr>
            <p:nvPr/>
          </p:nvCxnSpPr>
          <p:spPr>
            <a:xfrm>
              <a:off x="3788850" y="3812880"/>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0A5AA0D-194E-4499-8BC7-6142CE0C448B}"/>
                </a:ext>
              </a:extLst>
            </p:cNvPr>
            <p:cNvCxnSpPr>
              <a:cxnSpLocks/>
            </p:cNvCxnSpPr>
            <p:nvPr/>
          </p:nvCxnSpPr>
          <p:spPr>
            <a:xfrm>
              <a:off x="3788850" y="4033521"/>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9" name="Oval 78">
              <a:extLst>
                <a:ext uri="{FF2B5EF4-FFF2-40B4-BE49-F238E27FC236}">
                  <a16:creationId xmlns:a16="http://schemas.microsoft.com/office/drawing/2014/main" id="{9BF0B09A-C4E2-4F7F-BDFC-3574DEAED92A}"/>
                </a:ext>
              </a:extLst>
            </p:cNvPr>
            <p:cNvSpPr/>
            <p:nvPr/>
          </p:nvSpPr>
          <p:spPr>
            <a:xfrm>
              <a:off x="4993992" y="3219418"/>
              <a:ext cx="98188" cy="981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3A9F037-936A-4347-9B6F-70928D8A247A}"/>
              </a:ext>
            </a:extLst>
          </p:cNvPr>
          <p:cNvSpPr txBox="1">
            <a:spLocks/>
          </p:cNvSpPr>
          <p:nvPr/>
        </p:nvSpPr>
        <p:spPr>
          <a:xfrm>
            <a:off x="0" y="265725"/>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What are the challenges of </a:t>
            </a:r>
            <a:r>
              <a:rPr lang="en-US" sz="2800" dirty="0" err="1">
                <a:solidFill>
                  <a:schemeClr val="bg1"/>
                </a:solidFill>
              </a:rPr>
              <a:t>mmWave</a:t>
            </a:r>
            <a:r>
              <a:rPr lang="en-US" sz="2800" dirty="0">
                <a:solidFill>
                  <a:schemeClr val="bg1"/>
                </a:solidFill>
              </a:rPr>
              <a:t>?</a:t>
            </a:r>
            <a:endParaRPr lang="en-US" sz="2200" dirty="0">
              <a:solidFill>
                <a:schemeClr val="bg1"/>
              </a:solidFill>
            </a:endParaRPr>
          </a:p>
        </p:txBody>
      </p:sp>
      <p:sp>
        <p:nvSpPr>
          <p:cNvPr id="109" name="Parallelogram 108">
            <a:extLst>
              <a:ext uri="{FF2B5EF4-FFF2-40B4-BE49-F238E27FC236}">
                <a16:creationId xmlns:a16="http://schemas.microsoft.com/office/drawing/2014/main" id="{37E58323-4784-4BDF-9F1F-5C8AE85EBE62}"/>
              </a:ext>
            </a:extLst>
          </p:cNvPr>
          <p:cNvSpPr/>
          <p:nvPr/>
        </p:nvSpPr>
        <p:spPr>
          <a:xfrm>
            <a:off x="2838369" y="1921975"/>
            <a:ext cx="4065385" cy="787710"/>
          </a:xfrm>
          <a:prstGeom prst="parallelogram">
            <a:avLst>
              <a:gd name="adj" fmla="val 97034"/>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Parallelogram 125">
            <a:extLst>
              <a:ext uri="{FF2B5EF4-FFF2-40B4-BE49-F238E27FC236}">
                <a16:creationId xmlns:a16="http://schemas.microsoft.com/office/drawing/2014/main" id="{2C758681-B262-4C92-904D-B1B70ED8064C}"/>
              </a:ext>
            </a:extLst>
          </p:cNvPr>
          <p:cNvSpPr/>
          <p:nvPr/>
        </p:nvSpPr>
        <p:spPr>
          <a:xfrm>
            <a:off x="3436539" y="2533649"/>
            <a:ext cx="480141" cy="186703"/>
          </a:xfrm>
          <a:prstGeom prst="parallelogram">
            <a:avLst>
              <a:gd name="adj" fmla="val 9703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Parallelogram 95">
            <a:extLst>
              <a:ext uri="{FF2B5EF4-FFF2-40B4-BE49-F238E27FC236}">
                <a16:creationId xmlns:a16="http://schemas.microsoft.com/office/drawing/2014/main" id="{0969D532-00A2-4451-9FD7-11C3BF8AE49A}"/>
              </a:ext>
            </a:extLst>
          </p:cNvPr>
          <p:cNvSpPr/>
          <p:nvPr/>
        </p:nvSpPr>
        <p:spPr>
          <a:xfrm rot="5400000" flipV="1">
            <a:off x="5259910" y="2828176"/>
            <a:ext cx="2506653" cy="787710"/>
          </a:xfrm>
          <a:prstGeom prst="parallelogram">
            <a:avLst>
              <a:gd name="adj" fmla="val 9767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7" name="Group 96">
            <a:extLst>
              <a:ext uri="{FF2B5EF4-FFF2-40B4-BE49-F238E27FC236}">
                <a16:creationId xmlns:a16="http://schemas.microsoft.com/office/drawing/2014/main" id="{E349B717-495B-485F-AE2D-CBE8E2CF3C06}"/>
              </a:ext>
            </a:extLst>
          </p:cNvPr>
          <p:cNvGrpSpPr/>
          <p:nvPr/>
        </p:nvGrpSpPr>
        <p:grpSpPr>
          <a:xfrm>
            <a:off x="6129395" y="1928651"/>
            <a:ext cx="787710" cy="2543368"/>
            <a:chOff x="6294120" y="2098040"/>
            <a:chExt cx="599440" cy="1935480"/>
          </a:xfrm>
        </p:grpSpPr>
        <p:cxnSp>
          <p:nvCxnSpPr>
            <p:cNvPr id="98" name="Straight Connector 97">
              <a:extLst>
                <a:ext uri="{FF2B5EF4-FFF2-40B4-BE49-F238E27FC236}">
                  <a16:creationId xmlns:a16="http://schemas.microsoft.com/office/drawing/2014/main" id="{01F698AA-4232-43E1-9FA2-F51E9F8B439C}"/>
                </a:ext>
              </a:extLst>
            </p:cNvPr>
            <p:cNvCxnSpPr>
              <a:cxnSpLocks/>
            </p:cNvCxnSpPr>
            <p:nvPr/>
          </p:nvCxnSpPr>
          <p:spPr>
            <a:xfrm flipV="1">
              <a:off x="6294120"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D41C2A7D-702E-4722-92D2-B474D6537D9B}"/>
                </a:ext>
              </a:extLst>
            </p:cNvPr>
            <p:cNvCxnSpPr>
              <a:cxnSpLocks/>
            </p:cNvCxnSpPr>
            <p:nvPr/>
          </p:nvCxnSpPr>
          <p:spPr>
            <a:xfrm>
              <a:off x="6888041" y="2105157"/>
              <a:ext cx="0" cy="132384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7E631A24-46C7-4CEB-A19D-883FB1DF85C2}"/>
                </a:ext>
              </a:extLst>
            </p:cNvPr>
            <p:cNvCxnSpPr>
              <a:cxnSpLocks/>
            </p:cNvCxnSpPr>
            <p:nvPr/>
          </p:nvCxnSpPr>
          <p:spPr>
            <a:xfrm flipV="1">
              <a:off x="6294120" y="343408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BED14A9-454E-4EB6-AAA1-3ABCC92B003A}"/>
                </a:ext>
              </a:extLst>
            </p:cNvPr>
            <p:cNvCxnSpPr>
              <a:cxnSpLocks/>
            </p:cNvCxnSpPr>
            <p:nvPr/>
          </p:nvCxnSpPr>
          <p:spPr>
            <a:xfrm flipV="1">
              <a:off x="6294120" y="2320713"/>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74FAB648-862F-4672-8DBC-A5AAB28A2FC7}"/>
                </a:ext>
              </a:extLst>
            </p:cNvPr>
            <p:cNvCxnSpPr>
              <a:cxnSpLocks/>
            </p:cNvCxnSpPr>
            <p:nvPr/>
          </p:nvCxnSpPr>
          <p:spPr>
            <a:xfrm flipV="1">
              <a:off x="6294120" y="2543386"/>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81DC74A6-6A39-481C-BF84-0782D9097A0C}"/>
                </a:ext>
              </a:extLst>
            </p:cNvPr>
            <p:cNvCxnSpPr>
              <a:cxnSpLocks/>
            </p:cNvCxnSpPr>
            <p:nvPr/>
          </p:nvCxnSpPr>
          <p:spPr>
            <a:xfrm flipV="1">
              <a:off x="6294120" y="2766059"/>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C64DF52A-D4B3-4C93-BFB3-0C0904A7FE59}"/>
                </a:ext>
              </a:extLst>
            </p:cNvPr>
            <p:cNvCxnSpPr>
              <a:cxnSpLocks/>
            </p:cNvCxnSpPr>
            <p:nvPr/>
          </p:nvCxnSpPr>
          <p:spPr>
            <a:xfrm flipV="1">
              <a:off x="6294120" y="2988732"/>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31F5BCC-C386-42BE-A465-8C83DF835545}"/>
                </a:ext>
              </a:extLst>
            </p:cNvPr>
            <p:cNvCxnSpPr>
              <a:cxnSpLocks/>
            </p:cNvCxnSpPr>
            <p:nvPr/>
          </p:nvCxnSpPr>
          <p:spPr>
            <a:xfrm flipV="1">
              <a:off x="6294120" y="3211405"/>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CA08BE4-8FF3-4B9A-89F2-2837C6D73937}"/>
                </a:ext>
              </a:extLst>
            </p:cNvPr>
            <p:cNvCxnSpPr>
              <a:cxnSpLocks/>
            </p:cNvCxnSpPr>
            <p:nvPr/>
          </p:nvCxnSpPr>
          <p:spPr>
            <a:xfrm>
              <a:off x="6730561" y="2257557"/>
              <a:ext cx="0" cy="132384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FD0BCD04-DA4C-4096-99D3-C12A525C4E9F}"/>
                </a:ext>
              </a:extLst>
            </p:cNvPr>
            <p:cNvCxnSpPr>
              <a:cxnSpLocks/>
            </p:cNvCxnSpPr>
            <p:nvPr/>
          </p:nvCxnSpPr>
          <p:spPr>
            <a:xfrm>
              <a:off x="6578161" y="2409957"/>
              <a:ext cx="0" cy="132384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A07FAA72-F9BE-4BC8-B29D-B9FD7FC0D36B}"/>
                </a:ext>
              </a:extLst>
            </p:cNvPr>
            <p:cNvCxnSpPr>
              <a:cxnSpLocks/>
            </p:cNvCxnSpPr>
            <p:nvPr/>
          </p:nvCxnSpPr>
          <p:spPr>
            <a:xfrm>
              <a:off x="6435921" y="2552197"/>
              <a:ext cx="0" cy="132384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8" name="Parallelogram 127">
            <a:extLst>
              <a:ext uri="{FF2B5EF4-FFF2-40B4-BE49-F238E27FC236}">
                <a16:creationId xmlns:a16="http://schemas.microsoft.com/office/drawing/2014/main" id="{102E6379-B3E2-44A3-AA4E-438A9DB2F7FD}"/>
              </a:ext>
            </a:extLst>
          </p:cNvPr>
          <p:cNvSpPr/>
          <p:nvPr/>
        </p:nvSpPr>
        <p:spPr>
          <a:xfrm>
            <a:off x="3629579" y="2340609"/>
            <a:ext cx="480141" cy="186703"/>
          </a:xfrm>
          <a:prstGeom prst="parallelogram">
            <a:avLst>
              <a:gd name="adj" fmla="val 9703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Parallelogram 128">
            <a:extLst>
              <a:ext uri="{FF2B5EF4-FFF2-40B4-BE49-F238E27FC236}">
                <a16:creationId xmlns:a16="http://schemas.microsoft.com/office/drawing/2014/main" id="{77B7658E-0243-4453-AE7F-BB5B6AD5B0DA}"/>
              </a:ext>
            </a:extLst>
          </p:cNvPr>
          <p:cNvSpPr/>
          <p:nvPr/>
        </p:nvSpPr>
        <p:spPr>
          <a:xfrm>
            <a:off x="3941999" y="2338069"/>
            <a:ext cx="480141" cy="186703"/>
          </a:xfrm>
          <a:prstGeom prst="parallelogram">
            <a:avLst>
              <a:gd name="adj" fmla="val 9703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Parallelogram 129">
            <a:extLst>
              <a:ext uri="{FF2B5EF4-FFF2-40B4-BE49-F238E27FC236}">
                <a16:creationId xmlns:a16="http://schemas.microsoft.com/office/drawing/2014/main" id="{8C25A7C1-BF0F-4411-B349-D9DE5802C522}"/>
              </a:ext>
            </a:extLst>
          </p:cNvPr>
          <p:cNvSpPr/>
          <p:nvPr/>
        </p:nvSpPr>
        <p:spPr>
          <a:xfrm>
            <a:off x="4236639" y="2335529"/>
            <a:ext cx="480141" cy="186703"/>
          </a:xfrm>
          <a:prstGeom prst="parallelogram">
            <a:avLst>
              <a:gd name="adj" fmla="val 9703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Parallelogram 130">
            <a:extLst>
              <a:ext uri="{FF2B5EF4-FFF2-40B4-BE49-F238E27FC236}">
                <a16:creationId xmlns:a16="http://schemas.microsoft.com/office/drawing/2014/main" id="{653AD884-BAE2-45C0-9590-E0EE3D335F33}"/>
              </a:ext>
            </a:extLst>
          </p:cNvPr>
          <p:cNvSpPr/>
          <p:nvPr/>
        </p:nvSpPr>
        <p:spPr>
          <a:xfrm>
            <a:off x="4538899" y="2335529"/>
            <a:ext cx="480141" cy="186703"/>
          </a:xfrm>
          <a:prstGeom prst="parallelogram">
            <a:avLst>
              <a:gd name="adj" fmla="val 9703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Parallelogram 131">
            <a:extLst>
              <a:ext uri="{FF2B5EF4-FFF2-40B4-BE49-F238E27FC236}">
                <a16:creationId xmlns:a16="http://schemas.microsoft.com/office/drawing/2014/main" id="{748F9959-5C78-45C8-8BAF-66882F3922E2}"/>
              </a:ext>
            </a:extLst>
          </p:cNvPr>
          <p:cNvSpPr/>
          <p:nvPr/>
        </p:nvSpPr>
        <p:spPr>
          <a:xfrm>
            <a:off x="4828459" y="2338069"/>
            <a:ext cx="480141" cy="186703"/>
          </a:xfrm>
          <a:prstGeom prst="parallelogram">
            <a:avLst>
              <a:gd name="adj" fmla="val 9703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Parallelogram 132">
            <a:extLst>
              <a:ext uri="{FF2B5EF4-FFF2-40B4-BE49-F238E27FC236}">
                <a16:creationId xmlns:a16="http://schemas.microsoft.com/office/drawing/2014/main" id="{3D62CDAF-E5FE-47BE-A364-C79BF1E082F7}"/>
              </a:ext>
            </a:extLst>
          </p:cNvPr>
          <p:cNvSpPr/>
          <p:nvPr/>
        </p:nvSpPr>
        <p:spPr>
          <a:xfrm>
            <a:off x="5130719" y="2340609"/>
            <a:ext cx="480141" cy="186703"/>
          </a:xfrm>
          <a:prstGeom prst="parallelogram">
            <a:avLst>
              <a:gd name="adj" fmla="val 9703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Parallelogram 133">
            <a:extLst>
              <a:ext uri="{FF2B5EF4-FFF2-40B4-BE49-F238E27FC236}">
                <a16:creationId xmlns:a16="http://schemas.microsoft.com/office/drawing/2014/main" id="{F8CA4090-1EA3-4547-A12E-691838ACD25C}"/>
              </a:ext>
            </a:extLst>
          </p:cNvPr>
          <p:cNvSpPr/>
          <p:nvPr/>
        </p:nvSpPr>
        <p:spPr>
          <a:xfrm>
            <a:off x="5415199" y="2343149"/>
            <a:ext cx="480141" cy="186703"/>
          </a:xfrm>
          <a:prstGeom prst="parallelogram">
            <a:avLst>
              <a:gd name="adj" fmla="val 9703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Parallelogram 134">
            <a:extLst>
              <a:ext uri="{FF2B5EF4-FFF2-40B4-BE49-F238E27FC236}">
                <a16:creationId xmlns:a16="http://schemas.microsoft.com/office/drawing/2014/main" id="{03615867-591A-45C8-8943-78BF5F407287}"/>
              </a:ext>
            </a:extLst>
          </p:cNvPr>
          <p:cNvSpPr/>
          <p:nvPr/>
        </p:nvSpPr>
        <p:spPr>
          <a:xfrm>
            <a:off x="5222159" y="2541269"/>
            <a:ext cx="480141" cy="186703"/>
          </a:xfrm>
          <a:prstGeom prst="parallelogram">
            <a:avLst>
              <a:gd name="adj" fmla="val 9703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Parallelogram 135">
            <a:extLst>
              <a:ext uri="{FF2B5EF4-FFF2-40B4-BE49-F238E27FC236}">
                <a16:creationId xmlns:a16="http://schemas.microsoft.com/office/drawing/2014/main" id="{ADEB72DA-3AEC-4319-AE2E-C1D70B012B0C}"/>
              </a:ext>
            </a:extLst>
          </p:cNvPr>
          <p:cNvSpPr/>
          <p:nvPr/>
        </p:nvSpPr>
        <p:spPr>
          <a:xfrm>
            <a:off x="3726099" y="2536189"/>
            <a:ext cx="1668861" cy="186703"/>
          </a:xfrm>
          <a:prstGeom prst="parallelogram">
            <a:avLst>
              <a:gd name="adj" fmla="val 97034"/>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0" name="Group 109">
            <a:extLst>
              <a:ext uri="{FF2B5EF4-FFF2-40B4-BE49-F238E27FC236}">
                <a16:creationId xmlns:a16="http://schemas.microsoft.com/office/drawing/2014/main" id="{E8AAD0BD-38B2-405D-88C3-36DF9C2084A5}"/>
              </a:ext>
            </a:extLst>
          </p:cNvPr>
          <p:cNvGrpSpPr/>
          <p:nvPr/>
        </p:nvGrpSpPr>
        <p:grpSpPr>
          <a:xfrm>
            <a:off x="2845045" y="1927544"/>
            <a:ext cx="4064808" cy="788817"/>
            <a:chOff x="3794760" y="2097198"/>
            <a:chExt cx="3093281" cy="600282"/>
          </a:xfrm>
        </p:grpSpPr>
        <p:cxnSp>
          <p:nvCxnSpPr>
            <p:cNvPr id="111" name="Straight Connector 110">
              <a:extLst>
                <a:ext uri="{FF2B5EF4-FFF2-40B4-BE49-F238E27FC236}">
                  <a16:creationId xmlns:a16="http://schemas.microsoft.com/office/drawing/2014/main" id="{D65CDE3B-8AB1-42FA-949E-C2FBEBF6B7AF}"/>
                </a:ext>
              </a:extLst>
            </p:cNvPr>
            <p:cNvCxnSpPr>
              <a:cxnSpLocks/>
            </p:cNvCxnSpPr>
            <p:nvPr/>
          </p:nvCxnSpPr>
          <p:spPr>
            <a:xfrm flipV="1">
              <a:off x="3794760"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A34299B7-4236-475B-BEDF-A8BD53C98B0B}"/>
                </a:ext>
              </a:extLst>
            </p:cNvPr>
            <p:cNvCxnSpPr>
              <a:cxnSpLocks/>
            </p:cNvCxnSpPr>
            <p:nvPr/>
          </p:nvCxnSpPr>
          <p:spPr>
            <a:xfrm flipV="1">
              <a:off x="4021513"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FD860595-0A60-4D2C-9DA5-C9F8365C5CE2}"/>
                </a:ext>
              </a:extLst>
            </p:cNvPr>
            <p:cNvCxnSpPr>
              <a:cxnSpLocks/>
            </p:cNvCxnSpPr>
            <p:nvPr/>
          </p:nvCxnSpPr>
          <p:spPr>
            <a:xfrm flipV="1">
              <a:off x="4248266"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2582DC6D-8E5C-4007-B3FC-E8E0695C13C8}"/>
                </a:ext>
              </a:extLst>
            </p:cNvPr>
            <p:cNvCxnSpPr>
              <a:cxnSpLocks/>
            </p:cNvCxnSpPr>
            <p:nvPr/>
          </p:nvCxnSpPr>
          <p:spPr>
            <a:xfrm flipV="1">
              <a:off x="4475019"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35C3E32F-28A8-40AA-99FE-19E1300EBC68}"/>
                </a:ext>
              </a:extLst>
            </p:cNvPr>
            <p:cNvCxnSpPr>
              <a:cxnSpLocks/>
            </p:cNvCxnSpPr>
            <p:nvPr/>
          </p:nvCxnSpPr>
          <p:spPr>
            <a:xfrm flipV="1">
              <a:off x="4701772"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419469C1-90DF-4ECD-8DAE-3072BC33804E}"/>
                </a:ext>
              </a:extLst>
            </p:cNvPr>
            <p:cNvCxnSpPr>
              <a:cxnSpLocks/>
            </p:cNvCxnSpPr>
            <p:nvPr/>
          </p:nvCxnSpPr>
          <p:spPr>
            <a:xfrm flipV="1">
              <a:off x="4928525"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D52F94BD-5A1E-4764-9DC8-1D1942B468DA}"/>
                </a:ext>
              </a:extLst>
            </p:cNvPr>
            <p:cNvCxnSpPr>
              <a:cxnSpLocks/>
            </p:cNvCxnSpPr>
            <p:nvPr/>
          </p:nvCxnSpPr>
          <p:spPr>
            <a:xfrm flipV="1">
              <a:off x="5155278"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15B31664-697C-4EAB-8C1B-B6DA08C39B89}"/>
                </a:ext>
              </a:extLst>
            </p:cNvPr>
            <p:cNvCxnSpPr>
              <a:cxnSpLocks/>
            </p:cNvCxnSpPr>
            <p:nvPr/>
          </p:nvCxnSpPr>
          <p:spPr>
            <a:xfrm flipV="1">
              <a:off x="5382031"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747D7D3-B65F-4F00-A8F0-332EEC057A30}"/>
                </a:ext>
              </a:extLst>
            </p:cNvPr>
            <p:cNvCxnSpPr>
              <a:cxnSpLocks/>
            </p:cNvCxnSpPr>
            <p:nvPr/>
          </p:nvCxnSpPr>
          <p:spPr>
            <a:xfrm flipV="1">
              <a:off x="5608784"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79B03D5D-BD50-4448-8B65-140DBEDB4FCF}"/>
                </a:ext>
              </a:extLst>
            </p:cNvPr>
            <p:cNvCxnSpPr>
              <a:cxnSpLocks/>
            </p:cNvCxnSpPr>
            <p:nvPr/>
          </p:nvCxnSpPr>
          <p:spPr>
            <a:xfrm flipV="1">
              <a:off x="5835537"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3888EE39-A235-4664-AFAF-C7722C857CB0}"/>
                </a:ext>
              </a:extLst>
            </p:cNvPr>
            <p:cNvCxnSpPr>
              <a:cxnSpLocks/>
            </p:cNvCxnSpPr>
            <p:nvPr/>
          </p:nvCxnSpPr>
          <p:spPr>
            <a:xfrm flipV="1">
              <a:off x="6062290"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3173F19B-D24C-4003-85CB-CC432362AE75}"/>
                </a:ext>
              </a:extLst>
            </p:cNvPr>
            <p:cNvCxnSpPr>
              <a:cxnSpLocks/>
            </p:cNvCxnSpPr>
            <p:nvPr/>
          </p:nvCxnSpPr>
          <p:spPr>
            <a:xfrm>
              <a:off x="4388290" y="209719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E73F16BE-8526-4D0B-B52D-3A44F56A983D}"/>
                </a:ext>
              </a:extLst>
            </p:cNvPr>
            <p:cNvCxnSpPr>
              <a:cxnSpLocks/>
            </p:cNvCxnSpPr>
            <p:nvPr/>
          </p:nvCxnSpPr>
          <p:spPr>
            <a:xfrm>
              <a:off x="4240970" y="225031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A535D65A-DA23-4975-9CBE-26E81F64F7F6}"/>
                </a:ext>
              </a:extLst>
            </p:cNvPr>
            <p:cNvCxnSpPr>
              <a:cxnSpLocks/>
            </p:cNvCxnSpPr>
            <p:nvPr/>
          </p:nvCxnSpPr>
          <p:spPr>
            <a:xfrm>
              <a:off x="4088570" y="240343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5D5A2B84-8F54-4B75-993B-32B8F3CC5ECF}"/>
                </a:ext>
              </a:extLst>
            </p:cNvPr>
            <p:cNvCxnSpPr>
              <a:cxnSpLocks/>
            </p:cNvCxnSpPr>
            <p:nvPr/>
          </p:nvCxnSpPr>
          <p:spPr>
            <a:xfrm>
              <a:off x="3936170" y="255655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7" name="Title 1">
            <a:extLst>
              <a:ext uri="{FF2B5EF4-FFF2-40B4-BE49-F238E27FC236}">
                <a16:creationId xmlns:a16="http://schemas.microsoft.com/office/drawing/2014/main" id="{362AE2D0-76FA-4304-8780-925913237472}"/>
              </a:ext>
            </a:extLst>
          </p:cNvPr>
          <p:cNvSpPr txBox="1">
            <a:spLocks/>
          </p:cNvSpPr>
          <p:nvPr/>
        </p:nvSpPr>
        <p:spPr>
          <a:xfrm>
            <a:off x="0" y="1180272"/>
            <a:ext cx="1007745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Resolution of </a:t>
            </a:r>
            <a:r>
              <a:rPr lang="en-US" sz="2200" dirty="0" err="1">
                <a:solidFill>
                  <a:schemeClr val="bg1"/>
                </a:solidFill>
              </a:rPr>
              <a:t>mmWave</a:t>
            </a:r>
            <a:r>
              <a:rPr lang="en-US" sz="2200" dirty="0">
                <a:solidFill>
                  <a:schemeClr val="bg1"/>
                </a:solidFill>
              </a:rPr>
              <a:t> image is low compared to cameras</a:t>
            </a:r>
          </a:p>
        </p:txBody>
      </p:sp>
    </p:spTree>
    <p:extLst>
      <p:ext uri="{BB962C8B-B14F-4D97-AF65-F5344CB8AC3E}">
        <p14:creationId xmlns:p14="http://schemas.microsoft.com/office/powerpoint/2010/main" val="24929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B729915-6973-4324-AC62-629C656842EA}"/>
              </a:ext>
            </a:extLst>
          </p:cNvPr>
          <p:cNvGrpSpPr/>
          <p:nvPr/>
        </p:nvGrpSpPr>
        <p:grpSpPr>
          <a:xfrm>
            <a:off x="2837278" y="2732388"/>
            <a:ext cx="3284864" cy="1739632"/>
            <a:chOff x="3788850" y="2709677"/>
            <a:chExt cx="2499751" cy="1323844"/>
          </a:xfrm>
        </p:grpSpPr>
        <p:sp>
          <p:nvSpPr>
            <p:cNvPr id="5" name="Rectangle 4">
              <a:extLst>
                <a:ext uri="{FF2B5EF4-FFF2-40B4-BE49-F238E27FC236}">
                  <a16:creationId xmlns:a16="http://schemas.microsoft.com/office/drawing/2014/main" id="{C1821BDF-FAD5-4CF7-AD24-83AF3DF93717}"/>
                </a:ext>
              </a:extLst>
            </p:cNvPr>
            <p:cNvSpPr/>
            <p:nvPr/>
          </p:nvSpPr>
          <p:spPr>
            <a:xfrm>
              <a:off x="4701201" y="2712088"/>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0CE9507-2D85-4C99-B70B-9601C67ED7EE}"/>
                </a:ext>
              </a:extLst>
            </p:cNvPr>
            <p:cNvSpPr/>
            <p:nvPr/>
          </p:nvSpPr>
          <p:spPr>
            <a:xfrm>
              <a:off x="4933839" y="2715275"/>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054B65D-C7BE-4425-8069-95025F9B4D16}"/>
                </a:ext>
              </a:extLst>
            </p:cNvPr>
            <p:cNvSpPr/>
            <p:nvPr/>
          </p:nvSpPr>
          <p:spPr>
            <a:xfrm>
              <a:off x="5158509" y="2715275"/>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6488308-5B96-46C6-B91D-C3E4D452B598}"/>
                </a:ext>
              </a:extLst>
            </p:cNvPr>
            <p:cNvSpPr/>
            <p:nvPr/>
          </p:nvSpPr>
          <p:spPr>
            <a:xfrm>
              <a:off x="5387960" y="2715275"/>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F8D6A04-F7FE-4494-AC97-F437612BE406}"/>
                </a:ext>
              </a:extLst>
            </p:cNvPr>
            <p:cNvSpPr/>
            <p:nvPr/>
          </p:nvSpPr>
          <p:spPr>
            <a:xfrm>
              <a:off x="5612631" y="2712088"/>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8F73B09-7F91-4A31-8806-B2F7FF5C7E25}"/>
                </a:ext>
              </a:extLst>
            </p:cNvPr>
            <p:cNvSpPr/>
            <p:nvPr/>
          </p:nvSpPr>
          <p:spPr>
            <a:xfrm>
              <a:off x="4701201" y="2929589"/>
              <a:ext cx="215208" cy="215208"/>
            </a:xfrm>
            <a:prstGeom prst="rect">
              <a:avLst/>
            </a:prstGeom>
            <a:solidFill>
              <a:srgbClr val="BF4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63694EB-ADAC-4DA1-B287-101C9E9C6B30}"/>
                </a:ext>
              </a:extLst>
            </p:cNvPr>
            <p:cNvSpPr/>
            <p:nvPr/>
          </p:nvSpPr>
          <p:spPr>
            <a:xfrm>
              <a:off x="4933839" y="2932776"/>
              <a:ext cx="215208" cy="215208"/>
            </a:xfrm>
            <a:prstGeom prst="rect">
              <a:avLst/>
            </a:prstGeom>
            <a:solidFill>
              <a:srgbClr val="BF4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9FB1A3B-F471-49B5-9B20-5F768260D27E}"/>
                </a:ext>
              </a:extLst>
            </p:cNvPr>
            <p:cNvSpPr/>
            <p:nvPr/>
          </p:nvSpPr>
          <p:spPr>
            <a:xfrm>
              <a:off x="5158509" y="2932776"/>
              <a:ext cx="215208" cy="215208"/>
            </a:xfrm>
            <a:prstGeom prst="rect">
              <a:avLst/>
            </a:prstGeom>
            <a:solidFill>
              <a:srgbClr val="BF4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8806447-1CB3-42F6-B466-E3D84EA23965}"/>
                </a:ext>
              </a:extLst>
            </p:cNvPr>
            <p:cNvSpPr/>
            <p:nvPr/>
          </p:nvSpPr>
          <p:spPr>
            <a:xfrm>
              <a:off x="5387960" y="2932776"/>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C31BD7F-8522-44A9-98BA-DA38A1382E37}"/>
                </a:ext>
              </a:extLst>
            </p:cNvPr>
            <p:cNvSpPr/>
            <p:nvPr/>
          </p:nvSpPr>
          <p:spPr>
            <a:xfrm>
              <a:off x="5612631" y="2929589"/>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B4AF3FA-CD4D-48F5-A8FC-FB1849C47D2B}"/>
                </a:ext>
              </a:extLst>
            </p:cNvPr>
            <p:cNvSpPr/>
            <p:nvPr/>
          </p:nvSpPr>
          <p:spPr>
            <a:xfrm>
              <a:off x="5838895" y="29295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B23AC3B-5E0A-493A-825C-9A2C5F49D743}"/>
                </a:ext>
              </a:extLst>
            </p:cNvPr>
            <p:cNvSpPr/>
            <p:nvPr/>
          </p:nvSpPr>
          <p:spPr>
            <a:xfrm>
              <a:off x="6066752" y="29295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4106C58-0850-44EE-9540-312A31AA6CF2}"/>
                </a:ext>
              </a:extLst>
            </p:cNvPr>
            <p:cNvSpPr/>
            <p:nvPr/>
          </p:nvSpPr>
          <p:spPr>
            <a:xfrm>
              <a:off x="4250267" y="2931182"/>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31F5C77-2EBF-4BC3-ACC6-4F4F8207B9C5}"/>
                </a:ext>
              </a:extLst>
            </p:cNvPr>
            <p:cNvSpPr/>
            <p:nvPr/>
          </p:nvSpPr>
          <p:spPr>
            <a:xfrm>
              <a:off x="4478124" y="2932776"/>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7F6A708-25C1-4525-9055-BE6DDFFC1922}"/>
                </a:ext>
              </a:extLst>
            </p:cNvPr>
            <p:cNvSpPr/>
            <p:nvPr/>
          </p:nvSpPr>
          <p:spPr>
            <a:xfrm>
              <a:off x="4020816" y="292998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75C19E6-8EDB-467C-8191-779297DACDBD}"/>
                </a:ext>
              </a:extLst>
            </p:cNvPr>
            <p:cNvSpPr/>
            <p:nvPr/>
          </p:nvSpPr>
          <p:spPr>
            <a:xfrm>
              <a:off x="3794950" y="2935962"/>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E7C41BA-F4A1-4A73-9130-9F122F273FA8}"/>
                </a:ext>
              </a:extLst>
            </p:cNvPr>
            <p:cNvSpPr/>
            <p:nvPr/>
          </p:nvSpPr>
          <p:spPr>
            <a:xfrm>
              <a:off x="5838895" y="2712088"/>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BA3E2C9-2A3B-42CA-8A8E-715D21049247}"/>
                </a:ext>
              </a:extLst>
            </p:cNvPr>
            <p:cNvSpPr/>
            <p:nvPr/>
          </p:nvSpPr>
          <p:spPr>
            <a:xfrm>
              <a:off x="6069142" y="2712088"/>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CFD274F-E4C3-41F7-9434-36D89D6E30B5}"/>
                </a:ext>
              </a:extLst>
            </p:cNvPr>
            <p:cNvSpPr/>
            <p:nvPr/>
          </p:nvSpPr>
          <p:spPr>
            <a:xfrm>
              <a:off x="4250267" y="2713682"/>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F6FD1448-6E14-4AE0-BE59-4F6FF341E8FA}"/>
                </a:ext>
              </a:extLst>
            </p:cNvPr>
            <p:cNvSpPr/>
            <p:nvPr/>
          </p:nvSpPr>
          <p:spPr>
            <a:xfrm>
              <a:off x="4478124" y="2715275"/>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EA22137-A8F9-43CD-9B88-32E7962649A7}"/>
                </a:ext>
              </a:extLst>
            </p:cNvPr>
            <p:cNvSpPr/>
            <p:nvPr/>
          </p:nvSpPr>
          <p:spPr>
            <a:xfrm>
              <a:off x="4020816" y="271248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54AEB0C-A4E7-424A-ABA8-9890BC2960A4}"/>
                </a:ext>
              </a:extLst>
            </p:cNvPr>
            <p:cNvSpPr/>
            <p:nvPr/>
          </p:nvSpPr>
          <p:spPr>
            <a:xfrm>
              <a:off x="3794950" y="2718462"/>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A7BAFB0-A4C1-4BA7-8E63-D23206F3ADC3}"/>
                </a:ext>
              </a:extLst>
            </p:cNvPr>
            <p:cNvSpPr/>
            <p:nvPr/>
          </p:nvSpPr>
          <p:spPr>
            <a:xfrm>
              <a:off x="4701201" y="3147089"/>
              <a:ext cx="215208" cy="215208"/>
            </a:xfrm>
            <a:prstGeom prst="rect">
              <a:avLst/>
            </a:prstGeom>
            <a:solidFill>
              <a:srgbClr val="BF4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5F45C61-5AEC-4FA0-B30E-4242CFF8A3A4}"/>
                </a:ext>
              </a:extLst>
            </p:cNvPr>
            <p:cNvSpPr/>
            <p:nvPr/>
          </p:nvSpPr>
          <p:spPr>
            <a:xfrm>
              <a:off x="4933839" y="3150276"/>
              <a:ext cx="215208" cy="21520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20828D3-4141-4F4E-82B5-B92C5BF7074E}"/>
                </a:ext>
              </a:extLst>
            </p:cNvPr>
            <p:cNvSpPr/>
            <p:nvPr/>
          </p:nvSpPr>
          <p:spPr>
            <a:xfrm>
              <a:off x="5158509" y="3150276"/>
              <a:ext cx="215208" cy="215208"/>
            </a:xfrm>
            <a:prstGeom prst="rect">
              <a:avLst/>
            </a:prstGeom>
            <a:solidFill>
              <a:srgbClr val="BF4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F0B3EE3-90A3-44F8-A36D-91E631E860AF}"/>
                </a:ext>
              </a:extLst>
            </p:cNvPr>
            <p:cNvSpPr/>
            <p:nvPr/>
          </p:nvSpPr>
          <p:spPr>
            <a:xfrm>
              <a:off x="5387960" y="3150276"/>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B92EF91-22D7-4904-B598-36FBA96EF9C0}"/>
                </a:ext>
              </a:extLst>
            </p:cNvPr>
            <p:cNvSpPr/>
            <p:nvPr/>
          </p:nvSpPr>
          <p:spPr>
            <a:xfrm>
              <a:off x="5612631" y="3147089"/>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AB874C8-D6D3-4270-8E4F-B1C20BAEB037}"/>
                </a:ext>
              </a:extLst>
            </p:cNvPr>
            <p:cNvSpPr/>
            <p:nvPr/>
          </p:nvSpPr>
          <p:spPr>
            <a:xfrm>
              <a:off x="5838895" y="31470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DAF978F-3A66-465C-82B0-0AD1F9596ED0}"/>
                </a:ext>
              </a:extLst>
            </p:cNvPr>
            <p:cNvSpPr/>
            <p:nvPr/>
          </p:nvSpPr>
          <p:spPr>
            <a:xfrm>
              <a:off x="6066752" y="31470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18C173F-08BE-49F6-8D3F-CE31C9005944}"/>
                </a:ext>
              </a:extLst>
            </p:cNvPr>
            <p:cNvSpPr/>
            <p:nvPr/>
          </p:nvSpPr>
          <p:spPr>
            <a:xfrm>
              <a:off x="4250267" y="3148682"/>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17C8900-0F6A-4F35-91EA-AA03AC061D43}"/>
                </a:ext>
              </a:extLst>
            </p:cNvPr>
            <p:cNvSpPr/>
            <p:nvPr/>
          </p:nvSpPr>
          <p:spPr>
            <a:xfrm>
              <a:off x="4478124" y="3150276"/>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4113798-A01D-4339-86BA-73DDB9357BA4}"/>
                </a:ext>
              </a:extLst>
            </p:cNvPr>
            <p:cNvSpPr/>
            <p:nvPr/>
          </p:nvSpPr>
          <p:spPr>
            <a:xfrm>
              <a:off x="4020816" y="314748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28682D2-A9C2-45E8-AB6C-C23AD9ED5E9C}"/>
                </a:ext>
              </a:extLst>
            </p:cNvPr>
            <p:cNvSpPr/>
            <p:nvPr/>
          </p:nvSpPr>
          <p:spPr>
            <a:xfrm>
              <a:off x="3794950" y="3153463"/>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0F9C540-B8FF-4495-93EC-8615161CA70B}"/>
                </a:ext>
              </a:extLst>
            </p:cNvPr>
            <p:cNvSpPr/>
            <p:nvPr/>
          </p:nvSpPr>
          <p:spPr>
            <a:xfrm>
              <a:off x="4703591" y="3366979"/>
              <a:ext cx="215208" cy="215208"/>
            </a:xfrm>
            <a:prstGeom prst="rect">
              <a:avLst/>
            </a:prstGeom>
            <a:solidFill>
              <a:srgbClr val="BF4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83CE35B-B2E6-4A70-8F63-524AD1164702}"/>
                </a:ext>
              </a:extLst>
            </p:cNvPr>
            <p:cNvSpPr/>
            <p:nvPr/>
          </p:nvSpPr>
          <p:spPr>
            <a:xfrm>
              <a:off x="4936229" y="3370166"/>
              <a:ext cx="215208" cy="21520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6E7BE6A-3565-4ABD-B98A-9610FC6BB979}"/>
                </a:ext>
              </a:extLst>
            </p:cNvPr>
            <p:cNvSpPr/>
            <p:nvPr/>
          </p:nvSpPr>
          <p:spPr>
            <a:xfrm>
              <a:off x="5160899" y="3370166"/>
              <a:ext cx="215208" cy="215208"/>
            </a:xfrm>
            <a:prstGeom prst="rect">
              <a:avLst/>
            </a:prstGeom>
            <a:solidFill>
              <a:srgbClr val="BF4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5E92E95-16F5-424D-B5FF-6681EB855271}"/>
                </a:ext>
              </a:extLst>
            </p:cNvPr>
            <p:cNvSpPr/>
            <p:nvPr/>
          </p:nvSpPr>
          <p:spPr>
            <a:xfrm>
              <a:off x="5390350" y="3370166"/>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77B21B4-A31D-4F90-B29A-27032F1837CA}"/>
                </a:ext>
              </a:extLst>
            </p:cNvPr>
            <p:cNvSpPr/>
            <p:nvPr/>
          </p:nvSpPr>
          <p:spPr>
            <a:xfrm>
              <a:off x="5615021" y="3366979"/>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3E5F9F8-9430-41CA-9A02-0E85BF8EC7A7}"/>
                </a:ext>
              </a:extLst>
            </p:cNvPr>
            <p:cNvSpPr/>
            <p:nvPr/>
          </p:nvSpPr>
          <p:spPr>
            <a:xfrm>
              <a:off x="5841285" y="336697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F03406A-D9F1-4AB4-B072-C5AC1AE45A2A}"/>
                </a:ext>
              </a:extLst>
            </p:cNvPr>
            <p:cNvSpPr/>
            <p:nvPr/>
          </p:nvSpPr>
          <p:spPr>
            <a:xfrm>
              <a:off x="6069142" y="336697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B2D8B88E-D1FD-4EEE-81C2-7F462EFF1216}"/>
                </a:ext>
              </a:extLst>
            </p:cNvPr>
            <p:cNvSpPr/>
            <p:nvPr/>
          </p:nvSpPr>
          <p:spPr>
            <a:xfrm>
              <a:off x="4252657" y="3368573"/>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F22C841-7C43-4A1D-AEB0-B6DD6A3A6EFD}"/>
                </a:ext>
              </a:extLst>
            </p:cNvPr>
            <p:cNvSpPr/>
            <p:nvPr/>
          </p:nvSpPr>
          <p:spPr>
            <a:xfrm>
              <a:off x="4480514" y="3370166"/>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C7CF739-339B-4F15-BBCB-F779F449855E}"/>
                </a:ext>
              </a:extLst>
            </p:cNvPr>
            <p:cNvSpPr/>
            <p:nvPr/>
          </p:nvSpPr>
          <p:spPr>
            <a:xfrm>
              <a:off x="4023206" y="3367378"/>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A4D303E2-5F0F-49A3-BC8B-D1BD2BD3AE1F}"/>
                </a:ext>
              </a:extLst>
            </p:cNvPr>
            <p:cNvSpPr/>
            <p:nvPr/>
          </p:nvSpPr>
          <p:spPr>
            <a:xfrm>
              <a:off x="3797340" y="3373353"/>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B2866D7-4652-4CEB-85FF-145B6D092ED7}"/>
                </a:ext>
              </a:extLst>
            </p:cNvPr>
            <p:cNvSpPr/>
            <p:nvPr/>
          </p:nvSpPr>
          <p:spPr>
            <a:xfrm>
              <a:off x="4701201" y="3589260"/>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CF5577D-3909-4C8A-8682-260BC8BE813D}"/>
                </a:ext>
              </a:extLst>
            </p:cNvPr>
            <p:cNvSpPr/>
            <p:nvPr/>
          </p:nvSpPr>
          <p:spPr>
            <a:xfrm>
              <a:off x="4933839" y="3592447"/>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38E1E583-D53F-4B12-980A-07EFE884F137}"/>
                </a:ext>
              </a:extLst>
            </p:cNvPr>
            <p:cNvSpPr/>
            <p:nvPr/>
          </p:nvSpPr>
          <p:spPr>
            <a:xfrm>
              <a:off x="5158509" y="3592447"/>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47616EFC-2376-4BF7-A574-0DE62976CE7F}"/>
                </a:ext>
              </a:extLst>
            </p:cNvPr>
            <p:cNvSpPr/>
            <p:nvPr/>
          </p:nvSpPr>
          <p:spPr>
            <a:xfrm>
              <a:off x="5387960" y="3592447"/>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26001A55-CDC8-4372-B122-895D4017730A}"/>
                </a:ext>
              </a:extLst>
            </p:cNvPr>
            <p:cNvSpPr/>
            <p:nvPr/>
          </p:nvSpPr>
          <p:spPr>
            <a:xfrm>
              <a:off x="5612631" y="3589260"/>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AB3C00C2-1BBA-421B-8685-BB407815CD94}"/>
                </a:ext>
              </a:extLst>
            </p:cNvPr>
            <p:cNvSpPr/>
            <p:nvPr/>
          </p:nvSpPr>
          <p:spPr>
            <a:xfrm>
              <a:off x="5838895" y="358926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82EC995-72AA-43CA-9AAE-D4A097EC0FCC}"/>
                </a:ext>
              </a:extLst>
            </p:cNvPr>
            <p:cNvSpPr/>
            <p:nvPr/>
          </p:nvSpPr>
          <p:spPr>
            <a:xfrm>
              <a:off x="6066752" y="358926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2A303194-AF8A-4AFD-90C4-6EF8BA5DD518}"/>
                </a:ext>
              </a:extLst>
            </p:cNvPr>
            <p:cNvSpPr/>
            <p:nvPr/>
          </p:nvSpPr>
          <p:spPr>
            <a:xfrm>
              <a:off x="4250267" y="3590853"/>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E55D959-6B01-45F5-BEED-520964ED39FE}"/>
                </a:ext>
              </a:extLst>
            </p:cNvPr>
            <p:cNvSpPr/>
            <p:nvPr/>
          </p:nvSpPr>
          <p:spPr>
            <a:xfrm>
              <a:off x="4478124" y="3592447"/>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CBB50FCB-1A18-43CC-9BBB-397B2ACA3FD0}"/>
                </a:ext>
              </a:extLst>
            </p:cNvPr>
            <p:cNvSpPr/>
            <p:nvPr/>
          </p:nvSpPr>
          <p:spPr>
            <a:xfrm>
              <a:off x="4020816" y="3589658"/>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747E4783-2E28-43B6-B0FF-91BAA53E98DC}"/>
                </a:ext>
              </a:extLst>
            </p:cNvPr>
            <p:cNvSpPr/>
            <p:nvPr/>
          </p:nvSpPr>
          <p:spPr>
            <a:xfrm>
              <a:off x="3794950" y="3595634"/>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80103233-2B89-4F5C-AD79-B627E1A1D3A5}"/>
                </a:ext>
              </a:extLst>
            </p:cNvPr>
            <p:cNvSpPr/>
            <p:nvPr/>
          </p:nvSpPr>
          <p:spPr>
            <a:xfrm>
              <a:off x="4703591" y="3809150"/>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66566CEF-BD64-4BDD-B58E-3BCEE0A0789D}"/>
                </a:ext>
              </a:extLst>
            </p:cNvPr>
            <p:cNvSpPr/>
            <p:nvPr/>
          </p:nvSpPr>
          <p:spPr>
            <a:xfrm>
              <a:off x="4936229" y="3812337"/>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DD8829EF-3216-483F-A1D0-28A2020753BE}"/>
                </a:ext>
              </a:extLst>
            </p:cNvPr>
            <p:cNvSpPr/>
            <p:nvPr/>
          </p:nvSpPr>
          <p:spPr>
            <a:xfrm>
              <a:off x="5160899" y="3812337"/>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B2A95A07-1076-42B5-B290-320D7823A113}"/>
                </a:ext>
              </a:extLst>
            </p:cNvPr>
            <p:cNvSpPr/>
            <p:nvPr/>
          </p:nvSpPr>
          <p:spPr>
            <a:xfrm>
              <a:off x="5390350" y="3812337"/>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ED2D38D4-9BE3-4696-8F51-0687B469F97B}"/>
                </a:ext>
              </a:extLst>
            </p:cNvPr>
            <p:cNvSpPr/>
            <p:nvPr/>
          </p:nvSpPr>
          <p:spPr>
            <a:xfrm>
              <a:off x="5615021" y="3809150"/>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5DF79BAB-3397-4021-A4ED-66D3714C67C5}"/>
                </a:ext>
              </a:extLst>
            </p:cNvPr>
            <p:cNvSpPr/>
            <p:nvPr/>
          </p:nvSpPr>
          <p:spPr>
            <a:xfrm>
              <a:off x="5841285" y="380915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F5C6F100-CB6D-46A1-A54E-55052A18E559}"/>
                </a:ext>
              </a:extLst>
            </p:cNvPr>
            <p:cNvSpPr/>
            <p:nvPr/>
          </p:nvSpPr>
          <p:spPr>
            <a:xfrm>
              <a:off x="6069142" y="380915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A9BFBF94-14C8-4860-9D8B-A742C71B100C}"/>
                </a:ext>
              </a:extLst>
            </p:cNvPr>
            <p:cNvSpPr/>
            <p:nvPr/>
          </p:nvSpPr>
          <p:spPr>
            <a:xfrm>
              <a:off x="4252657" y="3810744"/>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96A6AD54-7265-4345-9A17-C36591681F64}"/>
                </a:ext>
              </a:extLst>
            </p:cNvPr>
            <p:cNvSpPr/>
            <p:nvPr/>
          </p:nvSpPr>
          <p:spPr>
            <a:xfrm>
              <a:off x="4480514" y="3812337"/>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7606B1AE-9104-42EC-B47C-B69090432E0F}"/>
                </a:ext>
              </a:extLst>
            </p:cNvPr>
            <p:cNvSpPr/>
            <p:nvPr/>
          </p:nvSpPr>
          <p:spPr>
            <a:xfrm>
              <a:off x="4023206" y="380954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851A6498-37A4-418F-B2B7-312609D1016E}"/>
                </a:ext>
              </a:extLst>
            </p:cNvPr>
            <p:cNvSpPr/>
            <p:nvPr/>
          </p:nvSpPr>
          <p:spPr>
            <a:xfrm>
              <a:off x="3797340" y="3815524"/>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a:extLst>
                <a:ext uri="{FF2B5EF4-FFF2-40B4-BE49-F238E27FC236}">
                  <a16:creationId xmlns:a16="http://schemas.microsoft.com/office/drawing/2014/main" id="{2F15CA1E-FA61-4B8E-AAB9-2C6E478B02EA}"/>
                </a:ext>
              </a:extLst>
            </p:cNvPr>
            <p:cNvGrpSpPr/>
            <p:nvPr/>
          </p:nvGrpSpPr>
          <p:grpSpPr>
            <a:xfrm>
              <a:off x="3788850" y="2709677"/>
              <a:ext cx="2499751" cy="1323844"/>
              <a:chOff x="3212983" y="2780951"/>
              <a:chExt cx="3984771" cy="2600587"/>
            </a:xfrm>
          </p:grpSpPr>
          <p:sp>
            <p:nvSpPr>
              <p:cNvPr id="80" name="Rectangle 79">
                <a:extLst>
                  <a:ext uri="{FF2B5EF4-FFF2-40B4-BE49-F238E27FC236}">
                    <a16:creationId xmlns:a16="http://schemas.microsoft.com/office/drawing/2014/main" id="{7EA23E97-E339-4FA7-8B19-23F829262882}"/>
                  </a:ext>
                </a:extLst>
              </p:cNvPr>
              <p:cNvSpPr/>
              <p:nvPr/>
            </p:nvSpPr>
            <p:spPr>
              <a:xfrm>
                <a:off x="3212983" y="2780951"/>
                <a:ext cx="3984771" cy="260058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a:extLst>
                  <a:ext uri="{FF2B5EF4-FFF2-40B4-BE49-F238E27FC236}">
                    <a16:creationId xmlns:a16="http://schemas.microsoft.com/office/drawing/2014/main" id="{5841BD80-9E83-4786-A5F0-82AFEECE50DE}"/>
                  </a:ext>
                </a:extLst>
              </p:cNvPr>
              <p:cNvCxnSpPr>
                <a:cxnSpLocks/>
              </p:cNvCxnSpPr>
              <p:nvPr/>
            </p:nvCxnSpPr>
            <p:spPr>
              <a:xfrm>
                <a:off x="3212983"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6533B4C-C1EF-4E86-A290-6433C9A05FB2}"/>
                  </a:ext>
                </a:extLst>
              </p:cNvPr>
              <p:cNvCxnSpPr>
                <a:cxnSpLocks/>
              </p:cNvCxnSpPr>
              <p:nvPr/>
            </p:nvCxnSpPr>
            <p:spPr>
              <a:xfrm>
                <a:off x="3575235"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ABAC943-F70F-41E5-862F-DEF9E5D01A22}"/>
                  </a:ext>
                </a:extLst>
              </p:cNvPr>
              <p:cNvCxnSpPr>
                <a:cxnSpLocks/>
              </p:cNvCxnSpPr>
              <p:nvPr/>
            </p:nvCxnSpPr>
            <p:spPr>
              <a:xfrm>
                <a:off x="3937487" y="2780951"/>
                <a:ext cx="0" cy="2600587"/>
              </a:xfrm>
              <a:prstGeom prst="line">
                <a:avLst/>
              </a:prstGeom>
              <a:solidFill>
                <a:schemeClr val="accent6">
                  <a:lumMod val="75000"/>
                </a:schemeClr>
              </a:solid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EDD2FEA-F61F-47E9-954F-E2ECBE1874D6}"/>
                  </a:ext>
                </a:extLst>
              </p:cNvPr>
              <p:cNvCxnSpPr>
                <a:cxnSpLocks/>
              </p:cNvCxnSpPr>
              <p:nvPr/>
            </p:nvCxnSpPr>
            <p:spPr>
              <a:xfrm>
                <a:off x="4299739"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5D0D397-70A7-44A0-85C3-65BD1B05BCF9}"/>
                  </a:ext>
                </a:extLst>
              </p:cNvPr>
              <p:cNvCxnSpPr>
                <a:cxnSpLocks/>
              </p:cNvCxnSpPr>
              <p:nvPr/>
            </p:nvCxnSpPr>
            <p:spPr>
              <a:xfrm>
                <a:off x="4661991" y="2780951"/>
                <a:ext cx="0" cy="2600587"/>
              </a:xfrm>
              <a:prstGeom prst="line">
                <a:avLst/>
              </a:prstGeom>
              <a:solidFill>
                <a:srgbClr val="E1B705"/>
              </a:solid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ADD6C1F-3995-47BB-9A3A-A91FDDD2E0E9}"/>
                  </a:ext>
                </a:extLst>
              </p:cNvPr>
              <p:cNvCxnSpPr>
                <a:cxnSpLocks/>
              </p:cNvCxnSpPr>
              <p:nvPr/>
            </p:nvCxnSpPr>
            <p:spPr>
              <a:xfrm>
                <a:off x="5024243"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18DB97E-3B32-4110-8B63-3FBD2434416F}"/>
                  </a:ext>
                </a:extLst>
              </p:cNvPr>
              <p:cNvCxnSpPr>
                <a:cxnSpLocks/>
              </p:cNvCxnSpPr>
              <p:nvPr/>
            </p:nvCxnSpPr>
            <p:spPr>
              <a:xfrm>
                <a:off x="5386495"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9B94630-35A2-4AD8-AF3F-DE58EB58E781}"/>
                  </a:ext>
                </a:extLst>
              </p:cNvPr>
              <p:cNvCxnSpPr>
                <a:cxnSpLocks/>
              </p:cNvCxnSpPr>
              <p:nvPr/>
            </p:nvCxnSpPr>
            <p:spPr>
              <a:xfrm>
                <a:off x="5748747" y="2780951"/>
                <a:ext cx="0" cy="2600587"/>
              </a:xfrm>
              <a:prstGeom prst="line">
                <a:avLst/>
              </a:prstGeom>
              <a:solidFill>
                <a:srgbClr val="E1B705"/>
              </a:solid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89D849F-0C31-4169-A781-E50BD2F30322}"/>
                  </a:ext>
                </a:extLst>
              </p:cNvPr>
              <p:cNvCxnSpPr>
                <a:cxnSpLocks/>
              </p:cNvCxnSpPr>
              <p:nvPr/>
            </p:nvCxnSpPr>
            <p:spPr>
              <a:xfrm>
                <a:off x="6110999"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71C0311-2DE8-4493-9480-139492050A6C}"/>
                  </a:ext>
                </a:extLst>
              </p:cNvPr>
              <p:cNvCxnSpPr>
                <a:cxnSpLocks/>
              </p:cNvCxnSpPr>
              <p:nvPr/>
            </p:nvCxnSpPr>
            <p:spPr>
              <a:xfrm>
                <a:off x="6473251"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1DE2EA13-E2D7-461D-80E1-2CDF4FAEF3FB}"/>
                  </a:ext>
                </a:extLst>
              </p:cNvPr>
              <p:cNvCxnSpPr>
                <a:cxnSpLocks/>
              </p:cNvCxnSpPr>
              <p:nvPr/>
            </p:nvCxnSpPr>
            <p:spPr>
              <a:xfrm>
                <a:off x="6835503"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307BDDF-0CF1-480B-B7DD-B38A1E32AFFD}"/>
                  </a:ext>
                </a:extLst>
              </p:cNvPr>
              <p:cNvCxnSpPr>
                <a:cxnSpLocks/>
              </p:cNvCxnSpPr>
              <p:nvPr/>
            </p:nvCxnSpPr>
            <p:spPr>
              <a:xfrm>
                <a:off x="7197754"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72" name="Straight Connector 71">
              <a:extLst>
                <a:ext uri="{FF2B5EF4-FFF2-40B4-BE49-F238E27FC236}">
                  <a16:creationId xmlns:a16="http://schemas.microsoft.com/office/drawing/2014/main" id="{F8183AFD-1946-4B71-AB53-E74D00C4EF81}"/>
                </a:ext>
              </a:extLst>
            </p:cNvPr>
            <p:cNvCxnSpPr>
              <a:cxnSpLocks/>
            </p:cNvCxnSpPr>
            <p:nvPr/>
          </p:nvCxnSpPr>
          <p:spPr>
            <a:xfrm>
              <a:off x="3788850" y="315095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7CBC0CA-30AD-4F0E-8AEF-B0334549B1D7}"/>
                </a:ext>
              </a:extLst>
            </p:cNvPr>
            <p:cNvCxnSpPr>
              <a:cxnSpLocks/>
            </p:cNvCxnSpPr>
            <p:nvPr/>
          </p:nvCxnSpPr>
          <p:spPr>
            <a:xfrm>
              <a:off x="3788850" y="293031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B97A459-0B2B-4552-8E49-34D8F54F05D5}"/>
                </a:ext>
              </a:extLst>
            </p:cNvPr>
            <p:cNvCxnSpPr>
              <a:cxnSpLocks/>
            </p:cNvCxnSpPr>
            <p:nvPr/>
          </p:nvCxnSpPr>
          <p:spPr>
            <a:xfrm>
              <a:off x="3788850" y="2709677"/>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2DFC6D0-37ED-4053-978A-7B00344EE11B}"/>
                </a:ext>
              </a:extLst>
            </p:cNvPr>
            <p:cNvCxnSpPr>
              <a:cxnSpLocks/>
            </p:cNvCxnSpPr>
            <p:nvPr/>
          </p:nvCxnSpPr>
          <p:spPr>
            <a:xfrm>
              <a:off x="3788850" y="3371599"/>
              <a:ext cx="2499751" cy="0"/>
            </a:xfrm>
            <a:prstGeom prst="line">
              <a:avLst/>
            </a:prstGeom>
            <a:solidFill>
              <a:srgbClr val="E1B705"/>
            </a:solid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7608B8F-8049-4D90-8CB9-1B407014FDF9}"/>
                </a:ext>
              </a:extLst>
            </p:cNvPr>
            <p:cNvCxnSpPr>
              <a:cxnSpLocks/>
            </p:cNvCxnSpPr>
            <p:nvPr/>
          </p:nvCxnSpPr>
          <p:spPr>
            <a:xfrm>
              <a:off x="3788850" y="3592239"/>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9210DF4-79E7-4C0E-9C0A-62AD6A968BEC}"/>
                </a:ext>
              </a:extLst>
            </p:cNvPr>
            <p:cNvCxnSpPr>
              <a:cxnSpLocks/>
            </p:cNvCxnSpPr>
            <p:nvPr/>
          </p:nvCxnSpPr>
          <p:spPr>
            <a:xfrm>
              <a:off x="3788850" y="3812880"/>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0A5AA0D-194E-4499-8BC7-6142CE0C448B}"/>
                </a:ext>
              </a:extLst>
            </p:cNvPr>
            <p:cNvCxnSpPr>
              <a:cxnSpLocks/>
            </p:cNvCxnSpPr>
            <p:nvPr/>
          </p:nvCxnSpPr>
          <p:spPr>
            <a:xfrm>
              <a:off x="3788850" y="4033521"/>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9" name="Oval 78">
              <a:extLst>
                <a:ext uri="{FF2B5EF4-FFF2-40B4-BE49-F238E27FC236}">
                  <a16:creationId xmlns:a16="http://schemas.microsoft.com/office/drawing/2014/main" id="{9BF0B09A-C4E2-4F7F-BDFC-3574DEAED92A}"/>
                </a:ext>
              </a:extLst>
            </p:cNvPr>
            <p:cNvSpPr/>
            <p:nvPr/>
          </p:nvSpPr>
          <p:spPr>
            <a:xfrm>
              <a:off x="4993992" y="3219418"/>
              <a:ext cx="98188" cy="981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 name="Parallelogram 108">
            <a:extLst>
              <a:ext uri="{FF2B5EF4-FFF2-40B4-BE49-F238E27FC236}">
                <a16:creationId xmlns:a16="http://schemas.microsoft.com/office/drawing/2014/main" id="{37E58323-4784-4BDF-9F1F-5C8AE85EBE62}"/>
              </a:ext>
            </a:extLst>
          </p:cNvPr>
          <p:cNvSpPr/>
          <p:nvPr/>
        </p:nvSpPr>
        <p:spPr>
          <a:xfrm>
            <a:off x="2838369" y="1921975"/>
            <a:ext cx="4065385" cy="787710"/>
          </a:xfrm>
          <a:prstGeom prst="parallelogram">
            <a:avLst>
              <a:gd name="adj" fmla="val 97034"/>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Parallelogram 125">
            <a:extLst>
              <a:ext uri="{FF2B5EF4-FFF2-40B4-BE49-F238E27FC236}">
                <a16:creationId xmlns:a16="http://schemas.microsoft.com/office/drawing/2014/main" id="{2C758681-B262-4C92-904D-B1B70ED8064C}"/>
              </a:ext>
            </a:extLst>
          </p:cNvPr>
          <p:cNvSpPr/>
          <p:nvPr/>
        </p:nvSpPr>
        <p:spPr>
          <a:xfrm>
            <a:off x="3436539" y="2533649"/>
            <a:ext cx="480141" cy="186703"/>
          </a:xfrm>
          <a:prstGeom prst="parallelogram">
            <a:avLst>
              <a:gd name="adj" fmla="val 9703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Parallelogram 95">
            <a:extLst>
              <a:ext uri="{FF2B5EF4-FFF2-40B4-BE49-F238E27FC236}">
                <a16:creationId xmlns:a16="http://schemas.microsoft.com/office/drawing/2014/main" id="{0969D532-00A2-4451-9FD7-11C3BF8AE49A}"/>
              </a:ext>
            </a:extLst>
          </p:cNvPr>
          <p:cNvSpPr/>
          <p:nvPr/>
        </p:nvSpPr>
        <p:spPr>
          <a:xfrm rot="5400000" flipV="1">
            <a:off x="5259910" y="2828176"/>
            <a:ext cx="2506653" cy="787710"/>
          </a:xfrm>
          <a:prstGeom prst="parallelogram">
            <a:avLst>
              <a:gd name="adj" fmla="val 9767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7" name="Group 96">
            <a:extLst>
              <a:ext uri="{FF2B5EF4-FFF2-40B4-BE49-F238E27FC236}">
                <a16:creationId xmlns:a16="http://schemas.microsoft.com/office/drawing/2014/main" id="{E349B717-495B-485F-AE2D-CBE8E2CF3C06}"/>
              </a:ext>
            </a:extLst>
          </p:cNvPr>
          <p:cNvGrpSpPr/>
          <p:nvPr/>
        </p:nvGrpSpPr>
        <p:grpSpPr>
          <a:xfrm>
            <a:off x="6129395" y="1928651"/>
            <a:ext cx="787710" cy="2543368"/>
            <a:chOff x="6294120" y="2098040"/>
            <a:chExt cx="599440" cy="1935480"/>
          </a:xfrm>
        </p:grpSpPr>
        <p:cxnSp>
          <p:nvCxnSpPr>
            <p:cNvPr id="98" name="Straight Connector 97">
              <a:extLst>
                <a:ext uri="{FF2B5EF4-FFF2-40B4-BE49-F238E27FC236}">
                  <a16:creationId xmlns:a16="http://schemas.microsoft.com/office/drawing/2014/main" id="{01F698AA-4232-43E1-9FA2-F51E9F8B439C}"/>
                </a:ext>
              </a:extLst>
            </p:cNvPr>
            <p:cNvCxnSpPr>
              <a:cxnSpLocks/>
            </p:cNvCxnSpPr>
            <p:nvPr/>
          </p:nvCxnSpPr>
          <p:spPr>
            <a:xfrm flipV="1">
              <a:off x="6294120"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D41C2A7D-702E-4722-92D2-B474D6537D9B}"/>
                </a:ext>
              </a:extLst>
            </p:cNvPr>
            <p:cNvCxnSpPr>
              <a:cxnSpLocks/>
            </p:cNvCxnSpPr>
            <p:nvPr/>
          </p:nvCxnSpPr>
          <p:spPr>
            <a:xfrm>
              <a:off x="6888041" y="2105157"/>
              <a:ext cx="0" cy="132384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7E631A24-46C7-4CEB-A19D-883FB1DF85C2}"/>
                </a:ext>
              </a:extLst>
            </p:cNvPr>
            <p:cNvCxnSpPr>
              <a:cxnSpLocks/>
            </p:cNvCxnSpPr>
            <p:nvPr/>
          </p:nvCxnSpPr>
          <p:spPr>
            <a:xfrm flipV="1">
              <a:off x="6294120" y="343408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BED14A9-454E-4EB6-AAA1-3ABCC92B003A}"/>
                </a:ext>
              </a:extLst>
            </p:cNvPr>
            <p:cNvCxnSpPr>
              <a:cxnSpLocks/>
            </p:cNvCxnSpPr>
            <p:nvPr/>
          </p:nvCxnSpPr>
          <p:spPr>
            <a:xfrm flipV="1">
              <a:off x="6294120" y="2320713"/>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74FAB648-862F-4672-8DBC-A5AAB28A2FC7}"/>
                </a:ext>
              </a:extLst>
            </p:cNvPr>
            <p:cNvCxnSpPr>
              <a:cxnSpLocks/>
            </p:cNvCxnSpPr>
            <p:nvPr/>
          </p:nvCxnSpPr>
          <p:spPr>
            <a:xfrm flipV="1">
              <a:off x="6294120" y="2543386"/>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81DC74A6-6A39-481C-BF84-0782D9097A0C}"/>
                </a:ext>
              </a:extLst>
            </p:cNvPr>
            <p:cNvCxnSpPr>
              <a:cxnSpLocks/>
            </p:cNvCxnSpPr>
            <p:nvPr/>
          </p:nvCxnSpPr>
          <p:spPr>
            <a:xfrm flipV="1">
              <a:off x="6294120" y="2766059"/>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C64DF52A-D4B3-4C93-BFB3-0C0904A7FE59}"/>
                </a:ext>
              </a:extLst>
            </p:cNvPr>
            <p:cNvCxnSpPr>
              <a:cxnSpLocks/>
            </p:cNvCxnSpPr>
            <p:nvPr/>
          </p:nvCxnSpPr>
          <p:spPr>
            <a:xfrm flipV="1">
              <a:off x="6294120" y="2988732"/>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31F5BCC-C386-42BE-A465-8C83DF835545}"/>
                </a:ext>
              </a:extLst>
            </p:cNvPr>
            <p:cNvCxnSpPr>
              <a:cxnSpLocks/>
            </p:cNvCxnSpPr>
            <p:nvPr/>
          </p:nvCxnSpPr>
          <p:spPr>
            <a:xfrm flipV="1">
              <a:off x="6294120" y="3211405"/>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CA08BE4-8FF3-4B9A-89F2-2837C6D73937}"/>
                </a:ext>
              </a:extLst>
            </p:cNvPr>
            <p:cNvCxnSpPr>
              <a:cxnSpLocks/>
            </p:cNvCxnSpPr>
            <p:nvPr/>
          </p:nvCxnSpPr>
          <p:spPr>
            <a:xfrm>
              <a:off x="6730561" y="2257557"/>
              <a:ext cx="0" cy="132384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FD0BCD04-DA4C-4096-99D3-C12A525C4E9F}"/>
                </a:ext>
              </a:extLst>
            </p:cNvPr>
            <p:cNvCxnSpPr>
              <a:cxnSpLocks/>
            </p:cNvCxnSpPr>
            <p:nvPr/>
          </p:nvCxnSpPr>
          <p:spPr>
            <a:xfrm>
              <a:off x="6578161" y="2409957"/>
              <a:ext cx="0" cy="132384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A07FAA72-F9BE-4BC8-B29D-B9FD7FC0D36B}"/>
                </a:ext>
              </a:extLst>
            </p:cNvPr>
            <p:cNvCxnSpPr>
              <a:cxnSpLocks/>
            </p:cNvCxnSpPr>
            <p:nvPr/>
          </p:nvCxnSpPr>
          <p:spPr>
            <a:xfrm>
              <a:off x="6435921" y="2552197"/>
              <a:ext cx="0" cy="132384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8" name="Parallelogram 127">
            <a:extLst>
              <a:ext uri="{FF2B5EF4-FFF2-40B4-BE49-F238E27FC236}">
                <a16:creationId xmlns:a16="http://schemas.microsoft.com/office/drawing/2014/main" id="{102E6379-B3E2-44A3-AA4E-438A9DB2F7FD}"/>
              </a:ext>
            </a:extLst>
          </p:cNvPr>
          <p:cNvSpPr/>
          <p:nvPr/>
        </p:nvSpPr>
        <p:spPr>
          <a:xfrm>
            <a:off x="3629579" y="2340609"/>
            <a:ext cx="480141" cy="186703"/>
          </a:xfrm>
          <a:prstGeom prst="parallelogram">
            <a:avLst>
              <a:gd name="adj" fmla="val 9703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Parallelogram 128">
            <a:extLst>
              <a:ext uri="{FF2B5EF4-FFF2-40B4-BE49-F238E27FC236}">
                <a16:creationId xmlns:a16="http://schemas.microsoft.com/office/drawing/2014/main" id="{77B7658E-0243-4453-AE7F-BB5B6AD5B0DA}"/>
              </a:ext>
            </a:extLst>
          </p:cNvPr>
          <p:cNvSpPr/>
          <p:nvPr/>
        </p:nvSpPr>
        <p:spPr>
          <a:xfrm>
            <a:off x="3941999" y="2338069"/>
            <a:ext cx="480141" cy="186703"/>
          </a:xfrm>
          <a:prstGeom prst="parallelogram">
            <a:avLst>
              <a:gd name="adj" fmla="val 9703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Parallelogram 129">
            <a:extLst>
              <a:ext uri="{FF2B5EF4-FFF2-40B4-BE49-F238E27FC236}">
                <a16:creationId xmlns:a16="http://schemas.microsoft.com/office/drawing/2014/main" id="{8C25A7C1-BF0F-4411-B349-D9DE5802C522}"/>
              </a:ext>
            </a:extLst>
          </p:cNvPr>
          <p:cNvSpPr/>
          <p:nvPr/>
        </p:nvSpPr>
        <p:spPr>
          <a:xfrm>
            <a:off x="4236639" y="2335529"/>
            <a:ext cx="480141" cy="186703"/>
          </a:xfrm>
          <a:prstGeom prst="parallelogram">
            <a:avLst>
              <a:gd name="adj" fmla="val 9703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Parallelogram 130">
            <a:extLst>
              <a:ext uri="{FF2B5EF4-FFF2-40B4-BE49-F238E27FC236}">
                <a16:creationId xmlns:a16="http://schemas.microsoft.com/office/drawing/2014/main" id="{653AD884-BAE2-45C0-9590-E0EE3D335F33}"/>
              </a:ext>
            </a:extLst>
          </p:cNvPr>
          <p:cNvSpPr/>
          <p:nvPr/>
        </p:nvSpPr>
        <p:spPr>
          <a:xfrm>
            <a:off x="4538899" y="2335529"/>
            <a:ext cx="480141" cy="186703"/>
          </a:xfrm>
          <a:prstGeom prst="parallelogram">
            <a:avLst>
              <a:gd name="adj" fmla="val 9703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Parallelogram 131">
            <a:extLst>
              <a:ext uri="{FF2B5EF4-FFF2-40B4-BE49-F238E27FC236}">
                <a16:creationId xmlns:a16="http://schemas.microsoft.com/office/drawing/2014/main" id="{748F9959-5C78-45C8-8BAF-66882F3922E2}"/>
              </a:ext>
            </a:extLst>
          </p:cNvPr>
          <p:cNvSpPr/>
          <p:nvPr/>
        </p:nvSpPr>
        <p:spPr>
          <a:xfrm>
            <a:off x="4828459" y="2338069"/>
            <a:ext cx="480141" cy="186703"/>
          </a:xfrm>
          <a:prstGeom prst="parallelogram">
            <a:avLst>
              <a:gd name="adj" fmla="val 9703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Parallelogram 132">
            <a:extLst>
              <a:ext uri="{FF2B5EF4-FFF2-40B4-BE49-F238E27FC236}">
                <a16:creationId xmlns:a16="http://schemas.microsoft.com/office/drawing/2014/main" id="{3D62CDAF-E5FE-47BE-A364-C79BF1E082F7}"/>
              </a:ext>
            </a:extLst>
          </p:cNvPr>
          <p:cNvSpPr/>
          <p:nvPr/>
        </p:nvSpPr>
        <p:spPr>
          <a:xfrm>
            <a:off x="5130719" y="2340609"/>
            <a:ext cx="480141" cy="186703"/>
          </a:xfrm>
          <a:prstGeom prst="parallelogram">
            <a:avLst>
              <a:gd name="adj" fmla="val 9703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Parallelogram 133">
            <a:extLst>
              <a:ext uri="{FF2B5EF4-FFF2-40B4-BE49-F238E27FC236}">
                <a16:creationId xmlns:a16="http://schemas.microsoft.com/office/drawing/2014/main" id="{F8CA4090-1EA3-4547-A12E-691838ACD25C}"/>
              </a:ext>
            </a:extLst>
          </p:cNvPr>
          <p:cNvSpPr/>
          <p:nvPr/>
        </p:nvSpPr>
        <p:spPr>
          <a:xfrm>
            <a:off x="5415199" y="2343149"/>
            <a:ext cx="480141" cy="186703"/>
          </a:xfrm>
          <a:prstGeom prst="parallelogram">
            <a:avLst>
              <a:gd name="adj" fmla="val 9703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Parallelogram 134">
            <a:extLst>
              <a:ext uri="{FF2B5EF4-FFF2-40B4-BE49-F238E27FC236}">
                <a16:creationId xmlns:a16="http://schemas.microsoft.com/office/drawing/2014/main" id="{03615867-591A-45C8-8943-78BF5F407287}"/>
              </a:ext>
            </a:extLst>
          </p:cNvPr>
          <p:cNvSpPr/>
          <p:nvPr/>
        </p:nvSpPr>
        <p:spPr>
          <a:xfrm>
            <a:off x="5222159" y="2541269"/>
            <a:ext cx="480141" cy="186703"/>
          </a:xfrm>
          <a:prstGeom prst="parallelogram">
            <a:avLst>
              <a:gd name="adj" fmla="val 9703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Parallelogram 135">
            <a:extLst>
              <a:ext uri="{FF2B5EF4-FFF2-40B4-BE49-F238E27FC236}">
                <a16:creationId xmlns:a16="http://schemas.microsoft.com/office/drawing/2014/main" id="{ADEB72DA-3AEC-4319-AE2E-C1D70B012B0C}"/>
              </a:ext>
            </a:extLst>
          </p:cNvPr>
          <p:cNvSpPr/>
          <p:nvPr/>
        </p:nvSpPr>
        <p:spPr>
          <a:xfrm>
            <a:off x="3726099" y="2536189"/>
            <a:ext cx="1668861" cy="186703"/>
          </a:xfrm>
          <a:prstGeom prst="parallelogram">
            <a:avLst>
              <a:gd name="adj" fmla="val 97034"/>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0" name="Group 109">
            <a:extLst>
              <a:ext uri="{FF2B5EF4-FFF2-40B4-BE49-F238E27FC236}">
                <a16:creationId xmlns:a16="http://schemas.microsoft.com/office/drawing/2014/main" id="{E8AAD0BD-38B2-405D-88C3-36DF9C2084A5}"/>
              </a:ext>
            </a:extLst>
          </p:cNvPr>
          <p:cNvGrpSpPr/>
          <p:nvPr/>
        </p:nvGrpSpPr>
        <p:grpSpPr>
          <a:xfrm>
            <a:off x="2845045" y="1927544"/>
            <a:ext cx="4064808" cy="788817"/>
            <a:chOff x="3794760" y="2097198"/>
            <a:chExt cx="3093281" cy="600282"/>
          </a:xfrm>
        </p:grpSpPr>
        <p:cxnSp>
          <p:nvCxnSpPr>
            <p:cNvPr id="111" name="Straight Connector 110">
              <a:extLst>
                <a:ext uri="{FF2B5EF4-FFF2-40B4-BE49-F238E27FC236}">
                  <a16:creationId xmlns:a16="http://schemas.microsoft.com/office/drawing/2014/main" id="{D65CDE3B-8AB1-42FA-949E-C2FBEBF6B7AF}"/>
                </a:ext>
              </a:extLst>
            </p:cNvPr>
            <p:cNvCxnSpPr>
              <a:cxnSpLocks/>
            </p:cNvCxnSpPr>
            <p:nvPr/>
          </p:nvCxnSpPr>
          <p:spPr>
            <a:xfrm flipV="1">
              <a:off x="3794760"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A34299B7-4236-475B-BEDF-A8BD53C98B0B}"/>
                </a:ext>
              </a:extLst>
            </p:cNvPr>
            <p:cNvCxnSpPr>
              <a:cxnSpLocks/>
            </p:cNvCxnSpPr>
            <p:nvPr/>
          </p:nvCxnSpPr>
          <p:spPr>
            <a:xfrm flipV="1">
              <a:off x="4021513"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FD860595-0A60-4D2C-9DA5-C9F8365C5CE2}"/>
                </a:ext>
              </a:extLst>
            </p:cNvPr>
            <p:cNvCxnSpPr>
              <a:cxnSpLocks/>
            </p:cNvCxnSpPr>
            <p:nvPr/>
          </p:nvCxnSpPr>
          <p:spPr>
            <a:xfrm flipV="1">
              <a:off x="4248266"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2582DC6D-8E5C-4007-B3FC-E8E0695C13C8}"/>
                </a:ext>
              </a:extLst>
            </p:cNvPr>
            <p:cNvCxnSpPr>
              <a:cxnSpLocks/>
            </p:cNvCxnSpPr>
            <p:nvPr/>
          </p:nvCxnSpPr>
          <p:spPr>
            <a:xfrm flipV="1">
              <a:off x="4475019"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35C3E32F-28A8-40AA-99FE-19E1300EBC68}"/>
                </a:ext>
              </a:extLst>
            </p:cNvPr>
            <p:cNvCxnSpPr>
              <a:cxnSpLocks/>
            </p:cNvCxnSpPr>
            <p:nvPr/>
          </p:nvCxnSpPr>
          <p:spPr>
            <a:xfrm flipV="1">
              <a:off x="4701772"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419469C1-90DF-4ECD-8DAE-3072BC33804E}"/>
                </a:ext>
              </a:extLst>
            </p:cNvPr>
            <p:cNvCxnSpPr>
              <a:cxnSpLocks/>
            </p:cNvCxnSpPr>
            <p:nvPr/>
          </p:nvCxnSpPr>
          <p:spPr>
            <a:xfrm flipV="1">
              <a:off x="4928525"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D52F94BD-5A1E-4764-9DC8-1D1942B468DA}"/>
                </a:ext>
              </a:extLst>
            </p:cNvPr>
            <p:cNvCxnSpPr>
              <a:cxnSpLocks/>
            </p:cNvCxnSpPr>
            <p:nvPr/>
          </p:nvCxnSpPr>
          <p:spPr>
            <a:xfrm flipV="1">
              <a:off x="5155278"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15B31664-697C-4EAB-8C1B-B6DA08C39B89}"/>
                </a:ext>
              </a:extLst>
            </p:cNvPr>
            <p:cNvCxnSpPr>
              <a:cxnSpLocks/>
            </p:cNvCxnSpPr>
            <p:nvPr/>
          </p:nvCxnSpPr>
          <p:spPr>
            <a:xfrm flipV="1">
              <a:off x="5382031"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747D7D3-B65F-4F00-A8F0-332EEC057A30}"/>
                </a:ext>
              </a:extLst>
            </p:cNvPr>
            <p:cNvCxnSpPr>
              <a:cxnSpLocks/>
            </p:cNvCxnSpPr>
            <p:nvPr/>
          </p:nvCxnSpPr>
          <p:spPr>
            <a:xfrm flipV="1">
              <a:off x="5608784"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79B03D5D-BD50-4448-8B65-140DBEDB4FCF}"/>
                </a:ext>
              </a:extLst>
            </p:cNvPr>
            <p:cNvCxnSpPr>
              <a:cxnSpLocks/>
            </p:cNvCxnSpPr>
            <p:nvPr/>
          </p:nvCxnSpPr>
          <p:spPr>
            <a:xfrm flipV="1">
              <a:off x="5835537"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3888EE39-A235-4664-AFAF-C7722C857CB0}"/>
                </a:ext>
              </a:extLst>
            </p:cNvPr>
            <p:cNvCxnSpPr>
              <a:cxnSpLocks/>
            </p:cNvCxnSpPr>
            <p:nvPr/>
          </p:nvCxnSpPr>
          <p:spPr>
            <a:xfrm flipV="1">
              <a:off x="6062290"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3173F19B-D24C-4003-85CB-CC432362AE75}"/>
                </a:ext>
              </a:extLst>
            </p:cNvPr>
            <p:cNvCxnSpPr>
              <a:cxnSpLocks/>
            </p:cNvCxnSpPr>
            <p:nvPr/>
          </p:nvCxnSpPr>
          <p:spPr>
            <a:xfrm>
              <a:off x="4388290" y="209719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E73F16BE-8526-4D0B-B52D-3A44F56A983D}"/>
                </a:ext>
              </a:extLst>
            </p:cNvPr>
            <p:cNvCxnSpPr>
              <a:cxnSpLocks/>
            </p:cNvCxnSpPr>
            <p:nvPr/>
          </p:nvCxnSpPr>
          <p:spPr>
            <a:xfrm>
              <a:off x="4240970" y="225031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A535D65A-DA23-4975-9CBE-26E81F64F7F6}"/>
                </a:ext>
              </a:extLst>
            </p:cNvPr>
            <p:cNvCxnSpPr>
              <a:cxnSpLocks/>
            </p:cNvCxnSpPr>
            <p:nvPr/>
          </p:nvCxnSpPr>
          <p:spPr>
            <a:xfrm>
              <a:off x="4088570" y="240343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5D5A2B84-8F54-4B75-993B-32B8F3CC5ECF}"/>
                </a:ext>
              </a:extLst>
            </p:cNvPr>
            <p:cNvCxnSpPr>
              <a:cxnSpLocks/>
            </p:cNvCxnSpPr>
            <p:nvPr/>
          </p:nvCxnSpPr>
          <p:spPr>
            <a:xfrm>
              <a:off x="3936170" y="255655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7" name="Title 1">
            <a:extLst>
              <a:ext uri="{FF2B5EF4-FFF2-40B4-BE49-F238E27FC236}">
                <a16:creationId xmlns:a16="http://schemas.microsoft.com/office/drawing/2014/main" id="{362AE2D0-76FA-4304-8780-925913237472}"/>
              </a:ext>
            </a:extLst>
          </p:cNvPr>
          <p:cNvSpPr txBox="1">
            <a:spLocks/>
          </p:cNvSpPr>
          <p:nvPr/>
        </p:nvSpPr>
        <p:spPr>
          <a:xfrm>
            <a:off x="0" y="311146"/>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Resolution of </a:t>
            </a:r>
            <a:r>
              <a:rPr lang="en-US" sz="2800" dirty="0" err="1">
                <a:solidFill>
                  <a:schemeClr val="bg1"/>
                </a:solidFill>
              </a:rPr>
              <a:t>mmWave</a:t>
            </a:r>
            <a:r>
              <a:rPr lang="en-US" sz="2800" dirty="0">
                <a:solidFill>
                  <a:schemeClr val="bg1"/>
                </a:solidFill>
              </a:rPr>
              <a:t> image is low compared to cameras</a:t>
            </a:r>
          </a:p>
        </p:txBody>
      </p:sp>
      <p:sp>
        <p:nvSpPr>
          <p:cNvPr id="138" name="!!ft2">
            <a:extLst>
              <a:ext uri="{FF2B5EF4-FFF2-40B4-BE49-F238E27FC236}">
                <a16:creationId xmlns:a16="http://schemas.microsoft.com/office/drawing/2014/main" id="{65123C7D-E320-4FEA-BED2-E752587CD2B3}"/>
              </a:ext>
            </a:extLst>
          </p:cNvPr>
          <p:cNvSpPr txBox="1">
            <a:spLocks/>
          </p:cNvSpPr>
          <p:nvPr/>
        </p:nvSpPr>
        <p:spPr>
          <a:xfrm>
            <a:off x="-974245" y="2490889"/>
            <a:ext cx="4188879" cy="2215991"/>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800" u="sng" dirty="0">
                <a:solidFill>
                  <a:schemeClr val="bg1"/>
                </a:solidFill>
              </a:rPr>
              <a:t>Range Resolution</a:t>
            </a:r>
          </a:p>
          <a:p>
            <a:r>
              <a:rPr lang="en-US" sz="1800" dirty="0">
                <a:solidFill>
                  <a:schemeClr val="bg1"/>
                </a:solidFill>
                <a:latin typeface="Cambria Math" panose="02040503050406030204" pitchFamily="18" charset="0"/>
                <a:ea typeface="Cambria Math" panose="02040503050406030204" pitchFamily="18" charset="0"/>
              </a:rPr>
              <a:t>∝ </a:t>
            </a:r>
            <a:r>
              <a:rPr lang="en-US" sz="1800" dirty="0">
                <a:solidFill>
                  <a:schemeClr val="bg1"/>
                </a:solidFill>
              </a:rPr>
              <a:t>Bandwidth</a:t>
            </a:r>
          </a:p>
          <a:p>
            <a:r>
              <a:rPr lang="en-US" sz="1800" dirty="0">
                <a:solidFill>
                  <a:schemeClr val="bg1"/>
                </a:solidFill>
              </a:rPr>
              <a:t>Range of frequencies </a:t>
            </a:r>
          </a:p>
          <a:p>
            <a:r>
              <a:rPr lang="en-US" sz="1800" dirty="0">
                <a:solidFill>
                  <a:schemeClr val="bg1"/>
                </a:solidFill>
              </a:rPr>
              <a:t>sent in FMCW</a:t>
            </a:r>
          </a:p>
          <a:p>
            <a:endParaRPr lang="en-US" sz="1800" dirty="0">
              <a:solidFill>
                <a:schemeClr val="bg1"/>
              </a:solidFill>
            </a:endParaRPr>
          </a:p>
          <a:p>
            <a:endParaRPr lang="en-US" sz="1800" dirty="0">
              <a:solidFill>
                <a:schemeClr val="bg1"/>
              </a:solidFill>
            </a:endParaRPr>
          </a:p>
          <a:p>
            <a:endParaRPr lang="en-US" sz="1800" dirty="0">
              <a:solidFill>
                <a:schemeClr val="bg1"/>
              </a:solidFill>
            </a:endParaRPr>
          </a:p>
          <a:p>
            <a:endParaRPr lang="en-US" sz="1800" dirty="0">
              <a:solidFill>
                <a:schemeClr val="bg1"/>
              </a:solidFill>
            </a:endParaRPr>
          </a:p>
        </p:txBody>
      </p:sp>
      <p:cxnSp>
        <p:nvCxnSpPr>
          <p:cNvPr id="93" name="Straight Arrow Connector 92">
            <a:extLst>
              <a:ext uri="{FF2B5EF4-FFF2-40B4-BE49-F238E27FC236}">
                <a16:creationId xmlns:a16="http://schemas.microsoft.com/office/drawing/2014/main" id="{476BC0B9-82CB-4C8D-8AFD-66510AD8804A}"/>
              </a:ext>
            </a:extLst>
          </p:cNvPr>
          <p:cNvCxnSpPr/>
          <p:nvPr/>
        </p:nvCxnSpPr>
        <p:spPr>
          <a:xfrm>
            <a:off x="2331720" y="2697480"/>
            <a:ext cx="0" cy="187452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9" name="!!ft2">
            <a:extLst>
              <a:ext uri="{FF2B5EF4-FFF2-40B4-BE49-F238E27FC236}">
                <a16:creationId xmlns:a16="http://schemas.microsoft.com/office/drawing/2014/main" id="{BB27431F-0028-4365-B6B4-7DED9CACAA45}"/>
              </a:ext>
            </a:extLst>
          </p:cNvPr>
          <p:cNvSpPr txBox="1">
            <a:spLocks/>
          </p:cNvSpPr>
          <p:nvPr/>
        </p:nvSpPr>
        <p:spPr>
          <a:xfrm>
            <a:off x="2469995" y="4699466"/>
            <a:ext cx="4188879" cy="83099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800" u="sng" dirty="0">
                <a:solidFill>
                  <a:schemeClr val="bg1"/>
                </a:solidFill>
              </a:rPr>
              <a:t>Horizontal Resolution</a:t>
            </a:r>
          </a:p>
          <a:p>
            <a:r>
              <a:rPr lang="en-US" sz="1800" dirty="0">
                <a:solidFill>
                  <a:schemeClr val="bg1"/>
                </a:solidFill>
                <a:latin typeface="Cambria Math" panose="02040503050406030204" pitchFamily="18" charset="0"/>
                <a:ea typeface="Cambria Math" panose="02040503050406030204" pitchFamily="18" charset="0"/>
              </a:rPr>
              <a:t>∝ </a:t>
            </a:r>
            <a:r>
              <a:rPr lang="en-US" sz="1800" dirty="0">
                <a:solidFill>
                  <a:schemeClr val="bg1"/>
                </a:solidFill>
              </a:rPr>
              <a:t>Aperture</a:t>
            </a:r>
          </a:p>
          <a:p>
            <a:r>
              <a:rPr lang="en-US" sz="1800" dirty="0">
                <a:solidFill>
                  <a:schemeClr val="bg1"/>
                </a:solidFill>
              </a:rPr>
              <a:t>Distance from First to Last Antenna</a:t>
            </a:r>
          </a:p>
        </p:txBody>
      </p:sp>
      <p:cxnSp>
        <p:nvCxnSpPr>
          <p:cNvPr id="141" name="Straight Arrow Connector 140">
            <a:extLst>
              <a:ext uri="{FF2B5EF4-FFF2-40B4-BE49-F238E27FC236}">
                <a16:creationId xmlns:a16="http://schemas.microsoft.com/office/drawing/2014/main" id="{D67748DB-C043-45F6-BF2C-1B37F19C08C5}"/>
              </a:ext>
            </a:extLst>
          </p:cNvPr>
          <p:cNvCxnSpPr>
            <a:cxnSpLocks/>
          </p:cNvCxnSpPr>
          <p:nvPr/>
        </p:nvCxnSpPr>
        <p:spPr>
          <a:xfrm rot="5400000">
            <a:off x="4480560" y="3710940"/>
            <a:ext cx="0" cy="187452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42" name="Group 141">
            <a:extLst>
              <a:ext uri="{FF2B5EF4-FFF2-40B4-BE49-F238E27FC236}">
                <a16:creationId xmlns:a16="http://schemas.microsoft.com/office/drawing/2014/main" id="{FC31B97C-4798-444A-8602-A3AAEC0C8404}"/>
              </a:ext>
            </a:extLst>
          </p:cNvPr>
          <p:cNvGrpSpPr>
            <a:grpSpLocks noChangeAspect="1"/>
          </p:cNvGrpSpPr>
          <p:nvPr/>
        </p:nvGrpSpPr>
        <p:grpSpPr>
          <a:xfrm>
            <a:off x="4327535" y="985669"/>
            <a:ext cx="417571" cy="514177"/>
            <a:chOff x="3671248" y="1508078"/>
            <a:chExt cx="522436" cy="643302"/>
          </a:xfrm>
        </p:grpSpPr>
        <p:sp>
          <p:nvSpPr>
            <p:cNvPr id="143" name="Isosceles Triangle 142">
              <a:extLst>
                <a:ext uri="{FF2B5EF4-FFF2-40B4-BE49-F238E27FC236}">
                  <a16:creationId xmlns:a16="http://schemas.microsoft.com/office/drawing/2014/main" id="{7CCAAF4D-6674-425C-9329-2DEFBCD3DD6D}"/>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44" name="Straight Connector 143">
              <a:extLst>
                <a:ext uri="{FF2B5EF4-FFF2-40B4-BE49-F238E27FC236}">
                  <a16:creationId xmlns:a16="http://schemas.microsoft.com/office/drawing/2014/main" id="{C67F2754-C97E-43DB-9FAB-12936D77240A}"/>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45" name="Group 144">
            <a:extLst>
              <a:ext uri="{FF2B5EF4-FFF2-40B4-BE49-F238E27FC236}">
                <a16:creationId xmlns:a16="http://schemas.microsoft.com/office/drawing/2014/main" id="{35E2F0FA-78B0-46DF-B2DF-0AEF4CD8914D}"/>
              </a:ext>
            </a:extLst>
          </p:cNvPr>
          <p:cNvGrpSpPr>
            <a:grpSpLocks noChangeAspect="1"/>
          </p:cNvGrpSpPr>
          <p:nvPr/>
        </p:nvGrpSpPr>
        <p:grpSpPr>
          <a:xfrm>
            <a:off x="5334447" y="985669"/>
            <a:ext cx="417571" cy="514177"/>
            <a:chOff x="3671248" y="1508078"/>
            <a:chExt cx="522436" cy="643302"/>
          </a:xfrm>
        </p:grpSpPr>
        <p:sp>
          <p:nvSpPr>
            <p:cNvPr id="146" name="Isosceles Triangle 145">
              <a:extLst>
                <a:ext uri="{FF2B5EF4-FFF2-40B4-BE49-F238E27FC236}">
                  <a16:creationId xmlns:a16="http://schemas.microsoft.com/office/drawing/2014/main" id="{B5F93D66-1126-455A-BAA7-50E4913BB483}"/>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47" name="Straight Connector 146">
              <a:extLst>
                <a:ext uri="{FF2B5EF4-FFF2-40B4-BE49-F238E27FC236}">
                  <a16:creationId xmlns:a16="http://schemas.microsoft.com/office/drawing/2014/main" id="{91C3121A-42A5-422E-A927-9C876E5C111B}"/>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48" name="Group 147">
            <a:extLst>
              <a:ext uri="{FF2B5EF4-FFF2-40B4-BE49-F238E27FC236}">
                <a16:creationId xmlns:a16="http://schemas.microsoft.com/office/drawing/2014/main" id="{8F54524A-7017-46F2-BEB8-366E32215197}"/>
              </a:ext>
            </a:extLst>
          </p:cNvPr>
          <p:cNvGrpSpPr>
            <a:grpSpLocks noChangeAspect="1"/>
          </p:cNvGrpSpPr>
          <p:nvPr/>
        </p:nvGrpSpPr>
        <p:grpSpPr>
          <a:xfrm>
            <a:off x="6341359" y="985669"/>
            <a:ext cx="417571" cy="514177"/>
            <a:chOff x="3671248" y="1508078"/>
            <a:chExt cx="522436" cy="643302"/>
          </a:xfrm>
        </p:grpSpPr>
        <p:sp>
          <p:nvSpPr>
            <p:cNvPr id="149" name="Isosceles Triangle 148">
              <a:extLst>
                <a:ext uri="{FF2B5EF4-FFF2-40B4-BE49-F238E27FC236}">
                  <a16:creationId xmlns:a16="http://schemas.microsoft.com/office/drawing/2014/main" id="{B66025EA-E51D-4071-9BAB-023CF87E11F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50" name="Straight Connector 149">
              <a:extLst>
                <a:ext uri="{FF2B5EF4-FFF2-40B4-BE49-F238E27FC236}">
                  <a16:creationId xmlns:a16="http://schemas.microsoft.com/office/drawing/2014/main" id="{4710AF4E-E21C-44A8-AD6F-BC159FA34047}"/>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51" name="Group 150">
            <a:extLst>
              <a:ext uri="{FF2B5EF4-FFF2-40B4-BE49-F238E27FC236}">
                <a16:creationId xmlns:a16="http://schemas.microsoft.com/office/drawing/2014/main" id="{410FE7D4-65B0-4017-B55F-3E6929BDD981}"/>
              </a:ext>
            </a:extLst>
          </p:cNvPr>
          <p:cNvGrpSpPr/>
          <p:nvPr/>
        </p:nvGrpSpPr>
        <p:grpSpPr>
          <a:xfrm>
            <a:off x="3318520" y="984375"/>
            <a:ext cx="419673" cy="516765"/>
            <a:chOff x="3671248" y="1508078"/>
            <a:chExt cx="522436" cy="643302"/>
          </a:xfrm>
        </p:grpSpPr>
        <p:sp>
          <p:nvSpPr>
            <p:cNvPr id="152" name="Isosceles Triangle 151">
              <a:extLst>
                <a:ext uri="{FF2B5EF4-FFF2-40B4-BE49-F238E27FC236}">
                  <a16:creationId xmlns:a16="http://schemas.microsoft.com/office/drawing/2014/main" id="{CE034031-44A2-4550-82A5-8CE7FD600D5C}"/>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53" name="Straight Connector 152">
              <a:extLst>
                <a:ext uri="{FF2B5EF4-FFF2-40B4-BE49-F238E27FC236}">
                  <a16:creationId xmlns:a16="http://schemas.microsoft.com/office/drawing/2014/main" id="{C3B14352-6F07-462C-9EE3-DAB1F1407B9E}"/>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cxnSp>
        <p:nvCxnSpPr>
          <p:cNvPr id="154" name="Straight Arrow Connector 153">
            <a:extLst>
              <a:ext uri="{FF2B5EF4-FFF2-40B4-BE49-F238E27FC236}">
                <a16:creationId xmlns:a16="http://schemas.microsoft.com/office/drawing/2014/main" id="{BE59F073-F187-48BD-B06A-541B5AC47BF1}"/>
              </a:ext>
            </a:extLst>
          </p:cNvPr>
          <p:cNvCxnSpPr>
            <a:cxnSpLocks/>
          </p:cNvCxnSpPr>
          <p:nvPr/>
        </p:nvCxnSpPr>
        <p:spPr>
          <a:xfrm flipH="1">
            <a:off x="3291840" y="807720"/>
            <a:ext cx="3467100"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55" name="Group 154">
            <a:extLst>
              <a:ext uri="{FF2B5EF4-FFF2-40B4-BE49-F238E27FC236}">
                <a16:creationId xmlns:a16="http://schemas.microsoft.com/office/drawing/2014/main" id="{4DF7AB3B-5034-4494-B896-0F4691DADA52}"/>
              </a:ext>
            </a:extLst>
          </p:cNvPr>
          <p:cNvGrpSpPr>
            <a:grpSpLocks noChangeAspect="1"/>
          </p:cNvGrpSpPr>
          <p:nvPr/>
        </p:nvGrpSpPr>
        <p:grpSpPr>
          <a:xfrm>
            <a:off x="4327535" y="1000909"/>
            <a:ext cx="417571" cy="514177"/>
            <a:chOff x="3671248" y="1508078"/>
            <a:chExt cx="522436" cy="643302"/>
          </a:xfrm>
        </p:grpSpPr>
        <p:sp>
          <p:nvSpPr>
            <p:cNvPr id="156" name="Isosceles Triangle 155">
              <a:extLst>
                <a:ext uri="{FF2B5EF4-FFF2-40B4-BE49-F238E27FC236}">
                  <a16:creationId xmlns:a16="http://schemas.microsoft.com/office/drawing/2014/main" id="{DE7BCED0-5659-40FF-8D71-C706F2EE77B5}"/>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57" name="Straight Connector 156">
              <a:extLst>
                <a:ext uri="{FF2B5EF4-FFF2-40B4-BE49-F238E27FC236}">
                  <a16:creationId xmlns:a16="http://schemas.microsoft.com/office/drawing/2014/main" id="{9525BDDA-8682-4193-A2E5-5C5DF646A479}"/>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D70E9D7A-340F-44DD-AD7C-354EB1942175}"/>
              </a:ext>
            </a:extLst>
          </p:cNvPr>
          <p:cNvGrpSpPr>
            <a:grpSpLocks noChangeAspect="1"/>
          </p:cNvGrpSpPr>
          <p:nvPr/>
        </p:nvGrpSpPr>
        <p:grpSpPr>
          <a:xfrm>
            <a:off x="5334447" y="1000909"/>
            <a:ext cx="417571" cy="514177"/>
            <a:chOff x="3671248" y="1508078"/>
            <a:chExt cx="522436" cy="643302"/>
          </a:xfrm>
        </p:grpSpPr>
        <p:sp>
          <p:nvSpPr>
            <p:cNvPr id="159" name="Isosceles Triangle 158">
              <a:extLst>
                <a:ext uri="{FF2B5EF4-FFF2-40B4-BE49-F238E27FC236}">
                  <a16:creationId xmlns:a16="http://schemas.microsoft.com/office/drawing/2014/main" id="{8F725699-C46D-486A-9EE5-8C09296DD88A}"/>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60" name="Straight Connector 159">
              <a:extLst>
                <a:ext uri="{FF2B5EF4-FFF2-40B4-BE49-F238E27FC236}">
                  <a16:creationId xmlns:a16="http://schemas.microsoft.com/office/drawing/2014/main" id="{8269D1CA-16BD-491D-A260-6FD6020EF640}"/>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A2A25DE4-60AD-44AF-9B86-11F7491147C3}"/>
              </a:ext>
            </a:extLst>
          </p:cNvPr>
          <p:cNvGrpSpPr>
            <a:grpSpLocks noChangeAspect="1"/>
          </p:cNvGrpSpPr>
          <p:nvPr/>
        </p:nvGrpSpPr>
        <p:grpSpPr>
          <a:xfrm>
            <a:off x="6341359" y="1000909"/>
            <a:ext cx="417571" cy="514177"/>
            <a:chOff x="3671248" y="1508078"/>
            <a:chExt cx="522436" cy="643302"/>
          </a:xfrm>
        </p:grpSpPr>
        <p:sp>
          <p:nvSpPr>
            <p:cNvPr id="162" name="Isosceles Triangle 161">
              <a:extLst>
                <a:ext uri="{FF2B5EF4-FFF2-40B4-BE49-F238E27FC236}">
                  <a16:creationId xmlns:a16="http://schemas.microsoft.com/office/drawing/2014/main" id="{873FC2D5-E601-42CA-869E-119D775874BA}"/>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63" name="Straight Connector 162">
              <a:extLst>
                <a:ext uri="{FF2B5EF4-FFF2-40B4-BE49-F238E27FC236}">
                  <a16:creationId xmlns:a16="http://schemas.microsoft.com/office/drawing/2014/main" id="{829979FC-F221-4461-BA44-A8A8219239E2}"/>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64" name="Group 163">
            <a:extLst>
              <a:ext uri="{FF2B5EF4-FFF2-40B4-BE49-F238E27FC236}">
                <a16:creationId xmlns:a16="http://schemas.microsoft.com/office/drawing/2014/main" id="{1F17ED5A-E2B6-4DEA-AC71-0F08A2CF491E}"/>
              </a:ext>
            </a:extLst>
          </p:cNvPr>
          <p:cNvGrpSpPr/>
          <p:nvPr/>
        </p:nvGrpSpPr>
        <p:grpSpPr>
          <a:xfrm>
            <a:off x="3318520" y="999615"/>
            <a:ext cx="419673" cy="516765"/>
            <a:chOff x="3671248" y="1508078"/>
            <a:chExt cx="522436" cy="643302"/>
          </a:xfrm>
        </p:grpSpPr>
        <p:sp>
          <p:nvSpPr>
            <p:cNvPr id="165" name="Isosceles Triangle 164">
              <a:extLst>
                <a:ext uri="{FF2B5EF4-FFF2-40B4-BE49-F238E27FC236}">
                  <a16:creationId xmlns:a16="http://schemas.microsoft.com/office/drawing/2014/main" id="{E4F9A8A6-ABF1-44F0-B382-749629CD7BD4}"/>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66" name="Straight Connector 165">
              <a:extLst>
                <a:ext uri="{FF2B5EF4-FFF2-40B4-BE49-F238E27FC236}">
                  <a16:creationId xmlns:a16="http://schemas.microsoft.com/office/drawing/2014/main" id="{6DE14A53-E361-4871-A222-66C9BABE89AC}"/>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75864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8">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8">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B729915-6973-4324-AC62-629C656842EA}"/>
              </a:ext>
            </a:extLst>
          </p:cNvPr>
          <p:cNvGrpSpPr/>
          <p:nvPr/>
        </p:nvGrpSpPr>
        <p:grpSpPr>
          <a:xfrm>
            <a:off x="2837278" y="2732388"/>
            <a:ext cx="3284864" cy="1739632"/>
            <a:chOff x="3788850" y="2709677"/>
            <a:chExt cx="2499751" cy="1323844"/>
          </a:xfrm>
        </p:grpSpPr>
        <p:sp>
          <p:nvSpPr>
            <p:cNvPr id="5" name="Rectangle 4">
              <a:extLst>
                <a:ext uri="{FF2B5EF4-FFF2-40B4-BE49-F238E27FC236}">
                  <a16:creationId xmlns:a16="http://schemas.microsoft.com/office/drawing/2014/main" id="{C1821BDF-FAD5-4CF7-AD24-83AF3DF93717}"/>
                </a:ext>
              </a:extLst>
            </p:cNvPr>
            <p:cNvSpPr/>
            <p:nvPr/>
          </p:nvSpPr>
          <p:spPr>
            <a:xfrm>
              <a:off x="4701201" y="2712088"/>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0CE9507-2D85-4C99-B70B-9601C67ED7EE}"/>
                </a:ext>
              </a:extLst>
            </p:cNvPr>
            <p:cNvSpPr/>
            <p:nvPr/>
          </p:nvSpPr>
          <p:spPr>
            <a:xfrm>
              <a:off x="4933839" y="2715275"/>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054B65D-C7BE-4425-8069-95025F9B4D16}"/>
                </a:ext>
              </a:extLst>
            </p:cNvPr>
            <p:cNvSpPr/>
            <p:nvPr/>
          </p:nvSpPr>
          <p:spPr>
            <a:xfrm>
              <a:off x="5158509" y="2715275"/>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6488308-5B96-46C6-B91D-C3E4D452B598}"/>
                </a:ext>
              </a:extLst>
            </p:cNvPr>
            <p:cNvSpPr/>
            <p:nvPr/>
          </p:nvSpPr>
          <p:spPr>
            <a:xfrm>
              <a:off x="5387960" y="2715275"/>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F8D6A04-F7FE-4494-AC97-F437612BE406}"/>
                </a:ext>
              </a:extLst>
            </p:cNvPr>
            <p:cNvSpPr/>
            <p:nvPr/>
          </p:nvSpPr>
          <p:spPr>
            <a:xfrm>
              <a:off x="5612631" y="2712088"/>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8F73B09-7F91-4A31-8806-B2F7FF5C7E25}"/>
                </a:ext>
              </a:extLst>
            </p:cNvPr>
            <p:cNvSpPr/>
            <p:nvPr/>
          </p:nvSpPr>
          <p:spPr>
            <a:xfrm>
              <a:off x="4701201" y="2929589"/>
              <a:ext cx="215208" cy="215208"/>
            </a:xfrm>
            <a:prstGeom prst="rect">
              <a:avLst/>
            </a:prstGeom>
            <a:solidFill>
              <a:srgbClr val="BF4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63694EB-ADAC-4DA1-B287-101C9E9C6B30}"/>
                </a:ext>
              </a:extLst>
            </p:cNvPr>
            <p:cNvSpPr/>
            <p:nvPr/>
          </p:nvSpPr>
          <p:spPr>
            <a:xfrm>
              <a:off x="4933839" y="2932776"/>
              <a:ext cx="215208" cy="215208"/>
            </a:xfrm>
            <a:prstGeom prst="rect">
              <a:avLst/>
            </a:prstGeom>
            <a:solidFill>
              <a:srgbClr val="BF4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9FB1A3B-F471-49B5-9B20-5F768260D27E}"/>
                </a:ext>
              </a:extLst>
            </p:cNvPr>
            <p:cNvSpPr/>
            <p:nvPr/>
          </p:nvSpPr>
          <p:spPr>
            <a:xfrm>
              <a:off x="5158509" y="2932776"/>
              <a:ext cx="215208" cy="215208"/>
            </a:xfrm>
            <a:prstGeom prst="rect">
              <a:avLst/>
            </a:prstGeom>
            <a:solidFill>
              <a:srgbClr val="BF4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8806447-1CB3-42F6-B466-E3D84EA23965}"/>
                </a:ext>
              </a:extLst>
            </p:cNvPr>
            <p:cNvSpPr/>
            <p:nvPr/>
          </p:nvSpPr>
          <p:spPr>
            <a:xfrm>
              <a:off x="5387960" y="2932776"/>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C31BD7F-8522-44A9-98BA-DA38A1382E37}"/>
                </a:ext>
              </a:extLst>
            </p:cNvPr>
            <p:cNvSpPr/>
            <p:nvPr/>
          </p:nvSpPr>
          <p:spPr>
            <a:xfrm>
              <a:off x="5612631" y="2929589"/>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B4AF3FA-CD4D-48F5-A8FC-FB1849C47D2B}"/>
                </a:ext>
              </a:extLst>
            </p:cNvPr>
            <p:cNvSpPr/>
            <p:nvPr/>
          </p:nvSpPr>
          <p:spPr>
            <a:xfrm>
              <a:off x="5838895" y="29295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B23AC3B-5E0A-493A-825C-9A2C5F49D743}"/>
                </a:ext>
              </a:extLst>
            </p:cNvPr>
            <p:cNvSpPr/>
            <p:nvPr/>
          </p:nvSpPr>
          <p:spPr>
            <a:xfrm>
              <a:off x="6066752" y="29295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4106C58-0850-44EE-9540-312A31AA6CF2}"/>
                </a:ext>
              </a:extLst>
            </p:cNvPr>
            <p:cNvSpPr/>
            <p:nvPr/>
          </p:nvSpPr>
          <p:spPr>
            <a:xfrm>
              <a:off x="4250267" y="2931182"/>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31F5C77-2EBF-4BC3-ACC6-4F4F8207B9C5}"/>
                </a:ext>
              </a:extLst>
            </p:cNvPr>
            <p:cNvSpPr/>
            <p:nvPr/>
          </p:nvSpPr>
          <p:spPr>
            <a:xfrm>
              <a:off x="4478124" y="2932776"/>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7F6A708-25C1-4525-9055-BE6DDFFC1922}"/>
                </a:ext>
              </a:extLst>
            </p:cNvPr>
            <p:cNvSpPr/>
            <p:nvPr/>
          </p:nvSpPr>
          <p:spPr>
            <a:xfrm>
              <a:off x="4020816" y="292998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75C19E6-8EDB-467C-8191-779297DACDBD}"/>
                </a:ext>
              </a:extLst>
            </p:cNvPr>
            <p:cNvSpPr/>
            <p:nvPr/>
          </p:nvSpPr>
          <p:spPr>
            <a:xfrm>
              <a:off x="3794950" y="2935962"/>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E7C41BA-F4A1-4A73-9130-9F122F273FA8}"/>
                </a:ext>
              </a:extLst>
            </p:cNvPr>
            <p:cNvSpPr/>
            <p:nvPr/>
          </p:nvSpPr>
          <p:spPr>
            <a:xfrm>
              <a:off x="5838895" y="2712088"/>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BA3E2C9-2A3B-42CA-8A8E-715D21049247}"/>
                </a:ext>
              </a:extLst>
            </p:cNvPr>
            <p:cNvSpPr/>
            <p:nvPr/>
          </p:nvSpPr>
          <p:spPr>
            <a:xfrm>
              <a:off x="6069142" y="2712088"/>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CFD274F-E4C3-41F7-9434-36D89D6E30B5}"/>
                </a:ext>
              </a:extLst>
            </p:cNvPr>
            <p:cNvSpPr/>
            <p:nvPr/>
          </p:nvSpPr>
          <p:spPr>
            <a:xfrm>
              <a:off x="4250267" y="2713682"/>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F6FD1448-6E14-4AE0-BE59-4F6FF341E8FA}"/>
                </a:ext>
              </a:extLst>
            </p:cNvPr>
            <p:cNvSpPr/>
            <p:nvPr/>
          </p:nvSpPr>
          <p:spPr>
            <a:xfrm>
              <a:off x="4478124" y="2715275"/>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EA22137-A8F9-43CD-9B88-32E7962649A7}"/>
                </a:ext>
              </a:extLst>
            </p:cNvPr>
            <p:cNvSpPr/>
            <p:nvPr/>
          </p:nvSpPr>
          <p:spPr>
            <a:xfrm>
              <a:off x="4020816" y="271248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54AEB0C-A4E7-424A-ABA8-9890BC2960A4}"/>
                </a:ext>
              </a:extLst>
            </p:cNvPr>
            <p:cNvSpPr/>
            <p:nvPr/>
          </p:nvSpPr>
          <p:spPr>
            <a:xfrm>
              <a:off x="3794950" y="2718462"/>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A7BAFB0-A4C1-4BA7-8E63-D23206F3ADC3}"/>
                </a:ext>
              </a:extLst>
            </p:cNvPr>
            <p:cNvSpPr/>
            <p:nvPr/>
          </p:nvSpPr>
          <p:spPr>
            <a:xfrm>
              <a:off x="4701201" y="3147089"/>
              <a:ext cx="215208" cy="215208"/>
            </a:xfrm>
            <a:prstGeom prst="rect">
              <a:avLst/>
            </a:prstGeom>
            <a:solidFill>
              <a:srgbClr val="BF4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5F45C61-5AEC-4FA0-B30E-4242CFF8A3A4}"/>
                </a:ext>
              </a:extLst>
            </p:cNvPr>
            <p:cNvSpPr/>
            <p:nvPr/>
          </p:nvSpPr>
          <p:spPr>
            <a:xfrm>
              <a:off x="4933839" y="3150276"/>
              <a:ext cx="215208" cy="21520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20828D3-4141-4F4E-82B5-B92C5BF7074E}"/>
                </a:ext>
              </a:extLst>
            </p:cNvPr>
            <p:cNvSpPr/>
            <p:nvPr/>
          </p:nvSpPr>
          <p:spPr>
            <a:xfrm>
              <a:off x="5158509" y="3150276"/>
              <a:ext cx="215208" cy="215208"/>
            </a:xfrm>
            <a:prstGeom prst="rect">
              <a:avLst/>
            </a:prstGeom>
            <a:solidFill>
              <a:srgbClr val="BF4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F0B3EE3-90A3-44F8-A36D-91E631E860AF}"/>
                </a:ext>
              </a:extLst>
            </p:cNvPr>
            <p:cNvSpPr/>
            <p:nvPr/>
          </p:nvSpPr>
          <p:spPr>
            <a:xfrm>
              <a:off x="5387960" y="3150276"/>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B92EF91-22D7-4904-B598-36FBA96EF9C0}"/>
                </a:ext>
              </a:extLst>
            </p:cNvPr>
            <p:cNvSpPr/>
            <p:nvPr/>
          </p:nvSpPr>
          <p:spPr>
            <a:xfrm>
              <a:off x="5612631" y="3147089"/>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AB874C8-D6D3-4270-8E4F-B1C20BAEB037}"/>
                </a:ext>
              </a:extLst>
            </p:cNvPr>
            <p:cNvSpPr/>
            <p:nvPr/>
          </p:nvSpPr>
          <p:spPr>
            <a:xfrm>
              <a:off x="5838895" y="31470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DAF978F-3A66-465C-82B0-0AD1F9596ED0}"/>
                </a:ext>
              </a:extLst>
            </p:cNvPr>
            <p:cNvSpPr/>
            <p:nvPr/>
          </p:nvSpPr>
          <p:spPr>
            <a:xfrm>
              <a:off x="6066752" y="31470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18C173F-08BE-49F6-8D3F-CE31C9005944}"/>
                </a:ext>
              </a:extLst>
            </p:cNvPr>
            <p:cNvSpPr/>
            <p:nvPr/>
          </p:nvSpPr>
          <p:spPr>
            <a:xfrm>
              <a:off x="4250267" y="3148682"/>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17C8900-0F6A-4F35-91EA-AA03AC061D43}"/>
                </a:ext>
              </a:extLst>
            </p:cNvPr>
            <p:cNvSpPr/>
            <p:nvPr/>
          </p:nvSpPr>
          <p:spPr>
            <a:xfrm>
              <a:off x="4478124" y="3150276"/>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4113798-A01D-4339-86BA-73DDB9357BA4}"/>
                </a:ext>
              </a:extLst>
            </p:cNvPr>
            <p:cNvSpPr/>
            <p:nvPr/>
          </p:nvSpPr>
          <p:spPr>
            <a:xfrm>
              <a:off x="4020816" y="314748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28682D2-A9C2-45E8-AB6C-C23AD9ED5E9C}"/>
                </a:ext>
              </a:extLst>
            </p:cNvPr>
            <p:cNvSpPr/>
            <p:nvPr/>
          </p:nvSpPr>
          <p:spPr>
            <a:xfrm>
              <a:off x="3794950" y="3153463"/>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0F9C540-B8FF-4495-93EC-8615161CA70B}"/>
                </a:ext>
              </a:extLst>
            </p:cNvPr>
            <p:cNvSpPr/>
            <p:nvPr/>
          </p:nvSpPr>
          <p:spPr>
            <a:xfrm>
              <a:off x="4703591" y="3366979"/>
              <a:ext cx="215208" cy="215208"/>
            </a:xfrm>
            <a:prstGeom prst="rect">
              <a:avLst/>
            </a:prstGeom>
            <a:solidFill>
              <a:srgbClr val="BF4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83CE35B-B2E6-4A70-8F63-524AD1164702}"/>
                </a:ext>
              </a:extLst>
            </p:cNvPr>
            <p:cNvSpPr/>
            <p:nvPr/>
          </p:nvSpPr>
          <p:spPr>
            <a:xfrm>
              <a:off x="4936229" y="3370166"/>
              <a:ext cx="215208" cy="21520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6E7BE6A-3565-4ABD-B98A-9610FC6BB979}"/>
                </a:ext>
              </a:extLst>
            </p:cNvPr>
            <p:cNvSpPr/>
            <p:nvPr/>
          </p:nvSpPr>
          <p:spPr>
            <a:xfrm>
              <a:off x="5160899" y="3370166"/>
              <a:ext cx="215208" cy="215208"/>
            </a:xfrm>
            <a:prstGeom prst="rect">
              <a:avLst/>
            </a:prstGeom>
            <a:solidFill>
              <a:srgbClr val="BF4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5E92E95-16F5-424D-B5FF-6681EB855271}"/>
                </a:ext>
              </a:extLst>
            </p:cNvPr>
            <p:cNvSpPr/>
            <p:nvPr/>
          </p:nvSpPr>
          <p:spPr>
            <a:xfrm>
              <a:off x="5390350" y="3370166"/>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77B21B4-A31D-4F90-B29A-27032F1837CA}"/>
                </a:ext>
              </a:extLst>
            </p:cNvPr>
            <p:cNvSpPr/>
            <p:nvPr/>
          </p:nvSpPr>
          <p:spPr>
            <a:xfrm>
              <a:off x="5615021" y="3366979"/>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3E5F9F8-9430-41CA-9A02-0E85BF8EC7A7}"/>
                </a:ext>
              </a:extLst>
            </p:cNvPr>
            <p:cNvSpPr/>
            <p:nvPr/>
          </p:nvSpPr>
          <p:spPr>
            <a:xfrm>
              <a:off x="5841285" y="336697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F03406A-D9F1-4AB4-B072-C5AC1AE45A2A}"/>
                </a:ext>
              </a:extLst>
            </p:cNvPr>
            <p:cNvSpPr/>
            <p:nvPr/>
          </p:nvSpPr>
          <p:spPr>
            <a:xfrm>
              <a:off x="6069142" y="336697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B2D8B88E-D1FD-4EEE-81C2-7F462EFF1216}"/>
                </a:ext>
              </a:extLst>
            </p:cNvPr>
            <p:cNvSpPr/>
            <p:nvPr/>
          </p:nvSpPr>
          <p:spPr>
            <a:xfrm>
              <a:off x="4252657" y="3368573"/>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F22C841-7C43-4A1D-AEB0-B6DD6A3A6EFD}"/>
                </a:ext>
              </a:extLst>
            </p:cNvPr>
            <p:cNvSpPr/>
            <p:nvPr/>
          </p:nvSpPr>
          <p:spPr>
            <a:xfrm>
              <a:off x="4480514" y="3370166"/>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C7CF739-339B-4F15-BBCB-F779F449855E}"/>
                </a:ext>
              </a:extLst>
            </p:cNvPr>
            <p:cNvSpPr/>
            <p:nvPr/>
          </p:nvSpPr>
          <p:spPr>
            <a:xfrm>
              <a:off x="4023206" y="3367378"/>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A4D303E2-5F0F-49A3-BC8B-D1BD2BD3AE1F}"/>
                </a:ext>
              </a:extLst>
            </p:cNvPr>
            <p:cNvSpPr/>
            <p:nvPr/>
          </p:nvSpPr>
          <p:spPr>
            <a:xfrm>
              <a:off x="3797340" y="3373353"/>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B2866D7-4652-4CEB-85FF-145B6D092ED7}"/>
                </a:ext>
              </a:extLst>
            </p:cNvPr>
            <p:cNvSpPr/>
            <p:nvPr/>
          </p:nvSpPr>
          <p:spPr>
            <a:xfrm>
              <a:off x="4701201" y="3589260"/>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CF5577D-3909-4C8A-8682-260BC8BE813D}"/>
                </a:ext>
              </a:extLst>
            </p:cNvPr>
            <p:cNvSpPr/>
            <p:nvPr/>
          </p:nvSpPr>
          <p:spPr>
            <a:xfrm>
              <a:off x="4933839" y="3592447"/>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38E1E583-D53F-4B12-980A-07EFE884F137}"/>
                </a:ext>
              </a:extLst>
            </p:cNvPr>
            <p:cNvSpPr/>
            <p:nvPr/>
          </p:nvSpPr>
          <p:spPr>
            <a:xfrm>
              <a:off x="5158509" y="3592447"/>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47616EFC-2376-4BF7-A574-0DE62976CE7F}"/>
                </a:ext>
              </a:extLst>
            </p:cNvPr>
            <p:cNvSpPr/>
            <p:nvPr/>
          </p:nvSpPr>
          <p:spPr>
            <a:xfrm>
              <a:off x="5387960" y="3592447"/>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26001A55-CDC8-4372-B122-895D4017730A}"/>
                </a:ext>
              </a:extLst>
            </p:cNvPr>
            <p:cNvSpPr/>
            <p:nvPr/>
          </p:nvSpPr>
          <p:spPr>
            <a:xfrm>
              <a:off x="5612631" y="3589260"/>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AB3C00C2-1BBA-421B-8685-BB407815CD94}"/>
                </a:ext>
              </a:extLst>
            </p:cNvPr>
            <p:cNvSpPr/>
            <p:nvPr/>
          </p:nvSpPr>
          <p:spPr>
            <a:xfrm>
              <a:off x="5838895" y="358926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82EC995-72AA-43CA-9AAE-D4A097EC0FCC}"/>
                </a:ext>
              </a:extLst>
            </p:cNvPr>
            <p:cNvSpPr/>
            <p:nvPr/>
          </p:nvSpPr>
          <p:spPr>
            <a:xfrm>
              <a:off x="6066752" y="358926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2A303194-AF8A-4AFD-90C4-6EF8BA5DD518}"/>
                </a:ext>
              </a:extLst>
            </p:cNvPr>
            <p:cNvSpPr/>
            <p:nvPr/>
          </p:nvSpPr>
          <p:spPr>
            <a:xfrm>
              <a:off x="4250267" y="3590853"/>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E55D959-6B01-45F5-BEED-520964ED39FE}"/>
                </a:ext>
              </a:extLst>
            </p:cNvPr>
            <p:cNvSpPr/>
            <p:nvPr/>
          </p:nvSpPr>
          <p:spPr>
            <a:xfrm>
              <a:off x="4478124" y="3592447"/>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CBB50FCB-1A18-43CC-9BBB-397B2ACA3FD0}"/>
                </a:ext>
              </a:extLst>
            </p:cNvPr>
            <p:cNvSpPr/>
            <p:nvPr/>
          </p:nvSpPr>
          <p:spPr>
            <a:xfrm>
              <a:off x="4020816" y="3589658"/>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747E4783-2E28-43B6-B0FF-91BAA53E98DC}"/>
                </a:ext>
              </a:extLst>
            </p:cNvPr>
            <p:cNvSpPr/>
            <p:nvPr/>
          </p:nvSpPr>
          <p:spPr>
            <a:xfrm>
              <a:off x="3794950" y="3595634"/>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80103233-2B89-4F5C-AD79-B627E1A1D3A5}"/>
                </a:ext>
              </a:extLst>
            </p:cNvPr>
            <p:cNvSpPr/>
            <p:nvPr/>
          </p:nvSpPr>
          <p:spPr>
            <a:xfrm>
              <a:off x="4703591" y="3809150"/>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66566CEF-BD64-4BDD-B58E-3BCEE0A0789D}"/>
                </a:ext>
              </a:extLst>
            </p:cNvPr>
            <p:cNvSpPr/>
            <p:nvPr/>
          </p:nvSpPr>
          <p:spPr>
            <a:xfrm>
              <a:off x="4936229" y="3812337"/>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DD8829EF-3216-483F-A1D0-28A2020753BE}"/>
                </a:ext>
              </a:extLst>
            </p:cNvPr>
            <p:cNvSpPr/>
            <p:nvPr/>
          </p:nvSpPr>
          <p:spPr>
            <a:xfrm>
              <a:off x="5160899" y="3812337"/>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B2A95A07-1076-42B5-B290-320D7823A113}"/>
                </a:ext>
              </a:extLst>
            </p:cNvPr>
            <p:cNvSpPr/>
            <p:nvPr/>
          </p:nvSpPr>
          <p:spPr>
            <a:xfrm>
              <a:off x="5390350" y="3812337"/>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ED2D38D4-9BE3-4696-8F51-0687B469F97B}"/>
                </a:ext>
              </a:extLst>
            </p:cNvPr>
            <p:cNvSpPr/>
            <p:nvPr/>
          </p:nvSpPr>
          <p:spPr>
            <a:xfrm>
              <a:off x="5615021" y="3809150"/>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5DF79BAB-3397-4021-A4ED-66D3714C67C5}"/>
                </a:ext>
              </a:extLst>
            </p:cNvPr>
            <p:cNvSpPr/>
            <p:nvPr/>
          </p:nvSpPr>
          <p:spPr>
            <a:xfrm>
              <a:off x="5841285" y="380915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F5C6F100-CB6D-46A1-A54E-55052A18E559}"/>
                </a:ext>
              </a:extLst>
            </p:cNvPr>
            <p:cNvSpPr/>
            <p:nvPr/>
          </p:nvSpPr>
          <p:spPr>
            <a:xfrm>
              <a:off x="6069142" y="380915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A9BFBF94-14C8-4860-9D8B-A742C71B100C}"/>
                </a:ext>
              </a:extLst>
            </p:cNvPr>
            <p:cNvSpPr/>
            <p:nvPr/>
          </p:nvSpPr>
          <p:spPr>
            <a:xfrm>
              <a:off x="4252657" y="3810744"/>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96A6AD54-7265-4345-9A17-C36591681F64}"/>
                </a:ext>
              </a:extLst>
            </p:cNvPr>
            <p:cNvSpPr/>
            <p:nvPr/>
          </p:nvSpPr>
          <p:spPr>
            <a:xfrm>
              <a:off x="4480514" y="3812337"/>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7606B1AE-9104-42EC-B47C-B69090432E0F}"/>
                </a:ext>
              </a:extLst>
            </p:cNvPr>
            <p:cNvSpPr/>
            <p:nvPr/>
          </p:nvSpPr>
          <p:spPr>
            <a:xfrm>
              <a:off x="4023206" y="380954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851A6498-37A4-418F-B2B7-312609D1016E}"/>
                </a:ext>
              </a:extLst>
            </p:cNvPr>
            <p:cNvSpPr/>
            <p:nvPr/>
          </p:nvSpPr>
          <p:spPr>
            <a:xfrm>
              <a:off x="3797340" y="3815524"/>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a:extLst>
                <a:ext uri="{FF2B5EF4-FFF2-40B4-BE49-F238E27FC236}">
                  <a16:creationId xmlns:a16="http://schemas.microsoft.com/office/drawing/2014/main" id="{2F15CA1E-FA61-4B8E-AAB9-2C6E478B02EA}"/>
                </a:ext>
              </a:extLst>
            </p:cNvPr>
            <p:cNvGrpSpPr/>
            <p:nvPr/>
          </p:nvGrpSpPr>
          <p:grpSpPr>
            <a:xfrm>
              <a:off x="3788850" y="2709677"/>
              <a:ext cx="2499751" cy="1323844"/>
              <a:chOff x="3212983" y="2780951"/>
              <a:chExt cx="3984771" cy="2600587"/>
            </a:xfrm>
          </p:grpSpPr>
          <p:sp>
            <p:nvSpPr>
              <p:cNvPr id="80" name="Rectangle 79">
                <a:extLst>
                  <a:ext uri="{FF2B5EF4-FFF2-40B4-BE49-F238E27FC236}">
                    <a16:creationId xmlns:a16="http://schemas.microsoft.com/office/drawing/2014/main" id="{7EA23E97-E339-4FA7-8B19-23F829262882}"/>
                  </a:ext>
                </a:extLst>
              </p:cNvPr>
              <p:cNvSpPr/>
              <p:nvPr/>
            </p:nvSpPr>
            <p:spPr>
              <a:xfrm>
                <a:off x="3212983" y="2780951"/>
                <a:ext cx="3984771" cy="260058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a:extLst>
                  <a:ext uri="{FF2B5EF4-FFF2-40B4-BE49-F238E27FC236}">
                    <a16:creationId xmlns:a16="http://schemas.microsoft.com/office/drawing/2014/main" id="{5841BD80-9E83-4786-A5F0-82AFEECE50DE}"/>
                  </a:ext>
                </a:extLst>
              </p:cNvPr>
              <p:cNvCxnSpPr>
                <a:cxnSpLocks/>
              </p:cNvCxnSpPr>
              <p:nvPr/>
            </p:nvCxnSpPr>
            <p:spPr>
              <a:xfrm>
                <a:off x="3212983"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6533B4C-C1EF-4E86-A290-6433C9A05FB2}"/>
                  </a:ext>
                </a:extLst>
              </p:cNvPr>
              <p:cNvCxnSpPr>
                <a:cxnSpLocks/>
              </p:cNvCxnSpPr>
              <p:nvPr/>
            </p:nvCxnSpPr>
            <p:spPr>
              <a:xfrm>
                <a:off x="3575235"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ABAC943-F70F-41E5-862F-DEF9E5D01A22}"/>
                  </a:ext>
                </a:extLst>
              </p:cNvPr>
              <p:cNvCxnSpPr>
                <a:cxnSpLocks/>
              </p:cNvCxnSpPr>
              <p:nvPr/>
            </p:nvCxnSpPr>
            <p:spPr>
              <a:xfrm>
                <a:off x="3937487" y="2780951"/>
                <a:ext cx="0" cy="2600587"/>
              </a:xfrm>
              <a:prstGeom prst="line">
                <a:avLst/>
              </a:prstGeom>
              <a:solidFill>
                <a:schemeClr val="accent6">
                  <a:lumMod val="75000"/>
                </a:schemeClr>
              </a:solid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EDD2FEA-F61F-47E9-954F-E2ECBE1874D6}"/>
                  </a:ext>
                </a:extLst>
              </p:cNvPr>
              <p:cNvCxnSpPr>
                <a:cxnSpLocks/>
              </p:cNvCxnSpPr>
              <p:nvPr/>
            </p:nvCxnSpPr>
            <p:spPr>
              <a:xfrm>
                <a:off x="4299739"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5D0D397-70A7-44A0-85C3-65BD1B05BCF9}"/>
                  </a:ext>
                </a:extLst>
              </p:cNvPr>
              <p:cNvCxnSpPr>
                <a:cxnSpLocks/>
              </p:cNvCxnSpPr>
              <p:nvPr/>
            </p:nvCxnSpPr>
            <p:spPr>
              <a:xfrm>
                <a:off x="4661991" y="2780951"/>
                <a:ext cx="0" cy="2600587"/>
              </a:xfrm>
              <a:prstGeom prst="line">
                <a:avLst/>
              </a:prstGeom>
              <a:solidFill>
                <a:srgbClr val="E1B705"/>
              </a:solid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ADD6C1F-3995-47BB-9A3A-A91FDDD2E0E9}"/>
                  </a:ext>
                </a:extLst>
              </p:cNvPr>
              <p:cNvCxnSpPr>
                <a:cxnSpLocks/>
              </p:cNvCxnSpPr>
              <p:nvPr/>
            </p:nvCxnSpPr>
            <p:spPr>
              <a:xfrm>
                <a:off x="5024243"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18DB97E-3B32-4110-8B63-3FBD2434416F}"/>
                  </a:ext>
                </a:extLst>
              </p:cNvPr>
              <p:cNvCxnSpPr>
                <a:cxnSpLocks/>
              </p:cNvCxnSpPr>
              <p:nvPr/>
            </p:nvCxnSpPr>
            <p:spPr>
              <a:xfrm>
                <a:off x="5386495"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9B94630-35A2-4AD8-AF3F-DE58EB58E781}"/>
                  </a:ext>
                </a:extLst>
              </p:cNvPr>
              <p:cNvCxnSpPr>
                <a:cxnSpLocks/>
              </p:cNvCxnSpPr>
              <p:nvPr/>
            </p:nvCxnSpPr>
            <p:spPr>
              <a:xfrm>
                <a:off x="5748747" y="2780951"/>
                <a:ext cx="0" cy="2600587"/>
              </a:xfrm>
              <a:prstGeom prst="line">
                <a:avLst/>
              </a:prstGeom>
              <a:solidFill>
                <a:srgbClr val="E1B705"/>
              </a:solid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89D849F-0C31-4169-A781-E50BD2F30322}"/>
                  </a:ext>
                </a:extLst>
              </p:cNvPr>
              <p:cNvCxnSpPr>
                <a:cxnSpLocks/>
              </p:cNvCxnSpPr>
              <p:nvPr/>
            </p:nvCxnSpPr>
            <p:spPr>
              <a:xfrm>
                <a:off x="6110999"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71C0311-2DE8-4493-9480-139492050A6C}"/>
                  </a:ext>
                </a:extLst>
              </p:cNvPr>
              <p:cNvCxnSpPr>
                <a:cxnSpLocks/>
              </p:cNvCxnSpPr>
              <p:nvPr/>
            </p:nvCxnSpPr>
            <p:spPr>
              <a:xfrm>
                <a:off x="6473251"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1DE2EA13-E2D7-461D-80E1-2CDF4FAEF3FB}"/>
                  </a:ext>
                </a:extLst>
              </p:cNvPr>
              <p:cNvCxnSpPr>
                <a:cxnSpLocks/>
              </p:cNvCxnSpPr>
              <p:nvPr/>
            </p:nvCxnSpPr>
            <p:spPr>
              <a:xfrm>
                <a:off x="6835503"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307BDDF-0CF1-480B-B7DD-B38A1E32AFFD}"/>
                  </a:ext>
                </a:extLst>
              </p:cNvPr>
              <p:cNvCxnSpPr>
                <a:cxnSpLocks/>
              </p:cNvCxnSpPr>
              <p:nvPr/>
            </p:nvCxnSpPr>
            <p:spPr>
              <a:xfrm>
                <a:off x="7197754"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72" name="Straight Connector 71">
              <a:extLst>
                <a:ext uri="{FF2B5EF4-FFF2-40B4-BE49-F238E27FC236}">
                  <a16:creationId xmlns:a16="http://schemas.microsoft.com/office/drawing/2014/main" id="{F8183AFD-1946-4B71-AB53-E74D00C4EF81}"/>
                </a:ext>
              </a:extLst>
            </p:cNvPr>
            <p:cNvCxnSpPr>
              <a:cxnSpLocks/>
            </p:cNvCxnSpPr>
            <p:nvPr/>
          </p:nvCxnSpPr>
          <p:spPr>
            <a:xfrm>
              <a:off x="3788850" y="315095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7CBC0CA-30AD-4F0E-8AEF-B0334549B1D7}"/>
                </a:ext>
              </a:extLst>
            </p:cNvPr>
            <p:cNvCxnSpPr>
              <a:cxnSpLocks/>
            </p:cNvCxnSpPr>
            <p:nvPr/>
          </p:nvCxnSpPr>
          <p:spPr>
            <a:xfrm>
              <a:off x="3788850" y="293031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B97A459-0B2B-4552-8E49-34D8F54F05D5}"/>
                </a:ext>
              </a:extLst>
            </p:cNvPr>
            <p:cNvCxnSpPr>
              <a:cxnSpLocks/>
            </p:cNvCxnSpPr>
            <p:nvPr/>
          </p:nvCxnSpPr>
          <p:spPr>
            <a:xfrm>
              <a:off x="3788850" y="2709677"/>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2DFC6D0-37ED-4053-978A-7B00344EE11B}"/>
                </a:ext>
              </a:extLst>
            </p:cNvPr>
            <p:cNvCxnSpPr>
              <a:cxnSpLocks/>
            </p:cNvCxnSpPr>
            <p:nvPr/>
          </p:nvCxnSpPr>
          <p:spPr>
            <a:xfrm>
              <a:off x="3788850" y="3371599"/>
              <a:ext cx="2499751" cy="0"/>
            </a:xfrm>
            <a:prstGeom prst="line">
              <a:avLst/>
            </a:prstGeom>
            <a:solidFill>
              <a:srgbClr val="E1B705"/>
            </a:solid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7608B8F-8049-4D90-8CB9-1B407014FDF9}"/>
                </a:ext>
              </a:extLst>
            </p:cNvPr>
            <p:cNvCxnSpPr>
              <a:cxnSpLocks/>
            </p:cNvCxnSpPr>
            <p:nvPr/>
          </p:nvCxnSpPr>
          <p:spPr>
            <a:xfrm>
              <a:off x="3788850" y="3592239"/>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9210DF4-79E7-4C0E-9C0A-62AD6A968BEC}"/>
                </a:ext>
              </a:extLst>
            </p:cNvPr>
            <p:cNvCxnSpPr>
              <a:cxnSpLocks/>
            </p:cNvCxnSpPr>
            <p:nvPr/>
          </p:nvCxnSpPr>
          <p:spPr>
            <a:xfrm>
              <a:off x="3788850" y="3812880"/>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0A5AA0D-194E-4499-8BC7-6142CE0C448B}"/>
                </a:ext>
              </a:extLst>
            </p:cNvPr>
            <p:cNvCxnSpPr>
              <a:cxnSpLocks/>
            </p:cNvCxnSpPr>
            <p:nvPr/>
          </p:nvCxnSpPr>
          <p:spPr>
            <a:xfrm>
              <a:off x="3788850" y="4033521"/>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9" name="Oval 78">
              <a:extLst>
                <a:ext uri="{FF2B5EF4-FFF2-40B4-BE49-F238E27FC236}">
                  <a16:creationId xmlns:a16="http://schemas.microsoft.com/office/drawing/2014/main" id="{9BF0B09A-C4E2-4F7F-BDFC-3574DEAED92A}"/>
                </a:ext>
              </a:extLst>
            </p:cNvPr>
            <p:cNvSpPr/>
            <p:nvPr/>
          </p:nvSpPr>
          <p:spPr>
            <a:xfrm>
              <a:off x="4993992" y="3219418"/>
              <a:ext cx="98188" cy="981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 name="Parallelogram 108">
            <a:extLst>
              <a:ext uri="{FF2B5EF4-FFF2-40B4-BE49-F238E27FC236}">
                <a16:creationId xmlns:a16="http://schemas.microsoft.com/office/drawing/2014/main" id="{37E58323-4784-4BDF-9F1F-5C8AE85EBE62}"/>
              </a:ext>
            </a:extLst>
          </p:cNvPr>
          <p:cNvSpPr/>
          <p:nvPr/>
        </p:nvSpPr>
        <p:spPr>
          <a:xfrm>
            <a:off x="2838369" y="1921975"/>
            <a:ext cx="4065385" cy="787710"/>
          </a:xfrm>
          <a:prstGeom prst="parallelogram">
            <a:avLst>
              <a:gd name="adj" fmla="val 97034"/>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Parallelogram 125">
            <a:extLst>
              <a:ext uri="{FF2B5EF4-FFF2-40B4-BE49-F238E27FC236}">
                <a16:creationId xmlns:a16="http://schemas.microsoft.com/office/drawing/2014/main" id="{2C758681-B262-4C92-904D-B1B70ED8064C}"/>
              </a:ext>
            </a:extLst>
          </p:cNvPr>
          <p:cNvSpPr/>
          <p:nvPr/>
        </p:nvSpPr>
        <p:spPr>
          <a:xfrm>
            <a:off x="3436539" y="2533649"/>
            <a:ext cx="480141" cy="186703"/>
          </a:xfrm>
          <a:prstGeom prst="parallelogram">
            <a:avLst>
              <a:gd name="adj" fmla="val 9703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Parallelogram 95">
            <a:extLst>
              <a:ext uri="{FF2B5EF4-FFF2-40B4-BE49-F238E27FC236}">
                <a16:creationId xmlns:a16="http://schemas.microsoft.com/office/drawing/2014/main" id="{0969D532-00A2-4451-9FD7-11C3BF8AE49A}"/>
              </a:ext>
            </a:extLst>
          </p:cNvPr>
          <p:cNvSpPr/>
          <p:nvPr/>
        </p:nvSpPr>
        <p:spPr>
          <a:xfrm rot="5400000" flipV="1">
            <a:off x="5259910" y="2828176"/>
            <a:ext cx="2506653" cy="787710"/>
          </a:xfrm>
          <a:prstGeom prst="parallelogram">
            <a:avLst>
              <a:gd name="adj" fmla="val 9767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7" name="Group 96">
            <a:extLst>
              <a:ext uri="{FF2B5EF4-FFF2-40B4-BE49-F238E27FC236}">
                <a16:creationId xmlns:a16="http://schemas.microsoft.com/office/drawing/2014/main" id="{E349B717-495B-485F-AE2D-CBE8E2CF3C06}"/>
              </a:ext>
            </a:extLst>
          </p:cNvPr>
          <p:cNvGrpSpPr/>
          <p:nvPr/>
        </p:nvGrpSpPr>
        <p:grpSpPr>
          <a:xfrm>
            <a:off x="6129395" y="1928651"/>
            <a:ext cx="787710" cy="2543368"/>
            <a:chOff x="6294120" y="2098040"/>
            <a:chExt cx="599440" cy="1935480"/>
          </a:xfrm>
        </p:grpSpPr>
        <p:cxnSp>
          <p:nvCxnSpPr>
            <p:cNvPr id="98" name="Straight Connector 97">
              <a:extLst>
                <a:ext uri="{FF2B5EF4-FFF2-40B4-BE49-F238E27FC236}">
                  <a16:creationId xmlns:a16="http://schemas.microsoft.com/office/drawing/2014/main" id="{01F698AA-4232-43E1-9FA2-F51E9F8B439C}"/>
                </a:ext>
              </a:extLst>
            </p:cNvPr>
            <p:cNvCxnSpPr>
              <a:cxnSpLocks/>
            </p:cNvCxnSpPr>
            <p:nvPr/>
          </p:nvCxnSpPr>
          <p:spPr>
            <a:xfrm flipV="1">
              <a:off x="6294120"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D41C2A7D-702E-4722-92D2-B474D6537D9B}"/>
                </a:ext>
              </a:extLst>
            </p:cNvPr>
            <p:cNvCxnSpPr>
              <a:cxnSpLocks/>
            </p:cNvCxnSpPr>
            <p:nvPr/>
          </p:nvCxnSpPr>
          <p:spPr>
            <a:xfrm>
              <a:off x="6888041" y="2105157"/>
              <a:ext cx="0" cy="132384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7E631A24-46C7-4CEB-A19D-883FB1DF85C2}"/>
                </a:ext>
              </a:extLst>
            </p:cNvPr>
            <p:cNvCxnSpPr>
              <a:cxnSpLocks/>
            </p:cNvCxnSpPr>
            <p:nvPr/>
          </p:nvCxnSpPr>
          <p:spPr>
            <a:xfrm flipV="1">
              <a:off x="6294120" y="343408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BED14A9-454E-4EB6-AAA1-3ABCC92B003A}"/>
                </a:ext>
              </a:extLst>
            </p:cNvPr>
            <p:cNvCxnSpPr>
              <a:cxnSpLocks/>
            </p:cNvCxnSpPr>
            <p:nvPr/>
          </p:nvCxnSpPr>
          <p:spPr>
            <a:xfrm flipV="1">
              <a:off x="6294120" y="2320713"/>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74FAB648-862F-4672-8DBC-A5AAB28A2FC7}"/>
                </a:ext>
              </a:extLst>
            </p:cNvPr>
            <p:cNvCxnSpPr>
              <a:cxnSpLocks/>
            </p:cNvCxnSpPr>
            <p:nvPr/>
          </p:nvCxnSpPr>
          <p:spPr>
            <a:xfrm flipV="1">
              <a:off x="6294120" y="2543386"/>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81DC74A6-6A39-481C-BF84-0782D9097A0C}"/>
                </a:ext>
              </a:extLst>
            </p:cNvPr>
            <p:cNvCxnSpPr>
              <a:cxnSpLocks/>
            </p:cNvCxnSpPr>
            <p:nvPr/>
          </p:nvCxnSpPr>
          <p:spPr>
            <a:xfrm flipV="1">
              <a:off x="6294120" y="2766059"/>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C64DF52A-D4B3-4C93-BFB3-0C0904A7FE59}"/>
                </a:ext>
              </a:extLst>
            </p:cNvPr>
            <p:cNvCxnSpPr>
              <a:cxnSpLocks/>
            </p:cNvCxnSpPr>
            <p:nvPr/>
          </p:nvCxnSpPr>
          <p:spPr>
            <a:xfrm flipV="1">
              <a:off x="6294120" y="2988732"/>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31F5BCC-C386-42BE-A465-8C83DF835545}"/>
                </a:ext>
              </a:extLst>
            </p:cNvPr>
            <p:cNvCxnSpPr>
              <a:cxnSpLocks/>
            </p:cNvCxnSpPr>
            <p:nvPr/>
          </p:nvCxnSpPr>
          <p:spPr>
            <a:xfrm flipV="1">
              <a:off x="6294120" y="3211405"/>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CA08BE4-8FF3-4B9A-89F2-2837C6D73937}"/>
                </a:ext>
              </a:extLst>
            </p:cNvPr>
            <p:cNvCxnSpPr>
              <a:cxnSpLocks/>
            </p:cNvCxnSpPr>
            <p:nvPr/>
          </p:nvCxnSpPr>
          <p:spPr>
            <a:xfrm>
              <a:off x="6730561" y="2257557"/>
              <a:ext cx="0" cy="132384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FD0BCD04-DA4C-4096-99D3-C12A525C4E9F}"/>
                </a:ext>
              </a:extLst>
            </p:cNvPr>
            <p:cNvCxnSpPr>
              <a:cxnSpLocks/>
            </p:cNvCxnSpPr>
            <p:nvPr/>
          </p:nvCxnSpPr>
          <p:spPr>
            <a:xfrm>
              <a:off x="6578161" y="2409957"/>
              <a:ext cx="0" cy="132384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A07FAA72-F9BE-4BC8-B29D-B9FD7FC0D36B}"/>
                </a:ext>
              </a:extLst>
            </p:cNvPr>
            <p:cNvCxnSpPr>
              <a:cxnSpLocks/>
            </p:cNvCxnSpPr>
            <p:nvPr/>
          </p:nvCxnSpPr>
          <p:spPr>
            <a:xfrm>
              <a:off x="6435921" y="2552197"/>
              <a:ext cx="0" cy="132384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8" name="Parallelogram 127">
            <a:extLst>
              <a:ext uri="{FF2B5EF4-FFF2-40B4-BE49-F238E27FC236}">
                <a16:creationId xmlns:a16="http://schemas.microsoft.com/office/drawing/2014/main" id="{102E6379-B3E2-44A3-AA4E-438A9DB2F7FD}"/>
              </a:ext>
            </a:extLst>
          </p:cNvPr>
          <p:cNvSpPr/>
          <p:nvPr/>
        </p:nvSpPr>
        <p:spPr>
          <a:xfrm>
            <a:off x="3629579" y="2340609"/>
            <a:ext cx="480141" cy="186703"/>
          </a:xfrm>
          <a:prstGeom prst="parallelogram">
            <a:avLst>
              <a:gd name="adj" fmla="val 9703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Parallelogram 128">
            <a:extLst>
              <a:ext uri="{FF2B5EF4-FFF2-40B4-BE49-F238E27FC236}">
                <a16:creationId xmlns:a16="http://schemas.microsoft.com/office/drawing/2014/main" id="{77B7658E-0243-4453-AE7F-BB5B6AD5B0DA}"/>
              </a:ext>
            </a:extLst>
          </p:cNvPr>
          <p:cNvSpPr/>
          <p:nvPr/>
        </p:nvSpPr>
        <p:spPr>
          <a:xfrm>
            <a:off x="3941999" y="2338069"/>
            <a:ext cx="480141" cy="186703"/>
          </a:xfrm>
          <a:prstGeom prst="parallelogram">
            <a:avLst>
              <a:gd name="adj" fmla="val 9703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Parallelogram 129">
            <a:extLst>
              <a:ext uri="{FF2B5EF4-FFF2-40B4-BE49-F238E27FC236}">
                <a16:creationId xmlns:a16="http://schemas.microsoft.com/office/drawing/2014/main" id="{8C25A7C1-BF0F-4411-B349-D9DE5802C522}"/>
              </a:ext>
            </a:extLst>
          </p:cNvPr>
          <p:cNvSpPr/>
          <p:nvPr/>
        </p:nvSpPr>
        <p:spPr>
          <a:xfrm>
            <a:off x="4236639" y="2335529"/>
            <a:ext cx="480141" cy="186703"/>
          </a:xfrm>
          <a:prstGeom prst="parallelogram">
            <a:avLst>
              <a:gd name="adj" fmla="val 9703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Parallelogram 130">
            <a:extLst>
              <a:ext uri="{FF2B5EF4-FFF2-40B4-BE49-F238E27FC236}">
                <a16:creationId xmlns:a16="http://schemas.microsoft.com/office/drawing/2014/main" id="{653AD884-BAE2-45C0-9590-E0EE3D335F33}"/>
              </a:ext>
            </a:extLst>
          </p:cNvPr>
          <p:cNvSpPr/>
          <p:nvPr/>
        </p:nvSpPr>
        <p:spPr>
          <a:xfrm>
            <a:off x="4538899" y="2335529"/>
            <a:ext cx="480141" cy="186703"/>
          </a:xfrm>
          <a:prstGeom prst="parallelogram">
            <a:avLst>
              <a:gd name="adj" fmla="val 9703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Parallelogram 131">
            <a:extLst>
              <a:ext uri="{FF2B5EF4-FFF2-40B4-BE49-F238E27FC236}">
                <a16:creationId xmlns:a16="http://schemas.microsoft.com/office/drawing/2014/main" id="{748F9959-5C78-45C8-8BAF-66882F3922E2}"/>
              </a:ext>
            </a:extLst>
          </p:cNvPr>
          <p:cNvSpPr/>
          <p:nvPr/>
        </p:nvSpPr>
        <p:spPr>
          <a:xfrm>
            <a:off x="4828459" y="2338069"/>
            <a:ext cx="480141" cy="186703"/>
          </a:xfrm>
          <a:prstGeom prst="parallelogram">
            <a:avLst>
              <a:gd name="adj" fmla="val 9703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Parallelogram 132">
            <a:extLst>
              <a:ext uri="{FF2B5EF4-FFF2-40B4-BE49-F238E27FC236}">
                <a16:creationId xmlns:a16="http://schemas.microsoft.com/office/drawing/2014/main" id="{3D62CDAF-E5FE-47BE-A364-C79BF1E082F7}"/>
              </a:ext>
            </a:extLst>
          </p:cNvPr>
          <p:cNvSpPr/>
          <p:nvPr/>
        </p:nvSpPr>
        <p:spPr>
          <a:xfrm>
            <a:off x="5130719" y="2340609"/>
            <a:ext cx="480141" cy="186703"/>
          </a:xfrm>
          <a:prstGeom prst="parallelogram">
            <a:avLst>
              <a:gd name="adj" fmla="val 9703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Parallelogram 133">
            <a:extLst>
              <a:ext uri="{FF2B5EF4-FFF2-40B4-BE49-F238E27FC236}">
                <a16:creationId xmlns:a16="http://schemas.microsoft.com/office/drawing/2014/main" id="{F8CA4090-1EA3-4547-A12E-691838ACD25C}"/>
              </a:ext>
            </a:extLst>
          </p:cNvPr>
          <p:cNvSpPr/>
          <p:nvPr/>
        </p:nvSpPr>
        <p:spPr>
          <a:xfrm>
            <a:off x="5415199" y="2343149"/>
            <a:ext cx="480141" cy="186703"/>
          </a:xfrm>
          <a:prstGeom prst="parallelogram">
            <a:avLst>
              <a:gd name="adj" fmla="val 9703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Parallelogram 134">
            <a:extLst>
              <a:ext uri="{FF2B5EF4-FFF2-40B4-BE49-F238E27FC236}">
                <a16:creationId xmlns:a16="http://schemas.microsoft.com/office/drawing/2014/main" id="{03615867-591A-45C8-8943-78BF5F407287}"/>
              </a:ext>
            </a:extLst>
          </p:cNvPr>
          <p:cNvSpPr/>
          <p:nvPr/>
        </p:nvSpPr>
        <p:spPr>
          <a:xfrm>
            <a:off x="5222159" y="2541269"/>
            <a:ext cx="480141" cy="186703"/>
          </a:xfrm>
          <a:prstGeom prst="parallelogram">
            <a:avLst>
              <a:gd name="adj" fmla="val 9703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Parallelogram 135">
            <a:extLst>
              <a:ext uri="{FF2B5EF4-FFF2-40B4-BE49-F238E27FC236}">
                <a16:creationId xmlns:a16="http://schemas.microsoft.com/office/drawing/2014/main" id="{ADEB72DA-3AEC-4319-AE2E-C1D70B012B0C}"/>
              </a:ext>
            </a:extLst>
          </p:cNvPr>
          <p:cNvSpPr/>
          <p:nvPr/>
        </p:nvSpPr>
        <p:spPr>
          <a:xfrm>
            <a:off x="3726099" y="2536189"/>
            <a:ext cx="1668861" cy="186703"/>
          </a:xfrm>
          <a:prstGeom prst="parallelogram">
            <a:avLst>
              <a:gd name="adj" fmla="val 97034"/>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0" name="Group 109">
            <a:extLst>
              <a:ext uri="{FF2B5EF4-FFF2-40B4-BE49-F238E27FC236}">
                <a16:creationId xmlns:a16="http://schemas.microsoft.com/office/drawing/2014/main" id="{E8AAD0BD-38B2-405D-88C3-36DF9C2084A5}"/>
              </a:ext>
            </a:extLst>
          </p:cNvPr>
          <p:cNvGrpSpPr/>
          <p:nvPr/>
        </p:nvGrpSpPr>
        <p:grpSpPr>
          <a:xfrm>
            <a:off x="2845045" y="1927544"/>
            <a:ext cx="4064808" cy="788817"/>
            <a:chOff x="3794760" y="2097198"/>
            <a:chExt cx="3093281" cy="600282"/>
          </a:xfrm>
        </p:grpSpPr>
        <p:cxnSp>
          <p:nvCxnSpPr>
            <p:cNvPr id="111" name="Straight Connector 110">
              <a:extLst>
                <a:ext uri="{FF2B5EF4-FFF2-40B4-BE49-F238E27FC236}">
                  <a16:creationId xmlns:a16="http://schemas.microsoft.com/office/drawing/2014/main" id="{D65CDE3B-8AB1-42FA-949E-C2FBEBF6B7AF}"/>
                </a:ext>
              </a:extLst>
            </p:cNvPr>
            <p:cNvCxnSpPr>
              <a:cxnSpLocks/>
            </p:cNvCxnSpPr>
            <p:nvPr/>
          </p:nvCxnSpPr>
          <p:spPr>
            <a:xfrm flipV="1">
              <a:off x="3794760"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A34299B7-4236-475B-BEDF-A8BD53C98B0B}"/>
                </a:ext>
              </a:extLst>
            </p:cNvPr>
            <p:cNvCxnSpPr>
              <a:cxnSpLocks/>
            </p:cNvCxnSpPr>
            <p:nvPr/>
          </p:nvCxnSpPr>
          <p:spPr>
            <a:xfrm flipV="1">
              <a:off x="4021513"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FD860595-0A60-4D2C-9DA5-C9F8365C5CE2}"/>
                </a:ext>
              </a:extLst>
            </p:cNvPr>
            <p:cNvCxnSpPr>
              <a:cxnSpLocks/>
            </p:cNvCxnSpPr>
            <p:nvPr/>
          </p:nvCxnSpPr>
          <p:spPr>
            <a:xfrm flipV="1">
              <a:off x="4248266"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2582DC6D-8E5C-4007-B3FC-E8E0695C13C8}"/>
                </a:ext>
              </a:extLst>
            </p:cNvPr>
            <p:cNvCxnSpPr>
              <a:cxnSpLocks/>
            </p:cNvCxnSpPr>
            <p:nvPr/>
          </p:nvCxnSpPr>
          <p:spPr>
            <a:xfrm flipV="1">
              <a:off x="4475019"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35C3E32F-28A8-40AA-99FE-19E1300EBC68}"/>
                </a:ext>
              </a:extLst>
            </p:cNvPr>
            <p:cNvCxnSpPr>
              <a:cxnSpLocks/>
            </p:cNvCxnSpPr>
            <p:nvPr/>
          </p:nvCxnSpPr>
          <p:spPr>
            <a:xfrm flipV="1">
              <a:off x="4701772"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419469C1-90DF-4ECD-8DAE-3072BC33804E}"/>
                </a:ext>
              </a:extLst>
            </p:cNvPr>
            <p:cNvCxnSpPr>
              <a:cxnSpLocks/>
            </p:cNvCxnSpPr>
            <p:nvPr/>
          </p:nvCxnSpPr>
          <p:spPr>
            <a:xfrm flipV="1">
              <a:off x="4928525"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D52F94BD-5A1E-4764-9DC8-1D1942B468DA}"/>
                </a:ext>
              </a:extLst>
            </p:cNvPr>
            <p:cNvCxnSpPr>
              <a:cxnSpLocks/>
            </p:cNvCxnSpPr>
            <p:nvPr/>
          </p:nvCxnSpPr>
          <p:spPr>
            <a:xfrm flipV="1">
              <a:off x="5155278"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15B31664-697C-4EAB-8C1B-B6DA08C39B89}"/>
                </a:ext>
              </a:extLst>
            </p:cNvPr>
            <p:cNvCxnSpPr>
              <a:cxnSpLocks/>
            </p:cNvCxnSpPr>
            <p:nvPr/>
          </p:nvCxnSpPr>
          <p:spPr>
            <a:xfrm flipV="1">
              <a:off x="5382031"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747D7D3-B65F-4F00-A8F0-332EEC057A30}"/>
                </a:ext>
              </a:extLst>
            </p:cNvPr>
            <p:cNvCxnSpPr>
              <a:cxnSpLocks/>
            </p:cNvCxnSpPr>
            <p:nvPr/>
          </p:nvCxnSpPr>
          <p:spPr>
            <a:xfrm flipV="1">
              <a:off x="5608784"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79B03D5D-BD50-4448-8B65-140DBEDB4FCF}"/>
                </a:ext>
              </a:extLst>
            </p:cNvPr>
            <p:cNvCxnSpPr>
              <a:cxnSpLocks/>
            </p:cNvCxnSpPr>
            <p:nvPr/>
          </p:nvCxnSpPr>
          <p:spPr>
            <a:xfrm flipV="1">
              <a:off x="5835537"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3888EE39-A235-4664-AFAF-C7722C857CB0}"/>
                </a:ext>
              </a:extLst>
            </p:cNvPr>
            <p:cNvCxnSpPr>
              <a:cxnSpLocks/>
            </p:cNvCxnSpPr>
            <p:nvPr/>
          </p:nvCxnSpPr>
          <p:spPr>
            <a:xfrm flipV="1">
              <a:off x="6062290"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3173F19B-D24C-4003-85CB-CC432362AE75}"/>
                </a:ext>
              </a:extLst>
            </p:cNvPr>
            <p:cNvCxnSpPr>
              <a:cxnSpLocks/>
            </p:cNvCxnSpPr>
            <p:nvPr/>
          </p:nvCxnSpPr>
          <p:spPr>
            <a:xfrm>
              <a:off x="4388290" y="209719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E73F16BE-8526-4D0B-B52D-3A44F56A983D}"/>
                </a:ext>
              </a:extLst>
            </p:cNvPr>
            <p:cNvCxnSpPr>
              <a:cxnSpLocks/>
            </p:cNvCxnSpPr>
            <p:nvPr/>
          </p:nvCxnSpPr>
          <p:spPr>
            <a:xfrm>
              <a:off x="4240970" y="225031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A535D65A-DA23-4975-9CBE-26E81F64F7F6}"/>
                </a:ext>
              </a:extLst>
            </p:cNvPr>
            <p:cNvCxnSpPr>
              <a:cxnSpLocks/>
            </p:cNvCxnSpPr>
            <p:nvPr/>
          </p:nvCxnSpPr>
          <p:spPr>
            <a:xfrm>
              <a:off x="4088570" y="240343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5D5A2B84-8F54-4B75-993B-32B8F3CC5ECF}"/>
                </a:ext>
              </a:extLst>
            </p:cNvPr>
            <p:cNvCxnSpPr>
              <a:cxnSpLocks/>
            </p:cNvCxnSpPr>
            <p:nvPr/>
          </p:nvCxnSpPr>
          <p:spPr>
            <a:xfrm>
              <a:off x="3936170" y="255655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7" name="Title 1">
            <a:extLst>
              <a:ext uri="{FF2B5EF4-FFF2-40B4-BE49-F238E27FC236}">
                <a16:creationId xmlns:a16="http://schemas.microsoft.com/office/drawing/2014/main" id="{362AE2D0-76FA-4304-8780-925913237472}"/>
              </a:ext>
            </a:extLst>
          </p:cNvPr>
          <p:cNvSpPr txBox="1">
            <a:spLocks/>
          </p:cNvSpPr>
          <p:nvPr/>
        </p:nvSpPr>
        <p:spPr>
          <a:xfrm>
            <a:off x="0" y="311146"/>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Resolution of </a:t>
            </a:r>
            <a:r>
              <a:rPr lang="en-US" sz="2800" dirty="0" err="1">
                <a:solidFill>
                  <a:schemeClr val="bg1"/>
                </a:solidFill>
              </a:rPr>
              <a:t>mmWave</a:t>
            </a:r>
            <a:r>
              <a:rPr lang="en-US" sz="2800" dirty="0">
                <a:solidFill>
                  <a:schemeClr val="bg1"/>
                </a:solidFill>
              </a:rPr>
              <a:t> image is low compared to cameras</a:t>
            </a:r>
          </a:p>
        </p:txBody>
      </p:sp>
      <p:sp>
        <p:nvSpPr>
          <p:cNvPr id="138" name="!!ft2">
            <a:extLst>
              <a:ext uri="{FF2B5EF4-FFF2-40B4-BE49-F238E27FC236}">
                <a16:creationId xmlns:a16="http://schemas.microsoft.com/office/drawing/2014/main" id="{65123C7D-E320-4FEA-BED2-E752587CD2B3}"/>
              </a:ext>
            </a:extLst>
          </p:cNvPr>
          <p:cNvSpPr txBox="1">
            <a:spLocks/>
          </p:cNvSpPr>
          <p:nvPr/>
        </p:nvSpPr>
        <p:spPr>
          <a:xfrm>
            <a:off x="-974245" y="2490889"/>
            <a:ext cx="4188879" cy="2215991"/>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800" u="sng" dirty="0">
                <a:solidFill>
                  <a:schemeClr val="bg1"/>
                </a:solidFill>
              </a:rPr>
              <a:t>Range Resolution</a:t>
            </a:r>
          </a:p>
          <a:p>
            <a:r>
              <a:rPr lang="en-US" sz="1800" dirty="0">
                <a:solidFill>
                  <a:schemeClr val="bg1"/>
                </a:solidFill>
                <a:latin typeface="Cambria Math" panose="02040503050406030204" pitchFamily="18" charset="0"/>
                <a:ea typeface="Cambria Math" panose="02040503050406030204" pitchFamily="18" charset="0"/>
              </a:rPr>
              <a:t>∝ </a:t>
            </a:r>
            <a:r>
              <a:rPr lang="en-US" sz="1800" dirty="0">
                <a:solidFill>
                  <a:schemeClr val="bg1"/>
                </a:solidFill>
              </a:rPr>
              <a:t>Bandwidth</a:t>
            </a:r>
          </a:p>
          <a:p>
            <a:r>
              <a:rPr lang="en-US" sz="1800" dirty="0">
                <a:solidFill>
                  <a:schemeClr val="bg1"/>
                </a:solidFill>
              </a:rPr>
              <a:t>Range of frequencies </a:t>
            </a:r>
          </a:p>
          <a:p>
            <a:r>
              <a:rPr lang="en-US" sz="1800" dirty="0">
                <a:solidFill>
                  <a:schemeClr val="bg1"/>
                </a:solidFill>
              </a:rPr>
              <a:t>sent in FMCW</a:t>
            </a:r>
          </a:p>
          <a:p>
            <a:endParaRPr lang="en-US" sz="1800" dirty="0">
              <a:solidFill>
                <a:schemeClr val="bg1"/>
              </a:solidFill>
            </a:endParaRPr>
          </a:p>
          <a:p>
            <a:endParaRPr lang="en-US" sz="1800" dirty="0">
              <a:solidFill>
                <a:schemeClr val="bg1"/>
              </a:solidFill>
            </a:endParaRPr>
          </a:p>
          <a:p>
            <a:endParaRPr lang="en-US" sz="1800" dirty="0">
              <a:solidFill>
                <a:schemeClr val="bg1"/>
              </a:solidFill>
            </a:endParaRPr>
          </a:p>
          <a:p>
            <a:endParaRPr lang="en-US" sz="1800" dirty="0">
              <a:solidFill>
                <a:schemeClr val="bg1"/>
              </a:solidFill>
            </a:endParaRPr>
          </a:p>
        </p:txBody>
      </p:sp>
      <p:cxnSp>
        <p:nvCxnSpPr>
          <p:cNvPr id="93" name="Straight Arrow Connector 92">
            <a:extLst>
              <a:ext uri="{FF2B5EF4-FFF2-40B4-BE49-F238E27FC236}">
                <a16:creationId xmlns:a16="http://schemas.microsoft.com/office/drawing/2014/main" id="{476BC0B9-82CB-4C8D-8AFD-66510AD8804A}"/>
              </a:ext>
            </a:extLst>
          </p:cNvPr>
          <p:cNvCxnSpPr/>
          <p:nvPr/>
        </p:nvCxnSpPr>
        <p:spPr>
          <a:xfrm>
            <a:off x="2331720" y="2697480"/>
            <a:ext cx="0" cy="187452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9" name="!!ft2">
            <a:extLst>
              <a:ext uri="{FF2B5EF4-FFF2-40B4-BE49-F238E27FC236}">
                <a16:creationId xmlns:a16="http://schemas.microsoft.com/office/drawing/2014/main" id="{BB27431F-0028-4365-B6B4-7DED9CACAA45}"/>
              </a:ext>
            </a:extLst>
          </p:cNvPr>
          <p:cNvSpPr txBox="1">
            <a:spLocks/>
          </p:cNvSpPr>
          <p:nvPr/>
        </p:nvSpPr>
        <p:spPr>
          <a:xfrm>
            <a:off x="2469995" y="4699466"/>
            <a:ext cx="4188879" cy="83099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800" u="sng" dirty="0">
                <a:solidFill>
                  <a:schemeClr val="bg1"/>
                </a:solidFill>
              </a:rPr>
              <a:t>Horizontal Resolution</a:t>
            </a:r>
          </a:p>
          <a:p>
            <a:r>
              <a:rPr lang="en-US" sz="1800" dirty="0">
                <a:solidFill>
                  <a:schemeClr val="bg1"/>
                </a:solidFill>
                <a:latin typeface="Cambria Math" panose="02040503050406030204" pitchFamily="18" charset="0"/>
                <a:ea typeface="Cambria Math" panose="02040503050406030204" pitchFamily="18" charset="0"/>
              </a:rPr>
              <a:t>∝ </a:t>
            </a:r>
            <a:r>
              <a:rPr lang="en-US" sz="1800" dirty="0">
                <a:solidFill>
                  <a:schemeClr val="bg1"/>
                </a:solidFill>
              </a:rPr>
              <a:t>Aperture</a:t>
            </a:r>
          </a:p>
          <a:p>
            <a:r>
              <a:rPr lang="en-US" sz="1800" dirty="0">
                <a:solidFill>
                  <a:schemeClr val="bg1"/>
                </a:solidFill>
              </a:rPr>
              <a:t>Distance from First to Last Antenna</a:t>
            </a:r>
          </a:p>
        </p:txBody>
      </p:sp>
      <p:cxnSp>
        <p:nvCxnSpPr>
          <p:cNvPr id="141" name="Straight Arrow Connector 140">
            <a:extLst>
              <a:ext uri="{FF2B5EF4-FFF2-40B4-BE49-F238E27FC236}">
                <a16:creationId xmlns:a16="http://schemas.microsoft.com/office/drawing/2014/main" id="{D67748DB-C043-45F6-BF2C-1B37F19C08C5}"/>
              </a:ext>
            </a:extLst>
          </p:cNvPr>
          <p:cNvCxnSpPr>
            <a:cxnSpLocks/>
          </p:cNvCxnSpPr>
          <p:nvPr/>
        </p:nvCxnSpPr>
        <p:spPr>
          <a:xfrm rot="5400000">
            <a:off x="4480560" y="3710940"/>
            <a:ext cx="0" cy="187452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42" name="Group 141">
            <a:extLst>
              <a:ext uri="{FF2B5EF4-FFF2-40B4-BE49-F238E27FC236}">
                <a16:creationId xmlns:a16="http://schemas.microsoft.com/office/drawing/2014/main" id="{FC31B97C-4798-444A-8602-A3AAEC0C8404}"/>
              </a:ext>
            </a:extLst>
          </p:cNvPr>
          <p:cNvGrpSpPr>
            <a:grpSpLocks noChangeAspect="1"/>
          </p:cNvGrpSpPr>
          <p:nvPr/>
        </p:nvGrpSpPr>
        <p:grpSpPr>
          <a:xfrm>
            <a:off x="4327535" y="985669"/>
            <a:ext cx="417571" cy="514177"/>
            <a:chOff x="3671248" y="1508078"/>
            <a:chExt cx="522436" cy="643302"/>
          </a:xfrm>
        </p:grpSpPr>
        <p:sp>
          <p:nvSpPr>
            <p:cNvPr id="143" name="Isosceles Triangle 142">
              <a:extLst>
                <a:ext uri="{FF2B5EF4-FFF2-40B4-BE49-F238E27FC236}">
                  <a16:creationId xmlns:a16="http://schemas.microsoft.com/office/drawing/2014/main" id="{7CCAAF4D-6674-425C-9329-2DEFBCD3DD6D}"/>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44" name="Straight Connector 143">
              <a:extLst>
                <a:ext uri="{FF2B5EF4-FFF2-40B4-BE49-F238E27FC236}">
                  <a16:creationId xmlns:a16="http://schemas.microsoft.com/office/drawing/2014/main" id="{C67F2754-C97E-43DB-9FAB-12936D77240A}"/>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45" name="Group 144">
            <a:extLst>
              <a:ext uri="{FF2B5EF4-FFF2-40B4-BE49-F238E27FC236}">
                <a16:creationId xmlns:a16="http://schemas.microsoft.com/office/drawing/2014/main" id="{35E2F0FA-78B0-46DF-B2DF-0AEF4CD8914D}"/>
              </a:ext>
            </a:extLst>
          </p:cNvPr>
          <p:cNvGrpSpPr>
            <a:grpSpLocks noChangeAspect="1"/>
          </p:cNvGrpSpPr>
          <p:nvPr/>
        </p:nvGrpSpPr>
        <p:grpSpPr>
          <a:xfrm>
            <a:off x="5334447" y="985669"/>
            <a:ext cx="417571" cy="514177"/>
            <a:chOff x="3671248" y="1508078"/>
            <a:chExt cx="522436" cy="643302"/>
          </a:xfrm>
        </p:grpSpPr>
        <p:sp>
          <p:nvSpPr>
            <p:cNvPr id="146" name="Isosceles Triangle 145">
              <a:extLst>
                <a:ext uri="{FF2B5EF4-FFF2-40B4-BE49-F238E27FC236}">
                  <a16:creationId xmlns:a16="http://schemas.microsoft.com/office/drawing/2014/main" id="{B5F93D66-1126-455A-BAA7-50E4913BB483}"/>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47" name="Straight Connector 146">
              <a:extLst>
                <a:ext uri="{FF2B5EF4-FFF2-40B4-BE49-F238E27FC236}">
                  <a16:creationId xmlns:a16="http://schemas.microsoft.com/office/drawing/2014/main" id="{91C3121A-42A5-422E-A927-9C876E5C111B}"/>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48" name="Group 147">
            <a:extLst>
              <a:ext uri="{FF2B5EF4-FFF2-40B4-BE49-F238E27FC236}">
                <a16:creationId xmlns:a16="http://schemas.microsoft.com/office/drawing/2014/main" id="{8F54524A-7017-46F2-BEB8-366E32215197}"/>
              </a:ext>
            </a:extLst>
          </p:cNvPr>
          <p:cNvGrpSpPr>
            <a:grpSpLocks noChangeAspect="1"/>
          </p:cNvGrpSpPr>
          <p:nvPr/>
        </p:nvGrpSpPr>
        <p:grpSpPr>
          <a:xfrm>
            <a:off x="6341359" y="985669"/>
            <a:ext cx="417571" cy="514177"/>
            <a:chOff x="3671248" y="1508078"/>
            <a:chExt cx="522436" cy="643302"/>
          </a:xfrm>
        </p:grpSpPr>
        <p:sp>
          <p:nvSpPr>
            <p:cNvPr id="149" name="Isosceles Triangle 148">
              <a:extLst>
                <a:ext uri="{FF2B5EF4-FFF2-40B4-BE49-F238E27FC236}">
                  <a16:creationId xmlns:a16="http://schemas.microsoft.com/office/drawing/2014/main" id="{B66025EA-E51D-4071-9BAB-023CF87E11F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50" name="Straight Connector 149">
              <a:extLst>
                <a:ext uri="{FF2B5EF4-FFF2-40B4-BE49-F238E27FC236}">
                  <a16:creationId xmlns:a16="http://schemas.microsoft.com/office/drawing/2014/main" id="{4710AF4E-E21C-44A8-AD6F-BC159FA34047}"/>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51" name="Group 150">
            <a:extLst>
              <a:ext uri="{FF2B5EF4-FFF2-40B4-BE49-F238E27FC236}">
                <a16:creationId xmlns:a16="http://schemas.microsoft.com/office/drawing/2014/main" id="{410FE7D4-65B0-4017-B55F-3E6929BDD981}"/>
              </a:ext>
            </a:extLst>
          </p:cNvPr>
          <p:cNvGrpSpPr/>
          <p:nvPr/>
        </p:nvGrpSpPr>
        <p:grpSpPr>
          <a:xfrm>
            <a:off x="3318520" y="984375"/>
            <a:ext cx="419673" cy="516765"/>
            <a:chOff x="3671248" y="1508078"/>
            <a:chExt cx="522436" cy="643302"/>
          </a:xfrm>
        </p:grpSpPr>
        <p:sp>
          <p:nvSpPr>
            <p:cNvPr id="152" name="Isosceles Triangle 151">
              <a:extLst>
                <a:ext uri="{FF2B5EF4-FFF2-40B4-BE49-F238E27FC236}">
                  <a16:creationId xmlns:a16="http://schemas.microsoft.com/office/drawing/2014/main" id="{CE034031-44A2-4550-82A5-8CE7FD600D5C}"/>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53" name="Straight Connector 152">
              <a:extLst>
                <a:ext uri="{FF2B5EF4-FFF2-40B4-BE49-F238E27FC236}">
                  <a16:creationId xmlns:a16="http://schemas.microsoft.com/office/drawing/2014/main" id="{C3B14352-6F07-462C-9EE3-DAB1F1407B9E}"/>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cxnSp>
        <p:nvCxnSpPr>
          <p:cNvPr id="154" name="Straight Arrow Connector 153">
            <a:extLst>
              <a:ext uri="{FF2B5EF4-FFF2-40B4-BE49-F238E27FC236}">
                <a16:creationId xmlns:a16="http://schemas.microsoft.com/office/drawing/2014/main" id="{BE59F073-F187-48BD-B06A-541B5AC47BF1}"/>
              </a:ext>
            </a:extLst>
          </p:cNvPr>
          <p:cNvCxnSpPr>
            <a:cxnSpLocks/>
          </p:cNvCxnSpPr>
          <p:nvPr/>
        </p:nvCxnSpPr>
        <p:spPr>
          <a:xfrm flipH="1">
            <a:off x="1249680" y="807720"/>
            <a:ext cx="7498080"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55" name="Group 154">
            <a:extLst>
              <a:ext uri="{FF2B5EF4-FFF2-40B4-BE49-F238E27FC236}">
                <a16:creationId xmlns:a16="http://schemas.microsoft.com/office/drawing/2014/main" id="{C19E5C49-EC8C-4277-83F7-997B5FD4F5CC}"/>
              </a:ext>
            </a:extLst>
          </p:cNvPr>
          <p:cNvGrpSpPr>
            <a:grpSpLocks noChangeAspect="1"/>
          </p:cNvGrpSpPr>
          <p:nvPr/>
        </p:nvGrpSpPr>
        <p:grpSpPr>
          <a:xfrm>
            <a:off x="2262515" y="1000909"/>
            <a:ext cx="417571" cy="514177"/>
            <a:chOff x="3671248" y="1508078"/>
            <a:chExt cx="522436" cy="643302"/>
          </a:xfrm>
        </p:grpSpPr>
        <p:sp>
          <p:nvSpPr>
            <p:cNvPr id="156" name="Isosceles Triangle 155">
              <a:extLst>
                <a:ext uri="{FF2B5EF4-FFF2-40B4-BE49-F238E27FC236}">
                  <a16:creationId xmlns:a16="http://schemas.microsoft.com/office/drawing/2014/main" id="{552EA115-4B49-4A8B-BDE1-1923056AA236}"/>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57" name="Straight Connector 156">
              <a:extLst>
                <a:ext uri="{FF2B5EF4-FFF2-40B4-BE49-F238E27FC236}">
                  <a16:creationId xmlns:a16="http://schemas.microsoft.com/office/drawing/2014/main" id="{BECC68EC-B4E4-46D3-9BF4-6A7C72481340}"/>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97815956-B865-4FCF-84AC-3ECB3AA929D1}"/>
              </a:ext>
            </a:extLst>
          </p:cNvPr>
          <p:cNvGrpSpPr>
            <a:grpSpLocks noChangeAspect="1"/>
          </p:cNvGrpSpPr>
          <p:nvPr/>
        </p:nvGrpSpPr>
        <p:grpSpPr>
          <a:xfrm>
            <a:off x="7315647" y="1000909"/>
            <a:ext cx="417571" cy="514177"/>
            <a:chOff x="3671248" y="1508078"/>
            <a:chExt cx="522436" cy="643302"/>
          </a:xfrm>
        </p:grpSpPr>
        <p:sp>
          <p:nvSpPr>
            <p:cNvPr id="159" name="Isosceles Triangle 158">
              <a:extLst>
                <a:ext uri="{FF2B5EF4-FFF2-40B4-BE49-F238E27FC236}">
                  <a16:creationId xmlns:a16="http://schemas.microsoft.com/office/drawing/2014/main" id="{518BA72D-B98A-4D41-8962-08B80354D02E}"/>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60" name="Straight Connector 159">
              <a:extLst>
                <a:ext uri="{FF2B5EF4-FFF2-40B4-BE49-F238E27FC236}">
                  <a16:creationId xmlns:a16="http://schemas.microsoft.com/office/drawing/2014/main" id="{B4572D53-590D-43AA-A6D6-56283E17DC77}"/>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840DA82D-3F04-46A7-A300-B61B042EE221}"/>
              </a:ext>
            </a:extLst>
          </p:cNvPr>
          <p:cNvGrpSpPr>
            <a:grpSpLocks noChangeAspect="1"/>
          </p:cNvGrpSpPr>
          <p:nvPr/>
        </p:nvGrpSpPr>
        <p:grpSpPr>
          <a:xfrm>
            <a:off x="8322559" y="1000909"/>
            <a:ext cx="417571" cy="514177"/>
            <a:chOff x="3671248" y="1508078"/>
            <a:chExt cx="522436" cy="643302"/>
          </a:xfrm>
        </p:grpSpPr>
        <p:sp>
          <p:nvSpPr>
            <p:cNvPr id="162" name="Isosceles Triangle 161">
              <a:extLst>
                <a:ext uri="{FF2B5EF4-FFF2-40B4-BE49-F238E27FC236}">
                  <a16:creationId xmlns:a16="http://schemas.microsoft.com/office/drawing/2014/main" id="{FC2E6B4C-DDB2-4538-84C4-B5F0079CB430}"/>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63" name="Straight Connector 162">
              <a:extLst>
                <a:ext uri="{FF2B5EF4-FFF2-40B4-BE49-F238E27FC236}">
                  <a16:creationId xmlns:a16="http://schemas.microsoft.com/office/drawing/2014/main" id="{2E580701-A740-4334-A274-A3CA3234EA41}"/>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64" name="Group 163">
            <a:extLst>
              <a:ext uri="{FF2B5EF4-FFF2-40B4-BE49-F238E27FC236}">
                <a16:creationId xmlns:a16="http://schemas.microsoft.com/office/drawing/2014/main" id="{22DF83EC-B853-4CB1-8F86-B9785283DFD0}"/>
              </a:ext>
            </a:extLst>
          </p:cNvPr>
          <p:cNvGrpSpPr/>
          <p:nvPr/>
        </p:nvGrpSpPr>
        <p:grpSpPr>
          <a:xfrm>
            <a:off x="1253500" y="999615"/>
            <a:ext cx="419673" cy="516765"/>
            <a:chOff x="3671248" y="1508078"/>
            <a:chExt cx="522436" cy="643302"/>
          </a:xfrm>
        </p:grpSpPr>
        <p:sp>
          <p:nvSpPr>
            <p:cNvPr id="165" name="Isosceles Triangle 164">
              <a:extLst>
                <a:ext uri="{FF2B5EF4-FFF2-40B4-BE49-F238E27FC236}">
                  <a16:creationId xmlns:a16="http://schemas.microsoft.com/office/drawing/2014/main" id="{C2B64284-36E3-4C85-881A-B19B52556575}"/>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66" name="Straight Connector 165">
              <a:extLst>
                <a:ext uri="{FF2B5EF4-FFF2-40B4-BE49-F238E27FC236}">
                  <a16:creationId xmlns:a16="http://schemas.microsoft.com/office/drawing/2014/main" id="{2C4756B4-D830-4BB2-AE04-0D7853F0BE02}"/>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63654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B729915-6973-4324-AC62-629C656842EA}"/>
              </a:ext>
            </a:extLst>
          </p:cNvPr>
          <p:cNvGrpSpPr/>
          <p:nvPr/>
        </p:nvGrpSpPr>
        <p:grpSpPr>
          <a:xfrm>
            <a:off x="2837278" y="2732388"/>
            <a:ext cx="3284864" cy="1739632"/>
            <a:chOff x="3788850" y="2709677"/>
            <a:chExt cx="2499751" cy="1323844"/>
          </a:xfrm>
        </p:grpSpPr>
        <p:sp>
          <p:nvSpPr>
            <p:cNvPr id="5" name="Rectangle 4">
              <a:extLst>
                <a:ext uri="{FF2B5EF4-FFF2-40B4-BE49-F238E27FC236}">
                  <a16:creationId xmlns:a16="http://schemas.microsoft.com/office/drawing/2014/main" id="{C1821BDF-FAD5-4CF7-AD24-83AF3DF93717}"/>
                </a:ext>
              </a:extLst>
            </p:cNvPr>
            <p:cNvSpPr/>
            <p:nvPr/>
          </p:nvSpPr>
          <p:spPr>
            <a:xfrm>
              <a:off x="4701201" y="2712088"/>
              <a:ext cx="215208" cy="215208"/>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0CE9507-2D85-4C99-B70B-9601C67ED7EE}"/>
                </a:ext>
              </a:extLst>
            </p:cNvPr>
            <p:cNvSpPr/>
            <p:nvPr/>
          </p:nvSpPr>
          <p:spPr>
            <a:xfrm>
              <a:off x="4933839" y="2715275"/>
              <a:ext cx="215208" cy="215208"/>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054B65D-C7BE-4425-8069-95025F9B4D16}"/>
                </a:ext>
              </a:extLst>
            </p:cNvPr>
            <p:cNvSpPr/>
            <p:nvPr/>
          </p:nvSpPr>
          <p:spPr>
            <a:xfrm>
              <a:off x="5158509" y="2715275"/>
              <a:ext cx="215208" cy="215208"/>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6488308-5B96-46C6-B91D-C3E4D452B598}"/>
                </a:ext>
              </a:extLst>
            </p:cNvPr>
            <p:cNvSpPr/>
            <p:nvPr/>
          </p:nvSpPr>
          <p:spPr>
            <a:xfrm>
              <a:off x="5387960" y="2715275"/>
              <a:ext cx="215208" cy="215208"/>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F8D6A04-F7FE-4494-AC97-F437612BE406}"/>
                </a:ext>
              </a:extLst>
            </p:cNvPr>
            <p:cNvSpPr/>
            <p:nvPr/>
          </p:nvSpPr>
          <p:spPr>
            <a:xfrm>
              <a:off x="5612631" y="2712088"/>
              <a:ext cx="215208" cy="215208"/>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8F73B09-7F91-4A31-8806-B2F7FF5C7E25}"/>
                </a:ext>
              </a:extLst>
            </p:cNvPr>
            <p:cNvSpPr/>
            <p:nvPr/>
          </p:nvSpPr>
          <p:spPr>
            <a:xfrm>
              <a:off x="4701201" y="2929589"/>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63694EB-ADAC-4DA1-B287-101C9E9C6B30}"/>
                </a:ext>
              </a:extLst>
            </p:cNvPr>
            <p:cNvSpPr/>
            <p:nvPr/>
          </p:nvSpPr>
          <p:spPr>
            <a:xfrm>
              <a:off x="4933839" y="2932776"/>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9FB1A3B-F471-49B5-9B20-5F768260D27E}"/>
                </a:ext>
              </a:extLst>
            </p:cNvPr>
            <p:cNvSpPr/>
            <p:nvPr/>
          </p:nvSpPr>
          <p:spPr>
            <a:xfrm>
              <a:off x="5158509" y="2932776"/>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8806447-1CB3-42F6-B466-E3D84EA23965}"/>
                </a:ext>
              </a:extLst>
            </p:cNvPr>
            <p:cNvSpPr/>
            <p:nvPr/>
          </p:nvSpPr>
          <p:spPr>
            <a:xfrm>
              <a:off x="5387960" y="2932776"/>
              <a:ext cx="215208" cy="215208"/>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C31BD7F-8522-44A9-98BA-DA38A1382E37}"/>
                </a:ext>
              </a:extLst>
            </p:cNvPr>
            <p:cNvSpPr/>
            <p:nvPr/>
          </p:nvSpPr>
          <p:spPr>
            <a:xfrm>
              <a:off x="5612631" y="2929589"/>
              <a:ext cx="215208" cy="215208"/>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B4AF3FA-CD4D-48F5-A8FC-FB1849C47D2B}"/>
                </a:ext>
              </a:extLst>
            </p:cNvPr>
            <p:cNvSpPr/>
            <p:nvPr/>
          </p:nvSpPr>
          <p:spPr>
            <a:xfrm>
              <a:off x="5838895" y="29295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B23AC3B-5E0A-493A-825C-9A2C5F49D743}"/>
                </a:ext>
              </a:extLst>
            </p:cNvPr>
            <p:cNvSpPr/>
            <p:nvPr/>
          </p:nvSpPr>
          <p:spPr>
            <a:xfrm>
              <a:off x="6066752" y="29295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4106C58-0850-44EE-9540-312A31AA6CF2}"/>
                </a:ext>
              </a:extLst>
            </p:cNvPr>
            <p:cNvSpPr/>
            <p:nvPr/>
          </p:nvSpPr>
          <p:spPr>
            <a:xfrm>
              <a:off x="4250267" y="2931182"/>
              <a:ext cx="215208" cy="215208"/>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31F5C77-2EBF-4BC3-ACC6-4F4F8207B9C5}"/>
                </a:ext>
              </a:extLst>
            </p:cNvPr>
            <p:cNvSpPr/>
            <p:nvPr/>
          </p:nvSpPr>
          <p:spPr>
            <a:xfrm>
              <a:off x="4478124" y="2932776"/>
              <a:ext cx="215208" cy="215208"/>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7F6A708-25C1-4525-9055-BE6DDFFC1922}"/>
                </a:ext>
              </a:extLst>
            </p:cNvPr>
            <p:cNvSpPr/>
            <p:nvPr/>
          </p:nvSpPr>
          <p:spPr>
            <a:xfrm>
              <a:off x="4020816" y="292998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75C19E6-8EDB-467C-8191-779297DACDBD}"/>
                </a:ext>
              </a:extLst>
            </p:cNvPr>
            <p:cNvSpPr/>
            <p:nvPr/>
          </p:nvSpPr>
          <p:spPr>
            <a:xfrm>
              <a:off x="3794950" y="2935962"/>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E7C41BA-F4A1-4A73-9130-9F122F273FA8}"/>
                </a:ext>
              </a:extLst>
            </p:cNvPr>
            <p:cNvSpPr/>
            <p:nvPr/>
          </p:nvSpPr>
          <p:spPr>
            <a:xfrm>
              <a:off x="5838895" y="2712088"/>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BA3E2C9-2A3B-42CA-8A8E-715D21049247}"/>
                </a:ext>
              </a:extLst>
            </p:cNvPr>
            <p:cNvSpPr/>
            <p:nvPr/>
          </p:nvSpPr>
          <p:spPr>
            <a:xfrm>
              <a:off x="6069142" y="2712088"/>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CFD274F-E4C3-41F7-9434-36D89D6E30B5}"/>
                </a:ext>
              </a:extLst>
            </p:cNvPr>
            <p:cNvSpPr/>
            <p:nvPr/>
          </p:nvSpPr>
          <p:spPr>
            <a:xfrm>
              <a:off x="4250267" y="2713682"/>
              <a:ext cx="215208" cy="215208"/>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F6FD1448-6E14-4AE0-BE59-4F6FF341E8FA}"/>
                </a:ext>
              </a:extLst>
            </p:cNvPr>
            <p:cNvSpPr/>
            <p:nvPr/>
          </p:nvSpPr>
          <p:spPr>
            <a:xfrm>
              <a:off x="4478124" y="2715275"/>
              <a:ext cx="215208" cy="215208"/>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EA22137-A8F9-43CD-9B88-32E7962649A7}"/>
                </a:ext>
              </a:extLst>
            </p:cNvPr>
            <p:cNvSpPr/>
            <p:nvPr/>
          </p:nvSpPr>
          <p:spPr>
            <a:xfrm>
              <a:off x="4020816" y="271248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54AEB0C-A4E7-424A-ABA8-9890BC2960A4}"/>
                </a:ext>
              </a:extLst>
            </p:cNvPr>
            <p:cNvSpPr/>
            <p:nvPr/>
          </p:nvSpPr>
          <p:spPr>
            <a:xfrm>
              <a:off x="3794950" y="2718462"/>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A7BAFB0-A4C1-4BA7-8E63-D23206F3ADC3}"/>
                </a:ext>
              </a:extLst>
            </p:cNvPr>
            <p:cNvSpPr/>
            <p:nvPr/>
          </p:nvSpPr>
          <p:spPr>
            <a:xfrm>
              <a:off x="4701201" y="3147089"/>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5F45C61-5AEC-4FA0-B30E-4242CFF8A3A4}"/>
                </a:ext>
              </a:extLst>
            </p:cNvPr>
            <p:cNvSpPr/>
            <p:nvPr/>
          </p:nvSpPr>
          <p:spPr>
            <a:xfrm>
              <a:off x="4933839" y="3150276"/>
              <a:ext cx="215208" cy="21520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20828D3-4141-4F4E-82B5-B92C5BF7074E}"/>
                </a:ext>
              </a:extLst>
            </p:cNvPr>
            <p:cNvSpPr/>
            <p:nvPr/>
          </p:nvSpPr>
          <p:spPr>
            <a:xfrm>
              <a:off x="5158509" y="3150276"/>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F0B3EE3-90A3-44F8-A36D-91E631E860AF}"/>
                </a:ext>
              </a:extLst>
            </p:cNvPr>
            <p:cNvSpPr/>
            <p:nvPr/>
          </p:nvSpPr>
          <p:spPr>
            <a:xfrm>
              <a:off x="5387960" y="3150276"/>
              <a:ext cx="215208" cy="215208"/>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B92EF91-22D7-4904-B598-36FBA96EF9C0}"/>
                </a:ext>
              </a:extLst>
            </p:cNvPr>
            <p:cNvSpPr/>
            <p:nvPr/>
          </p:nvSpPr>
          <p:spPr>
            <a:xfrm>
              <a:off x="5612631" y="3147089"/>
              <a:ext cx="215208" cy="215208"/>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AB874C8-D6D3-4270-8E4F-B1C20BAEB037}"/>
                </a:ext>
              </a:extLst>
            </p:cNvPr>
            <p:cNvSpPr/>
            <p:nvPr/>
          </p:nvSpPr>
          <p:spPr>
            <a:xfrm>
              <a:off x="5838895" y="31470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DAF978F-3A66-465C-82B0-0AD1F9596ED0}"/>
                </a:ext>
              </a:extLst>
            </p:cNvPr>
            <p:cNvSpPr/>
            <p:nvPr/>
          </p:nvSpPr>
          <p:spPr>
            <a:xfrm>
              <a:off x="6066752" y="314708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18C173F-08BE-49F6-8D3F-CE31C9005944}"/>
                </a:ext>
              </a:extLst>
            </p:cNvPr>
            <p:cNvSpPr/>
            <p:nvPr/>
          </p:nvSpPr>
          <p:spPr>
            <a:xfrm>
              <a:off x="4250267" y="3148682"/>
              <a:ext cx="215208" cy="215208"/>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17C8900-0F6A-4F35-91EA-AA03AC061D43}"/>
                </a:ext>
              </a:extLst>
            </p:cNvPr>
            <p:cNvSpPr/>
            <p:nvPr/>
          </p:nvSpPr>
          <p:spPr>
            <a:xfrm>
              <a:off x="4478124" y="3150276"/>
              <a:ext cx="215208" cy="215208"/>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4113798-A01D-4339-86BA-73DDB9357BA4}"/>
                </a:ext>
              </a:extLst>
            </p:cNvPr>
            <p:cNvSpPr/>
            <p:nvPr/>
          </p:nvSpPr>
          <p:spPr>
            <a:xfrm>
              <a:off x="4020816" y="3147487"/>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28682D2-A9C2-45E8-AB6C-C23AD9ED5E9C}"/>
                </a:ext>
              </a:extLst>
            </p:cNvPr>
            <p:cNvSpPr/>
            <p:nvPr/>
          </p:nvSpPr>
          <p:spPr>
            <a:xfrm>
              <a:off x="3794950" y="3153463"/>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0F9C540-B8FF-4495-93EC-8615161CA70B}"/>
                </a:ext>
              </a:extLst>
            </p:cNvPr>
            <p:cNvSpPr/>
            <p:nvPr/>
          </p:nvSpPr>
          <p:spPr>
            <a:xfrm>
              <a:off x="4703591" y="3366979"/>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83CE35B-B2E6-4A70-8F63-524AD1164702}"/>
                </a:ext>
              </a:extLst>
            </p:cNvPr>
            <p:cNvSpPr/>
            <p:nvPr/>
          </p:nvSpPr>
          <p:spPr>
            <a:xfrm>
              <a:off x="4936229" y="3370166"/>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6E7BE6A-3565-4ABD-B98A-9610FC6BB979}"/>
                </a:ext>
              </a:extLst>
            </p:cNvPr>
            <p:cNvSpPr/>
            <p:nvPr/>
          </p:nvSpPr>
          <p:spPr>
            <a:xfrm>
              <a:off x="5160899" y="3370166"/>
              <a:ext cx="215208" cy="215208"/>
            </a:xfrm>
            <a:prstGeom prst="rect">
              <a:avLst/>
            </a:prstGeom>
            <a:solidFill>
              <a:srgbClr val="E1B7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5E92E95-16F5-424D-B5FF-6681EB855271}"/>
                </a:ext>
              </a:extLst>
            </p:cNvPr>
            <p:cNvSpPr/>
            <p:nvPr/>
          </p:nvSpPr>
          <p:spPr>
            <a:xfrm>
              <a:off x="5390350" y="3370166"/>
              <a:ext cx="215208" cy="215208"/>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77B21B4-A31D-4F90-B29A-27032F1837CA}"/>
                </a:ext>
              </a:extLst>
            </p:cNvPr>
            <p:cNvSpPr/>
            <p:nvPr/>
          </p:nvSpPr>
          <p:spPr>
            <a:xfrm>
              <a:off x="5615021" y="3366979"/>
              <a:ext cx="215208" cy="215208"/>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3E5F9F8-9430-41CA-9A02-0E85BF8EC7A7}"/>
                </a:ext>
              </a:extLst>
            </p:cNvPr>
            <p:cNvSpPr/>
            <p:nvPr/>
          </p:nvSpPr>
          <p:spPr>
            <a:xfrm>
              <a:off x="5841285" y="336697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F03406A-D9F1-4AB4-B072-C5AC1AE45A2A}"/>
                </a:ext>
              </a:extLst>
            </p:cNvPr>
            <p:cNvSpPr/>
            <p:nvPr/>
          </p:nvSpPr>
          <p:spPr>
            <a:xfrm>
              <a:off x="6069142" y="336697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B2D8B88E-D1FD-4EEE-81C2-7F462EFF1216}"/>
                </a:ext>
              </a:extLst>
            </p:cNvPr>
            <p:cNvSpPr/>
            <p:nvPr/>
          </p:nvSpPr>
          <p:spPr>
            <a:xfrm>
              <a:off x="4252657" y="3368573"/>
              <a:ext cx="215208" cy="215208"/>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F22C841-7C43-4A1D-AEB0-B6DD6A3A6EFD}"/>
                </a:ext>
              </a:extLst>
            </p:cNvPr>
            <p:cNvSpPr/>
            <p:nvPr/>
          </p:nvSpPr>
          <p:spPr>
            <a:xfrm>
              <a:off x="4480514" y="3370166"/>
              <a:ext cx="215208" cy="215208"/>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C7CF739-339B-4F15-BBCB-F779F449855E}"/>
                </a:ext>
              </a:extLst>
            </p:cNvPr>
            <p:cNvSpPr/>
            <p:nvPr/>
          </p:nvSpPr>
          <p:spPr>
            <a:xfrm>
              <a:off x="4023206" y="3367378"/>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A4D303E2-5F0F-49A3-BC8B-D1BD2BD3AE1F}"/>
                </a:ext>
              </a:extLst>
            </p:cNvPr>
            <p:cNvSpPr/>
            <p:nvPr/>
          </p:nvSpPr>
          <p:spPr>
            <a:xfrm>
              <a:off x="3797340" y="3373353"/>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B2866D7-4652-4CEB-85FF-145B6D092ED7}"/>
                </a:ext>
              </a:extLst>
            </p:cNvPr>
            <p:cNvSpPr/>
            <p:nvPr/>
          </p:nvSpPr>
          <p:spPr>
            <a:xfrm>
              <a:off x="4701201" y="3589260"/>
              <a:ext cx="215208" cy="215208"/>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CF5577D-3909-4C8A-8682-260BC8BE813D}"/>
                </a:ext>
              </a:extLst>
            </p:cNvPr>
            <p:cNvSpPr/>
            <p:nvPr/>
          </p:nvSpPr>
          <p:spPr>
            <a:xfrm>
              <a:off x="4933839" y="3592447"/>
              <a:ext cx="215208" cy="215208"/>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38E1E583-D53F-4B12-980A-07EFE884F137}"/>
                </a:ext>
              </a:extLst>
            </p:cNvPr>
            <p:cNvSpPr/>
            <p:nvPr/>
          </p:nvSpPr>
          <p:spPr>
            <a:xfrm>
              <a:off x="5158509" y="3592447"/>
              <a:ext cx="215208" cy="215208"/>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47616EFC-2376-4BF7-A574-0DE62976CE7F}"/>
                </a:ext>
              </a:extLst>
            </p:cNvPr>
            <p:cNvSpPr/>
            <p:nvPr/>
          </p:nvSpPr>
          <p:spPr>
            <a:xfrm>
              <a:off x="5387960" y="3592447"/>
              <a:ext cx="215208" cy="215208"/>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26001A55-CDC8-4372-B122-895D4017730A}"/>
                </a:ext>
              </a:extLst>
            </p:cNvPr>
            <p:cNvSpPr/>
            <p:nvPr/>
          </p:nvSpPr>
          <p:spPr>
            <a:xfrm>
              <a:off x="5612631" y="3589260"/>
              <a:ext cx="215208" cy="215208"/>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AB3C00C2-1BBA-421B-8685-BB407815CD94}"/>
                </a:ext>
              </a:extLst>
            </p:cNvPr>
            <p:cNvSpPr/>
            <p:nvPr/>
          </p:nvSpPr>
          <p:spPr>
            <a:xfrm>
              <a:off x="5838895" y="358926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82EC995-72AA-43CA-9AAE-D4A097EC0FCC}"/>
                </a:ext>
              </a:extLst>
            </p:cNvPr>
            <p:cNvSpPr/>
            <p:nvPr/>
          </p:nvSpPr>
          <p:spPr>
            <a:xfrm>
              <a:off x="6066752" y="358926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2A303194-AF8A-4AFD-90C4-6EF8BA5DD518}"/>
                </a:ext>
              </a:extLst>
            </p:cNvPr>
            <p:cNvSpPr/>
            <p:nvPr/>
          </p:nvSpPr>
          <p:spPr>
            <a:xfrm>
              <a:off x="4250267" y="3590853"/>
              <a:ext cx="215208" cy="215208"/>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E55D959-6B01-45F5-BEED-520964ED39FE}"/>
                </a:ext>
              </a:extLst>
            </p:cNvPr>
            <p:cNvSpPr/>
            <p:nvPr/>
          </p:nvSpPr>
          <p:spPr>
            <a:xfrm>
              <a:off x="4478124" y="3592447"/>
              <a:ext cx="215208" cy="215208"/>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CBB50FCB-1A18-43CC-9BBB-397B2ACA3FD0}"/>
                </a:ext>
              </a:extLst>
            </p:cNvPr>
            <p:cNvSpPr/>
            <p:nvPr/>
          </p:nvSpPr>
          <p:spPr>
            <a:xfrm>
              <a:off x="4020816" y="3589658"/>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747E4783-2E28-43B6-B0FF-91BAA53E98DC}"/>
                </a:ext>
              </a:extLst>
            </p:cNvPr>
            <p:cNvSpPr/>
            <p:nvPr/>
          </p:nvSpPr>
          <p:spPr>
            <a:xfrm>
              <a:off x="3794950" y="3595634"/>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80103233-2B89-4F5C-AD79-B627E1A1D3A5}"/>
                </a:ext>
              </a:extLst>
            </p:cNvPr>
            <p:cNvSpPr/>
            <p:nvPr/>
          </p:nvSpPr>
          <p:spPr>
            <a:xfrm>
              <a:off x="4703591" y="3809150"/>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66566CEF-BD64-4BDD-B58E-3BCEE0A0789D}"/>
                </a:ext>
              </a:extLst>
            </p:cNvPr>
            <p:cNvSpPr/>
            <p:nvPr/>
          </p:nvSpPr>
          <p:spPr>
            <a:xfrm>
              <a:off x="4936229" y="3812337"/>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DD8829EF-3216-483F-A1D0-28A2020753BE}"/>
                </a:ext>
              </a:extLst>
            </p:cNvPr>
            <p:cNvSpPr/>
            <p:nvPr/>
          </p:nvSpPr>
          <p:spPr>
            <a:xfrm>
              <a:off x="5160899" y="3812337"/>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B2A95A07-1076-42B5-B290-320D7823A113}"/>
                </a:ext>
              </a:extLst>
            </p:cNvPr>
            <p:cNvSpPr/>
            <p:nvPr/>
          </p:nvSpPr>
          <p:spPr>
            <a:xfrm>
              <a:off x="5390350" y="3812337"/>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ED2D38D4-9BE3-4696-8F51-0687B469F97B}"/>
                </a:ext>
              </a:extLst>
            </p:cNvPr>
            <p:cNvSpPr/>
            <p:nvPr/>
          </p:nvSpPr>
          <p:spPr>
            <a:xfrm>
              <a:off x="5615021" y="3809150"/>
              <a:ext cx="215208" cy="215208"/>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5DF79BAB-3397-4021-A4ED-66D3714C67C5}"/>
                </a:ext>
              </a:extLst>
            </p:cNvPr>
            <p:cNvSpPr/>
            <p:nvPr/>
          </p:nvSpPr>
          <p:spPr>
            <a:xfrm>
              <a:off x="5841285" y="380915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F5C6F100-CB6D-46A1-A54E-55052A18E559}"/>
                </a:ext>
              </a:extLst>
            </p:cNvPr>
            <p:cNvSpPr/>
            <p:nvPr/>
          </p:nvSpPr>
          <p:spPr>
            <a:xfrm>
              <a:off x="6069142" y="3809150"/>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A9BFBF94-14C8-4860-9D8B-A742C71B100C}"/>
                </a:ext>
              </a:extLst>
            </p:cNvPr>
            <p:cNvSpPr/>
            <p:nvPr/>
          </p:nvSpPr>
          <p:spPr>
            <a:xfrm>
              <a:off x="4252657" y="3810744"/>
              <a:ext cx="215208" cy="215208"/>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96A6AD54-7265-4345-9A17-C36591681F64}"/>
                </a:ext>
              </a:extLst>
            </p:cNvPr>
            <p:cNvSpPr/>
            <p:nvPr/>
          </p:nvSpPr>
          <p:spPr>
            <a:xfrm>
              <a:off x="4480514" y="3812337"/>
              <a:ext cx="215208" cy="215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7606B1AE-9104-42EC-B47C-B69090432E0F}"/>
                </a:ext>
              </a:extLst>
            </p:cNvPr>
            <p:cNvSpPr/>
            <p:nvPr/>
          </p:nvSpPr>
          <p:spPr>
            <a:xfrm>
              <a:off x="4023206" y="3809549"/>
              <a:ext cx="215208" cy="2152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851A6498-37A4-418F-B2B7-312609D1016E}"/>
                </a:ext>
              </a:extLst>
            </p:cNvPr>
            <p:cNvSpPr/>
            <p:nvPr/>
          </p:nvSpPr>
          <p:spPr>
            <a:xfrm>
              <a:off x="3797340" y="3815524"/>
              <a:ext cx="210826" cy="2108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a:extLst>
                <a:ext uri="{FF2B5EF4-FFF2-40B4-BE49-F238E27FC236}">
                  <a16:creationId xmlns:a16="http://schemas.microsoft.com/office/drawing/2014/main" id="{2F15CA1E-FA61-4B8E-AAB9-2C6E478B02EA}"/>
                </a:ext>
              </a:extLst>
            </p:cNvPr>
            <p:cNvGrpSpPr/>
            <p:nvPr/>
          </p:nvGrpSpPr>
          <p:grpSpPr>
            <a:xfrm>
              <a:off x="3788850" y="2709677"/>
              <a:ext cx="2499751" cy="1323844"/>
              <a:chOff x="3212983" y="2780951"/>
              <a:chExt cx="3984771" cy="2600587"/>
            </a:xfrm>
          </p:grpSpPr>
          <p:sp>
            <p:nvSpPr>
              <p:cNvPr id="80" name="Rectangle 79">
                <a:extLst>
                  <a:ext uri="{FF2B5EF4-FFF2-40B4-BE49-F238E27FC236}">
                    <a16:creationId xmlns:a16="http://schemas.microsoft.com/office/drawing/2014/main" id="{7EA23E97-E339-4FA7-8B19-23F829262882}"/>
                  </a:ext>
                </a:extLst>
              </p:cNvPr>
              <p:cNvSpPr/>
              <p:nvPr/>
            </p:nvSpPr>
            <p:spPr>
              <a:xfrm>
                <a:off x="3212983" y="2780951"/>
                <a:ext cx="3984771" cy="260058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a:extLst>
                  <a:ext uri="{FF2B5EF4-FFF2-40B4-BE49-F238E27FC236}">
                    <a16:creationId xmlns:a16="http://schemas.microsoft.com/office/drawing/2014/main" id="{5841BD80-9E83-4786-A5F0-82AFEECE50DE}"/>
                  </a:ext>
                </a:extLst>
              </p:cNvPr>
              <p:cNvCxnSpPr>
                <a:cxnSpLocks/>
              </p:cNvCxnSpPr>
              <p:nvPr/>
            </p:nvCxnSpPr>
            <p:spPr>
              <a:xfrm>
                <a:off x="3212983"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6533B4C-C1EF-4E86-A290-6433C9A05FB2}"/>
                  </a:ext>
                </a:extLst>
              </p:cNvPr>
              <p:cNvCxnSpPr>
                <a:cxnSpLocks/>
              </p:cNvCxnSpPr>
              <p:nvPr/>
            </p:nvCxnSpPr>
            <p:spPr>
              <a:xfrm>
                <a:off x="3575235"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ABAC943-F70F-41E5-862F-DEF9E5D01A22}"/>
                  </a:ext>
                </a:extLst>
              </p:cNvPr>
              <p:cNvCxnSpPr>
                <a:cxnSpLocks/>
              </p:cNvCxnSpPr>
              <p:nvPr/>
            </p:nvCxnSpPr>
            <p:spPr>
              <a:xfrm>
                <a:off x="3937487" y="2780951"/>
                <a:ext cx="0" cy="2600587"/>
              </a:xfrm>
              <a:prstGeom prst="line">
                <a:avLst/>
              </a:prstGeom>
              <a:solidFill>
                <a:schemeClr val="accent6">
                  <a:lumMod val="75000"/>
                </a:schemeClr>
              </a:solid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EDD2FEA-F61F-47E9-954F-E2ECBE1874D6}"/>
                  </a:ext>
                </a:extLst>
              </p:cNvPr>
              <p:cNvCxnSpPr>
                <a:cxnSpLocks/>
              </p:cNvCxnSpPr>
              <p:nvPr/>
            </p:nvCxnSpPr>
            <p:spPr>
              <a:xfrm>
                <a:off x="4299739"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5D0D397-70A7-44A0-85C3-65BD1B05BCF9}"/>
                  </a:ext>
                </a:extLst>
              </p:cNvPr>
              <p:cNvCxnSpPr>
                <a:cxnSpLocks/>
              </p:cNvCxnSpPr>
              <p:nvPr/>
            </p:nvCxnSpPr>
            <p:spPr>
              <a:xfrm>
                <a:off x="4661991" y="2780951"/>
                <a:ext cx="0" cy="2600587"/>
              </a:xfrm>
              <a:prstGeom prst="line">
                <a:avLst/>
              </a:prstGeom>
              <a:solidFill>
                <a:srgbClr val="E1B705"/>
              </a:solid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ADD6C1F-3995-47BB-9A3A-A91FDDD2E0E9}"/>
                  </a:ext>
                </a:extLst>
              </p:cNvPr>
              <p:cNvCxnSpPr>
                <a:cxnSpLocks/>
              </p:cNvCxnSpPr>
              <p:nvPr/>
            </p:nvCxnSpPr>
            <p:spPr>
              <a:xfrm>
                <a:off x="5024243"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18DB97E-3B32-4110-8B63-3FBD2434416F}"/>
                  </a:ext>
                </a:extLst>
              </p:cNvPr>
              <p:cNvCxnSpPr>
                <a:cxnSpLocks/>
              </p:cNvCxnSpPr>
              <p:nvPr/>
            </p:nvCxnSpPr>
            <p:spPr>
              <a:xfrm>
                <a:off x="5386495"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9B94630-35A2-4AD8-AF3F-DE58EB58E781}"/>
                  </a:ext>
                </a:extLst>
              </p:cNvPr>
              <p:cNvCxnSpPr>
                <a:cxnSpLocks/>
              </p:cNvCxnSpPr>
              <p:nvPr/>
            </p:nvCxnSpPr>
            <p:spPr>
              <a:xfrm>
                <a:off x="5748747" y="2780951"/>
                <a:ext cx="0" cy="2600587"/>
              </a:xfrm>
              <a:prstGeom prst="line">
                <a:avLst/>
              </a:prstGeom>
              <a:solidFill>
                <a:srgbClr val="E1B705"/>
              </a:solid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89D849F-0C31-4169-A781-E50BD2F30322}"/>
                  </a:ext>
                </a:extLst>
              </p:cNvPr>
              <p:cNvCxnSpPr>
                <a:cxnSpLocks/>
              </p:cNvCxnSpPr>
              <p:nvPr/>
            </p:nvCxnSpPr>
            <p:spPr>
              <a:xfrm>
                <a:off x="6110999"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71C0311-2DE8-4493-9480-139492050A6C}"/>
                  </a:ext>
                </a:extLst>
              </p:cNvPr>
              <p:cNvCxnSpPr>
                <a:cxnSpLocks/>
              </p:cNvCxnSpPr>
              <p:nvPr/>
            </p:nvCxnSpPr>
            <p:spPr>
              <a:xfrm>
                <a:off x="6473251"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1DE2EA13-E2D7-461D-80E1-2CDF4FAEF3FB}"/>
                  </a:ext>
                </a:extLst>
              </p:cNvPr>
              <p:cNvCxnSpPr>
                <a:cxnSpLocks/>
              </p:cNvCxnSpPr>
              <p:nvPr/>
            </p:nvCxnSpPr>
            <p:spPr>
              <a:xfrm>
                <a:off x="6835503"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307BDDF-0CF1-480B-B7DD-B38A1E32AFFD}"/>
                  </a:ext>
                </a:extLst>
              </p:cNvPr>
              <p:cNvCxnSpPr>
                <a:cxnSpLocks/>
              </p:cNvCxnSpPr>
              <p:nvPr/>
            </p:nvCxnSpPr>
            <p:spPr>
              <a:xfrm>
                <a:off x="7197754" y="2780951"/>
                <a:ext cx="0" cy="26005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72" name="Straight Connector 71">
              <a:extLst>
                <a:ext uri="{FF2B5EF4-FFF2-40B4-BE49-F238E27FC236}">
                  <a16:creationId xmlns:a16="http://schemas.microsoft.com/office/drawing/2014/main" id="{F8183AFD-1946-4B71-AB53-E74D00C4EF81}"/>
                </a:ext>
              </a:extLst>
            </p:cNvPr>
            <p:cNvCxnSpPr>
              <a:cxnSpLocks/>
            </p:cNvCxnSpPr>
            <p:nvPr/>
          </p:nvCxnSpPr>
          <p:spPr>
            <a:xfrm>
              <a:off x="3788850" y="315095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7CBC0CA-30AD-4F0E-8AEF-B0334549B1D7}"/>
                </a:ext>
              </a:extLst>
            </p:cNvPr>
            <p:cNvCxnSpPr>
              <a:cxnSpLocks/>
            </p:cNvCxnSpPr>
            <p:nvPr/>
          </p:nvCxnSpPr>
          <p:spPr>
            <a:xfrm>
              <a:off x="3788850" y="293031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B97A459-0B2B-4552-8E49-34D8F54F05D5}"/>
                </a:ext>
              </a:extLst>
            </p:cNvPr>
            <p:cNvCxnSpPr>
              <a:cxnSpLocks/>
            </p:cNvCxnSpPr>
            <p:nvPr/>
          </p:nvCxnSpPr>
          <p:spPr>
            <a:xfrm>
              <a:off x="3788850" y="2709677"/>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2DFC6D0-37ED-4053-978A-7B00344EE11B}"/>
                </a:ext>
              </a:extLst>
            </p:cNvPr>
            <p:cNvCxnSpPr>
              <a:cxnSpLocks/>
            </p:cNvCxnSpPr>
            <p:nvPr/>
          </p:nvCxnSpPr>
          <p:spPr>
            <a:xfrm>
              <a:off x="3788850" y="3371599"/>
              <a:ext cx="2499751" cy="0"/>
            </a:xfrm>
            <a:prstGeom prst="line">
              <a:avLst/>
            </a:prstGeom>
            <a:solidFill>
              <a:srgbClr val="E1B705"/>
            </a:solid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7608B8F-8049-4D90-8CB9-1B407014FDF9}"/>
                </a:ext>
              </a:extLst>
            </p:cNvPr>
            <p:cNvCxnSpPr>
              <a:cxnSpLocks/>
            </p:cNvCxnSpPr>
            <p:nvPr/>
          </p:nvCxnSpPr>
          <p:spPr>
            <a:xfrm>
              <a:off x="3788850" y="3592239"/>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9210DF4-79E7-4C0E-9C0A-62AD6A968BEC}"/>
                </a:ext>
              </a:extLst>
            </p:cNvPr>
            <p:cNvCxnSpPr>
              <a:cxnSpLocks/>
            </p:cNvCxnSpPr>
            <p:nvPr/>
          </p:nvCxnSpPr>
          <p:spPr>
            <a:xfrm>
              <a:off x="3788850" y="3812880"/>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0A5AA0D-194E-4499-8BC7-6142CE0C448B}"/>
                </a:ext>
              </a:extLst>
            </p:cNvPr>
            <p:cNvCxnSpPr>
              <a:cxnSpLocks/>
            </p:cNvCxnSpPr>
            <p:nvPr/>
          </p:nvCxnSpPr>
          <p:spPr>
            <a:xfrm>
              <a:off x="3788850" y="4033521"/>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9" name="Oval 78">
              <a:extLst>
                <a:ext uri="{FF2B5EF4-FFF2-40B4-BE49-F238E27FC236}">
                  <a16:creationId xmlns:a16="http://schemas.microsoft.com/office/drawing/2014/main" id="{9BF0B09A-C4E2-4F7F-BDFC-3574DEAED92A}"/>
                </a:ext>
              </a:extLst>
            </p:cNvPr>
            <p:cNvSpPr/>
            <p:nvPr/>
          </p:nvSpPr>
          <p:spPr>
            <a:xfrm>
              <a:off x="4993992" y="3219418"/>
              <a:ext cx="98188" cy="981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 name="Parallelogram 108">
            <a:extLst>
              <a:ext uri="{FF2B5EF4-FFF2-40B4-BE49-F238E27FC236}">
                <a16:creationId xmlns:a16="http://schemas.microsoft.com/office/drawing/2014/main" id="{37E58323-4784-4BDF-9F1F-5C8AE85EBE62}"/>
              </a:ext>
            </a:extLst>
          </p:cNvPr>
          <p:cNvSpPr/>
          <p:nvPr/>
        </p:nvSpPr>
        <p:spPr>
          <a:xfrm>
            <a:off x="2838369" y="1921975"/>
            <a:ext cx="4065385" cy="787710"/>
          </a:xfrm>
          <a:prstGeom prst="parallelogram">
            <a:avLst>
              <a:gd name="adj" fmla="val 97034"/>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Parallelogram 125">
            <a:extLst>
              <a:ext uri="{FF2B5EF4-FFF2-40B4-BE49-F238E27FC236}">
                <a16:creationId xmlns:a16="http://schemas.microsoft.com/office/drawing/2014/main" id="{2C758681-B262-4C92-904D-B1B70ED8064C}"/>
              </a:ext>
            </a:extLst>
          </p:cNvPr>
          <p:cNvSpPr/>
          <p:nvPr/>
        </p:nvSpPr>
        <p:spPr>
          <a:xfrm>
            <a:off x="3436539" y="2533649"/>
            <a:ext cx="480141" cy="186703"/>
          </a:xfrm>
          <a:prstGeom prst="parallelogram">
            <a:avLst>
              <a:gd name="adj" fmla="val 97034"/>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Parallelogram 95">
            <a:extLst>
              <a:ext uri="{FF2B5EF4-FFF2-40B4-BE49-F238E27FC236}">
                <a16:creationId xmlns:a16="http://schemas.microsoft.com/office/drawing/2014/main" id="{0969D532-00A2-4451-9FD7-11C3BF8AE49A}"/>
              </a:ext>
            </a:extLst>
          </p:cNvPr>
          <p:cNvSpPr/>
          <p:nvPr/>
        </p:nvSpPr>
        <p:spPr>
          <a:xfrm rot="5400000" flipV="1">
            <a:off x="5259910" y="2828176"/>
            <a:ext cx="2506653" cy="787710"/>
          </a:xfrm>
          <a:prstGeom prst="parallelogram">
            <a:avLst>
              <a:gd name="adj" fmla="val 9767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7" name="Group 96">
            <a:extLst>
              <a:ext uri="{FF2B5EF4-FFF2-40B4-BE49-F238E27FC236}">
                <a16:creationId xmlns:a16="http://schemas.microsoft.com/office/drawing/2014/main" id="{E349B717-495B-485F-AE2D-CBE8E2CF3C06}"/>
              </a:ext>
            </a:extLst>
          </p:cNvPr>
          <p:cNvGrpSpPr/>
          <p:nvPr/>
        </p:nvGrpSpPr>
        <p:grpSpPr>
          <a:xfrm>
            <a:off x="6129395" y="1928651"/>
            <a:ext cx="787710" cy="2543368"/>
            <a:chOff x="6294120" y="2098040"/>
            <a:chExt cx="599440" cy="1935480"/>
          </a:xfrm>
        </p:grpSpPr>
        <p:cxnSp>
          <p:nvCxnSpPr>
            <p:cNvPr id="98" name="Straight Connector 97">
              <a:extLst>
                <a:ext uri="{FF2B5EF4-FFF2-40B4-BE49-F238E27FC236}">
                  <a16:creationId xmlns:a16="http://schemas.microsoft.com/office/drawing/2014/main" id="{01F698AA-4232-43E1-9FA2-F51E9F8B439C}"/>
                </a:ext>
              </a:extLst>
            </p:cNvPr>
            <p:cNvCxnSpPr>
              <a:cxnSpLocks/>
            </p:cNvCxnSpPr>
            <p:nvPr/>
          </p:nvCxnSpPr>
          <p:spPr>
            <a:xfrm flipV="1">
              <a:off x="6294120"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D41C2A7D-702E-4722-92D2-B474D6537D9B}"/>
                </a:ext>
              </a:extLst>
            </p:cNvPr>
            <p:cNvCxnSpPr>
              <a:cxnSpLocks/>
            </p:cNvCxnSpPr>
            <p:nvPr/>
          </p:nvCxnSpPr>
          <p:spPr>
            <a:xfrm>
              <a:off x="6888041" y="2105157"/>
              <a:ext cx="0" cy="132384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7E631A24-46C7-4CEB-A19D-883FB1DF85C2}"/>
                </a:ext>
              </a:extLst>
            </p:cNvPr>
            <p:cNvCxnSpPr>
              <a:cxnSpLocks/>
            </p:cNvCxnSpPr>
            <p:nvPr/>
          </p:nvCxnSpPr>
          <p:spPr>
            <a:xfrm flipV="1">
              <a:off x="6294120" y="343408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BED14A9-454E-4EB6-AAA1-3ABCC92B003A}"/>
                </a:ext>
              </a:extLst>
            </p:cNvPr>
            <p:cNvCxnSpPr>
              <a:cxnSpLocks/>
            </p:cNvCxnSpPr>
            <p:nvPr/>
          </p:nvCxnSpPr>
          <p:spPr>
            <a:xfrm flipV="1">
              <a:off x="6294120" y="2320713"/>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74FAB648-862F-4672-8DBC-A5AAB28A2FC7}"/>
                </a:ext>
              </a:extLst>
            </p:cNvPr>
            <p:cNvCxnSpPr>
              <a:cxnSpLocks/>
            </p:cNvCxnSpPr>
            <p:nvPr/>
          </p:nvCxnSpPr>
          <p:spPr>
            <a:xfrm flipV="1">
              <a:off x="6294120" y="2543386"/>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81DC74A6-6A39-481C-BF84-0782D9097A0C}"/>
                </a:ext>
              </a:extLst>
            </p:cNvPr>
            <p:cNvCxnSpPr>
              <a:cxnSpLocks/>
            </p:cNvCxnSpPr>
            <p:nvPr/>
          </p:nvCxnSpPr>
          <p:spPr>
            <a:xfrm flipV="1">
              <a:off x="6294120" y="2766059"/>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C64DF52A-D4B3-4C93-BFB3-0C0904A7FE59}"/>
                </a:ext>
              </a:extLst>
            </p:cNvPr>
            <p:cNvCxnSpPr>
              <a:cxnSpLocks/>
            </p:cNvCxnSpPr>
            <p:nvPr/>
          </p:nvCxnSpPr>
          <p:spPr>
            <a:xfrm flipV="1">
              <a:off x="6294120" y="2988732"/>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31F5BCC-C386-42BE-A465-8C83DF835545}"/>
                </a:ext>
              </a:extLst>
            </p:cNvPr>
            <p:cNvCxnSpPr>
              <a:cxnSpLocks/>
            </p:cNvCxnSpPr>
            <p:nvPr/>
          </p:nvCxnSpPr>
          <p:spPr>
            <a:xfrm flipV="1">
              <a:off x="6294120" y="3211405"/>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CA08BE4-8FF3-4B9A-89F2-2837C6D73937}"/>
                </a:ext>
              </a:extLst>
            </p:cNvPr>
            <p:cNvCxnSpPr>
              <a:cxnSpLocks/>
            </p:cNvCxnSpPr>
            <p:nvPr/>
          </p:nvCxnSpPr>
          <p:spPr>
            <a:xfrm>
              <a:off x="6730561" y="2257557"/>
              <a:ext cx="0" cy="132384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FD0BCD04-DA4C-4096-99D3-C12A525C4E9F}"/>
                </a:ext>
              </a:extLst>
            </p:cNvPr>
            <p:cNvCxnSpPr>
              <a:cxnSpLocks/>
            </p:cNvCxnSpPr>
            <p:nvPr/>
          </p:nvCxnSpPr>
          <p:spPr>
            <a:xfrm>
              <a:off x="6578161" y="2409957"/>
              <a:ext cx="0" cy="132384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A07FAA72-F9BE-4BC8-B29D-B9FD7FC0D36B}"/>
                </a:ext>
              </a:extLst>
            </p:cNvPr>
            <p:cNvCxnSpPr>
              <a:cxnSpLocks/>
            </p:cNvCxnSpPr>
            <p:nvPr/>
          </p:nvCxnSpPr>
          <p:spPr>
            <a:xfrm>
              <a:off x="6435921" y="2552197"/>
              <a:ext cx="0" cy="132384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8" name="Parallelogram 127">
            <a:extLst>
              <a:ext uri="{FF2B5EF4-FFF2-40B4-BE49-F238E27FC236}">
                <a16:creationId xmlns:a16="http://schemas.microsoft.com/office/drawing/2014/main" id="{102E6379-B3E2-44A3-AA4E-438A9DB2F7FD}"/>
              </a:ext>
            </a:extLst>
          </p:cNvPr>
          <p:cNvSpPr/>
          <p:nvPr/>
        </p:nvSpPr>
        <p:spPr>
          <a:xfrm>
            <a:off x="3629579" y="2340609"/>
            <a:ext cx="480141" cy="186703"/>
          </a:xfrm>
          <a:prstGeom prst="parallelogram">
            <a:avLst>
              <a:gd name="adj" fmla="val 97034"/>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Parallelogram 128">
            <a:extLst>
              <a:ext uri="{FF2B5EF4-FFF2-40B4-BE49-F238E27FC236}">
                <a16:creationId xmlns:a16="http://schemas.microsoft.com/office/drawing/2014/main" id="{77B7658E-0243-4453-AE7F-BB5B6AD5B0DA}"/>
              </a:ext>
            </a:extLst>
          </p:cNvPr>
          <p:cNvSpPr/>
          <p:nvPr/>
        </p:nvSpPr>
        <p:spPr>
          <a:xfrm>
            <a:off x="3941999" y="2338069"/>
            <a:ext cx="480141" cy="186703"/>
          </a:xfrm>
          <a:prstGeom prst="parallelogram">
            <a:avLst>
              <a:gd name="adj" fmla="val 97034"/>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Parallelogram 129">
            <a:extLst>
              <a:ext uri="{FF2B5EF4-FFF2-40B4-BE49-F238E27FC236}">
                <a16:creationId xmlns:a16="http://schemas.microsoft.com/office/drawing/2014/main" id="{8C25A7C1-BF0F-4411-B349-D9DE5802C522}"/>
              </a:ext>
            </a:extLst>
          </p:cNvPr>
          <p:cNvSpPr/>
          <p:nvPr/>
        </p:nvSpPr>
        <p:spPr>
          <a:xfrm>
            <a:off x="4236639" y="2335529"/>
            <a:ext cx="480141" cy="186703"/>
          </a:xfrm>
          <a:prstGeom prst="parallelogram">
            <a:avLst>
              <a:gd name="adj" fmla="val 97034"/>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Parallelogram 130">
            <a:extLst>
              <a:ext uri="{FF2B5EF4-FFF2-40B4-BE49-F238E27FC236}">
                <a16:creationId xmlns:a16="http://schemas.microsoft.com/office/drawing/2014/main" id="{653AD884-BAE2-45C0-9590-E0EE3D335F33}"/>
              </a:ext>
            </a:extLst>
          </p:cNvPr>
          <p:cNvSpPr/>
          <p:nvPr/>
        </p:nvSpPr>
        <p:spPr>
          <a:xfrm>
            <a:off x="4538899" y="2335529"/>
            <a:ext cx="480141" cy="186703"/>
          </a:xfrm>
          <a:prstGeom prst="parallelogram">
            <a:avLst>
              <a:gd name="adj" fmla="val 97034"/>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Parallelogram 131">
            <a:extLst>
              <a:ext uri="{FF2B5EF4-FFF2-40B4-BE49-F238E27FC236}">
                <a16:creationId xmlns:a16="http://schemas.microsoft.com/office/drawing/2014/main" id="{748F9959-5C78-45C8-8BAF-66882F3922E2}"/>
              </a:ext>
            </a:extLst>
          </p:cNvPr>
          <p:cNvSpPr/>
          <p:nvPr/>
        </p:nvSpPr>
        <p:spPr>
          <a:xfrm>
            <a:off x="4828459" y="2338069"/>
            <a:ext cx="480141" cy="186703"/>
          </a:xfrm>
          <a:prstGeom prst="parallelogram">
            <a:avLst>
              <a:gd name="adj" fmla="val 97034"/>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Parallelogram 132">
            <a:extLst>
              <a:ext uri="{FF2B5EF4-FFF2-40B4-BE49-F238E27FC236}">
                <a16:creationId xmlns:a16="http://schemas.microsoft.com/office/drawing/2014/main" id="{3D62CDAF-E5FE-47BE-A364-C79BF1E082F7}"/>
              </a:ext>
            </a:extLst>
          </p:cNvPr>
          <p:cNvSpPr/>
          <p:nvPr/>
        </p:nvSpPr>
        <p:spPr>
          <a:xfrm>
            <a:off x="5130719" y="2340609"/>
            <a:ext cx="480141" cy="186703"/>
          </a:xfrm>
          <a:prstGeom prst="parallelogram">
            <a:avLst>
              <a:gd name="adj" fmla="val 97034"/>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Parallelogram 133">
            <a:extLst>
              <a:ext uri="{FF2B5EF4-FFF2-40B4-BE49-F238E27FC236}">
                <a16:creationId xmlns:a16="http://schemas.microsoft.com/office/drawing/2014/main" id="{F8CA4090-1EA3-4547-A12E-691838ACD25C}"/>
              </a:ext>
            </a:extLst>
          </p:cNvPr>
          <p:cNvSpPr/>
          <p:nvPr/>
        </p:nvSpPr>
        <p:spPr>
          <a:xfrm>
            <a:off x="5415199" y="2343149"/>
            <a:ext cx="480141" cy="186703"/>
          </a:xfrm>
          <a:prstGeom prst="parallelogram">
            <a:avLst>
              <a:gd name="adj" fmla="val 97034"/>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Parallelogram 134">
            <a:extLst>
              <a:ext uri="{FF2B5EF4-FFF2-40B4-BE49-F238E27FC236}">
                <a16:creationId xmlns:a16="http://schemas.microsoft.com/office/drawing/2014/main" id="{03615867-591A-45C8-8943-78BF5F407287}"/>
              </a:ext>
            </a:extLst>
          </p:cNvPr>
          <p:cNvSpPr/>
          <p:nvPr/>
        </p:nvSpPr>
        <p:spPr>
          <a:xfrm>
            <a:off x="5222159" y="2541269"/>
            <a:ext cx="480141" cy="186703"/>
          </a:xfrm>
          <a:prstGeom prst="parallelogram">
            <a:avLst>
              <a:gd name="adj" fmla="val 97034"/>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Parallelogram 135">
            <a:extLst>
              <a:ext uri="{FF2B5EF4-FFF2-40B4-BE49-F238E27FC236}">
                <a16:creationId xmlns:a16="http://schemas.microsoft.com/office/drawing/2014/main" id="{ADEB72DA-3AEC-4319-AE2E-C1D70B012B0C}"/>
              </a:ext>
            </a:extLst>
          </p:cNvPr>
          <p:cNvSpPr/>
          <p:nvPr/>
        </p:nvSpPr>
        <p:spPr>
          <a:xfrm>
            <a:off x="3726099" y="2536189"/>
            <a:ext cx="1668861" cy="186703"/>
          </a:xfrm>
          <a:prstGeom prst="parallelogram">
            <a:avLst>
              <a:gd name="adj" fmla="val 97034"/>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0" name="Group 109">
            <a:extLst>
              <a:ext uri="{FF2B5EF4-FFF2-40B4-BE49-F238E27FC236}">
                <a16:creationId xmlns:a16="http://schemas.microsoft.com/office/drawing/2014/main" id="{E8AAD0BD-38B2-405D-88C3-36DF9C2084A5}"/>
              </a:ext>
            </a:extLst>
          </p:cNvPr>
          <p:cNvGrpSpPr/>
          <p:nvPr/>
        </p:nvGrpSpPr>
        <p:grpSpPr>
          <a:xfrm>
            <a:off x="2845045" y="1927544"/>
            <a:ext cx="4064808" cy="788817"/>
            <a:chOff x="3794760" y="2097198"/>
            <a:chExt cx="3093281" cy="600282"/>
          </a:xfrm>
        </p:grpSpPr>
        <p:cxnSp>
          <p:nvCxnSpPr>
            <p:cNvPr id="111" name="Straight Connector 110">
              <a:extLst>
                <a:ext uri="{FF2B5EF4-FFF2-40B4-BE49-F238E27FC236}">
                  <a16:creationId xmlns:a16="http://schemas.microsoft.com/office/drawing/2014/main" id="{D65CDE3B-8AB1-42FA-949E-C2FBEBF6B7AF}"/>
                </a:ext>
              </a:extLst>
            </p:cNvPr>
            <p:cNvCxnSpPr>
              <a:cxnSpLocks/>
            </p:cNvCxnSpPr>
            <p:nvPr/>
          </p:nvCxnSpPr>
          <p:spPr>
            <a:xfrm flipV="1">
              <a:off x="3794760"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A34299B7-4236-475B-BEDF-A8BD53C98B0B}"/>
                </a:ext>
              </a:extLst>
            </p:cNvPr>
            <p:cNvCxnSpPr>
              <a:cxnSpLocks/>
            </p:cNvCxnSpPr>
            <p:nvPr/>
          </p:nvCxnSpPr>
          <p:spPr>
            <a:xfrm flipV="1">
              <a:off x="4021513"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FD860595-0A60-4D2C-9DA5-C9F8365C5CE2}"/>
                </a:ext>
              </a:extLst>
            </p:cNvPr>
            <p:cNvCxnSpPr>
              <a:cxnSpLocks/>
            </p:cNvCxnSpPr>
            <p:nvPr/>
          </p:nvCxnSpPr>
          <p:spPr>
            <a:xfrm flipV="1">
              <a:off x="4248266"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2582DC6D-8E5C-4007-B3FC-E8E0695C13C8}"/>
                </a:ext>
              </a:extLst>
            </p:cNvPr>
            <p:cNvCxnSpPr>
              <a:cxnSpLocks/>
            </p:cNvCxnSpPr>
            <p:nvPr/>
          </p:nvCxnSpPr>
          <p:spPr>
            <a:xfrm flipV="1">
              <a:off x="4475019"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35C3E32F-28A8-40AA-99FE-19E1300EBC68}"/>
                </a:ext>
              </a:extLst>
            </p:cNvPr>
            <p:cNvCxnSpPr>
              <a:cxnSpLocks/>
            </p:cNvCxnSpPr>
            <p:nvPr/>
          </p:nvCxnSpPr>
          <p:spPr>
            <a:xfrm flipV="1">
              <a:off x="4701772"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419469C1-90DF-4ECD-8DAE-3072BC33804E}"/>
                </a:ext>
              </a:extLst>
            </p:cNvPr>
            <p:cNvCxnSpPr>
              <a:cxnSpLocks/>
            </p:cNvCxnSpPr>
            <p:nvPr/>
          </p:nvCxnSpPr>
          <p:spPr>
            <a:xfrm flipV="1">
              <a:off x="4928525"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D52F94BD-5A1E-4764-9DC8-1D1942B468DA}"/>
                </a:ext>
              </a:extLst>
            </p:cNvPr>
            <p:cNvCxnSpPr>
              <a:cxnSpLocks/>
            </p:cNvCxnSpPr>
            <p:nvPr/>
          </p:nvCxnSpPr>
          <p:spPr>
            <a:xfrm flipV="1">
              <a:off x="5155278"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15B31664-697C-4EAB-8C1B-B6DA08C39B89}"/>
                </a:ext>
              </a:extLst>
            </p:cNvPr>
            <p:cNvCxnSpPr>
              <a:cxnSpLocks/>
            </p:cNvCxnSpPr>
            <p:nvPr/>
          </p:nvCxnSpPr>
          <p:spPr>
            <a:xfrm flipV="1">
              <a:off x="5382031"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747D7D3-B65F-4F00-A8F0-332EEC057A30}"/>
                </a:ext>
              </a:extLst>
            </p:cNvPr>
            <p:cNvCxnSpPr>
              <a:cxnSpLocks/>
            </p:cNvCxnSpPr>
            <p:nvPr/>
          </p:nvCxnSpPr>
          <p:spPr>
            <a:xfrm flipV="1">
              <a:off x="5608784"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79B03D5D-BD50-4448-8B65-140DBEDB4FCF}"/>
                </a:ext>
              </a:extLst>
            </p:cNvPr>
            <p:cNvCxnSpPr>
              <a:cxnSpLocks/>
            </p:cNvCxnSpPr>
            <p:nvPr/>
          </p:nvCxnSpPr>
          <p:spPr>
            <a:xfrm flipV="1">
              <a:off x="5835537"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3888EE39-A235-4664-AFAF-C7722C857CB0}"/>
                </a:ext>
              </a:extLst>
            </p:cNvPr>
            <p:cNvCxnSpPr>
              <a:cxnSpLocks/>
            </p:cNvCxnSpPr>
            <p:nvPr/>
          </p:nvCxnSpPr>
          <p:spPr>
            <a:xfrm flipV="1">
              <a:off x="6062290" y="2098040"/>
              <a:ext cx="599440" cy="5994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3173F19B-D24C-4003-85CB-CC432362AE75}"/>
                </a:ext>
              </a:extLst>
            </p:cNvPr>
            <p:cNvCxnSpPr>
              <a:cxnSpLocks/>
            </p:cNvCxnSpPr>
            <p:nvPr/>
          </p:nvCxnSpPr>
          <p:spPr>
            <a:xfrm>
              <a:off x="4388290" y="209719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E73F16BE-8526-4D0B-B52D-3A44F56A983D}"/>
                </a:ext>
              </a:extLst>
            </p:cNvPr>
            <p:cNvCxnSpPr>
              <a:cxnSpLocks/>
            </p:cNvCxnSpPr>
            <p:nvPr/>
          </p:nvCxnSpPr>
          <p:spPr>
            <a:xfrm>
              <a:off x="4240970" y="225031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A535D65A-DA23-4975-9CBE-26E81F64F7F6}"/>
                </a:ext>
              </a:extLst>
            </p:cNvPr>
            <p:cNvCxnSpPr>
              <a:cxnSpLocks/>
            </p:cNvCxnSpPr>
            <p:nvPr/>
          </p:nvCxnSpPr>
          <p:spPr>
            <a:xfrm>
              <a:off x="4088570" y="240343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5D5A2B84-8F54-4B75-993B-32B8F3CC5ECF}"/>
                </a:ext>
              </a:extLst>
            </p:cNvPr>
            <p:cNvCxnSpPr>
              <a:cxnSpLocks/>
            </p:cNvCxnSpPr>
            <p:nvPr/>
          </p:nvCxnSpPr>
          <p:spPr>
            <a:xfrm>
              <a:off x="3936170" y="2556558"/>
              <a:ext cx="24997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7" name="Title 1">
            <a:extLst>
              <a:ext uri="{FF2B5EF4-FFF2-40B4-BE49-F238E27FC236}">
                <a16:creationId xmlns:a16="http://schemas.microsoft.com/office/drawing/2014/main" id="{362AE2D0-76FA-4304-8780-925913237472}"/>
              </a:ext>
            </a:extLst>
          </p:cNvPr>
          <p:cNvSpPr txBox="1">
            <a:spLocks/>
          </p:cNvSpPr>
          <p:nvPr/>
        </p:nvSpPr>
        <p:spPr>
          <a:xfrm>
            <a:off x="0" y="311146"/>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Resolution of </a:t>
            </a:r>
            <a:r>
              <a:rPr lang="en-US" sz="2800" dirty="0" err="1">
                <a:solidFill>
                  <a:schemeClr val="bg1"/>
                </a:solidFill>
              </a:rPr>
              <a:t>mmWave</a:t>
            </a:r>
            <a:r>
              <a:rPr lang="en-US" sz="2800" dirty="0">
                <a:solidFill>
                  <a:schemeClr val="bg1"/>
                </a:solidFill>
              </a:rPr>
              <a:t> image is low compared to cameras</a:t>
            </a:r>
          </a:p>
        </p:txBody>
      </p:sp>
      <p:sp>
        <p:nvSpPr>
          <p:cNvPr id="138" name="!!ft2">
            <a:extLst>
              <a:ext uri="{FF2B5EF4-FFF2-40B4-BE49-F238E27FC236}">
                <a16:creationId xmlns:a16="http://schemas.microsoft.com/office/drawing/2014/main" id="{65123C7D-E320-4FEA-BED2-E752587CD2B3}"/>
              </a:ext>
            </a:extLst>
          </p:cNvPr>
          <p:cNvSpPr txBox="1">
            <a:spLocks/>
          </p:cNvSpPr>
          <p:nvPr/>
        </p:nvSpPr>
        <p:spPr>
          <a:xfrm>
            <a:off x="-974245" y="2490889"/>
            <a:ext cx="4188879" cy="2215991"/>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800" u="sng" dirty="0">
                <a:solidFill>
                  <a:schemeClr val="bg1"/>
                </a:solidFill>
              </a:rPr>
              <a:t>Range Resolution</a:t>
            </a:r>
          </a:p>
          <a:p>
            <a:r>
              <a:rPr lang="en-US" sz="1800" dirty="0">
                <a:solidFill>
                  <a:schemeClr val="bg1"/>
                </a:solidFill>
                <a:latin typeface="Cambria Math" panose="02040503050406030204" pitchFamily="18" charset="0"/>
                <a:ea typeface="Cambria Math" panose="02040503050406030204" pitchFamily="18" charset="0"/>
              </a:rPr>
              <a:t>∝ </a:t>
            </a:r>
            <a:r>
              <a:rPr lang="en-US" sz="1800" dirty="0">
                <a:solidFill>
                  <a:schemeClr val="bg1"/>
                </a:solidFill>
              </a:rPr>
              <a:t>Bandwidth</a:t>
            </a:r>
          </a:p>
          <a:p>
            <a:r>
              <a:rPr lang="en-US" sz="1800" dirty="0">
                <a:solidFill>
                  <a:schemeClr val="bg1"/>
                </a:solidFill>
              </a:rPr>
              <a:t>Range of frequencies </a:t>
            </a:r>
          </a:p>
          <a:p>
            <a:r>
              <a:rPr lang="en-US" sz="1800" dirty="0">
                <a:solidFill>
                  <a:schemeClr val="bg1"/>
                </a:solidFill>
              </a:rPr>
              <a:t>sent in FMCW</a:t>
            </a:r>
          </a:p>
          <a:p>
            <a:endParaRPr lang="en-US" sz="1800" dirty="0">
              <a:solidFill>
                <a:schemeClr val="bg1"/>
              </a:solidFill>
            </a:endParaRPr>
          </a:p>
          <a:p>
            <a:r>
              <a:rPr lang="en-US" sz="1800" dirty="0">
                <a:solidFill>
                  <a:schemeClr val="bg1"/>
                </a:solidFill>
              </a:rPr>
              <a:t>Limited by </a:t>
            </a:r>
          </a:p>
          <a:p>
            <a:r>
              <a:rPr lang="en-US" sz="1800" dirty="0">
                <a:solidFill>
                  <a:schemeClr val="bg1"/>
                </a:solidFill>
              </a:rPr>
              <a:t>government</a:t>
            </a:r>
          </a:p>
          <a:p>
            <a:r>
              <a:rPr lang="en-US" sz="1800" dirty="0">
                <a:solidFill>
                  <a:schemeClr val="bg1"/>
                </a:solidFill>
              </a:rPr>
              <a:t>regulations</a:t>
            </a:r>
          </a:p>
        </p:txBody>
      </p:sp>
      <p:cxnSp>
        <p:nvCxnSpPr>
          <p:cNvPr id="93" name="Straight Arrow Connector 92">
            <a:extLst>
              <a:ext uri="{FF2B5EF4-FFF2-40B4-BE49-F238E27FC236}">
                <a16:creationId xmlns:a16="http://schemas.microsoft.com/office/drawing/2014/main" id="{476BC0B9-82CB-4C8D-8AFD-66510AD8804A}"/>
              </a:ext>
            </a:extLst>
          </p:cNvPr>
          <p:cNvCxnSpPr/>
          <p:nvPr/>
        </p:nvCxnSpPr>
        <p:spPr>
          <a:xfrm>
            <a:off x="2331720" y="2697480"/>
            <a:ext cx="0" cy="187452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9" name="!!ft2">
            <a:extLst>
              <a:ext uri="{FF2B5EF4-FFF2-40B4-BE49-F238E27FC236}">
                <a16:creationId xmlns:a16="http://schemas.microsoft.com/office/drawing/2014/main" id="{BB27431F-0028-4365-B6B4-7DED9CACAA45}"/>
              </a:ext>
            </a:extLst>
          </p:cNvPr>
          <p:cNvSpPr txBox="1">
            <a:spLocks/>
          </p:cNvSpPr>
          <p:nvPr/>
        </p:nvSpPr>
        <p:spPr>
          <a:xfrm>
            <a:off x="2469995" y="4699466"/>
            <a:ext cx="4188879" cy="83099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800" u="sng" dirty="0">
                <a:solidFill>
                  <a:schemeClr val="bg1"/>
                </a:solidFill>
              </a:rPr>
              <a:t>Horizontal Resolution</a:t>
            </a:r>
          </a:p>
          <a:p>
            <a:r>
              <a:rPr lang="en-US" sz="1800" dirty="0">
                <a:solidFill>
                  <a:schemeClr val="bg1"/>
                </a:solidFill>
                <a:latin typeface="Cambria Math" panose="02040503050406030204" pitchFamily="18" charset="0"/>
                <a:ea typeface="Cambria Math" panose="02040503050406030204" pitchFamily="18" charset="0"/>
              </a:rPr>
              <a:t>∝ </a:t>
            </a:r>
            <a:r>
              <a:rPr lang="en-US" sz="1800" dirty="0">
                <a:solidFill>
                  <a:schemeClr val="bg1"/>
                </a:solidFill>
              </a:rPr>
              <a:t>Aperture</a:t>
            </a:r>
          </a:p>
          <a:p>
            <a:r>
              <a:rPr lang="en-US" sz="1800" dirty="0">
                <a:solidFill>
                  <a:schemeClr val="bg1"/>
                </a:solidFill>
              </a:rPr>
              <a:t>Distance from First to Last Antenna</a:t>
            </a:r>
          </a:p>
        </p:txBody>
      </p:sp>
      <p:cxnSp>
        <p:nvCxnSpPr>
          <p:cNvPr id="141" name="Straight Arrow Connector 140">
            <a:extLst>
              <a:ext uri="{FF2B5EF4-FFF2-40B4-BE49-F238E27FC236}">
                <a16:creationId xmlns:a16="http://schemas.microsoft.com/office/drawing/2014/main" id="{D67748DB-C043-45F6-BF2C-1B37F19C08C5}"/>
              </a:ext>
            </a:extLst>
          </p:cNvPr>
          <p:cNvCxnSpPr>
            <a:cxnSpLocks/>
          </p:cNvCxnSpPr>
          <p:nvPr/>
        </p:nvCxnSpPr>
        <p:spPr>
          <a:xfrm flipH="1">
            <a:off x="3718560" y="4648200"/>
            <a:ext cx="1501140"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42" name="Group 141">
            <a:extLst>
              <a:ext uri="{FF2B5EF4-FFF2-40B4-BE49-F238E27FC236}">
                <a16:creationId xmlns:a16="http://schemas.microsoft.com/office/drawing/2014/main" id="{FC31B97C-4798-444A-8602-A3AAEC0C8404}"/>
              </a:ext>
            </a:extLst>
          </p:cNvPr>
          <p:cNvGrpSpPr>
            <a:grpSpLocks noChangeAspect="1"/>
          </p:cNvGrpSpPr>
          <p:nvPr/>
        </p:nvGrpSpPr>
        <p:grpSpPr>
          <a:xfrm>
            <a:off x="4327535" y="985669"/>
            <a:ext cx="417571" cy="514177"/>
            <a:chOff x="3671248" y="1508078"/>
            <a:chExt cx="522436" cy="643302"/>
          </a:xfrm>
        </p:grpSpPr>
        <p:sp>
          <p:nvSpPr>
            <p:cNvPr id="143" name="Isosceles Triangle 142">
              <a:extLst>
                <a:ext uri="{FF2B5EF4-FFF2-40B4-BE49-F238E27FC236}">
                  <a16:creationId xmlns:a16="http://schemas.microsoft.com/office/drawing/2014/main" id="{7CCAAF4D-6674-425C-9329-2DEFBCD3DD6D}"/>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44" name="Straight Connector 143">
              <a:extLst>
                <a:ext uri="{FF2B5EF4-FFF2-40B4-BE49-F238E27FC236}">
                  <a16:creationId xmlns:a16="http://schemas.microsoft.com/office/drawing/2014/main" id="{C67F2754-C97E-43DB-9FAB-12936D77240A}"/>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45" name="Group 144">
            <a:extLst>
              <a:ext uri="{FF2B5EF4-FFF2-40B4-BE49-F238E27FC236}">
                <a16:creationId xmlns:a16="http://schemas.microsoft.com/office/drawing/2014/main" id="{35E2F0FA-78B0-46DF-B2DF-0AEF4CD8914D}"/>
              </a:ext>
            </a:extLst>
          </p:cNvPr>
          <p:cNvGrpSpPr>
            <a:grpSpLocks noChangeAspect="1"/>
          </p:cNvGrpSpPr>
          <p:nvPr/>
        </p:nvGrpSpPr>
        <p:grpSpPr>
          <a:xfrm>
            <a:off x="5334447" y="985669"/>
            <a:ext cx="417571" cy="514177"/>
            <a:chOff x="3671248" y="1508078"/>
            <a:chExt cx="522436" cy="643302"/>
          </a:xfrm>
        </p:grpSpPr>
        <p:sp>
          <p:nvSpPr>
            <p:cNvPr id="146" name="Isosceles Triangle 145">
              <a:extLst>
                <a:ext uri="{FF2B5EF4-FFF2-40B4-BE49-F238E27FC236}">
                  <a16:creationId xmlns:a16="http://schemas.microsoft.com/office/drawing/2014/main" id="{B5F93D66-1126-455A-BAA7-50E4913BB483}"/>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47" name="Straight Connector 146">
              <a:extLst>
                <a:ext uri="{FF2B5EF4-FFF2-40B4-BE49-F238E27FC236}">
                  <a16:creationId xmlns:a16="http://schemas.microsoft.com/office/drawing/2014/main" id="{91C3121A-42A5-422E-A927-9C876E5C111B}"/>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48" name="Group 147">
            <a:extLst>
              <a:ext uri="{FF2B5EF4-FFF2-40B4-BE49-F238E27FC236}">
                <a16:creationId xmlns:a16="http://schemas.microsoft.com/office/drawing/2014/main" id="{8F54524A-7017-46F2-BEB8-366E32215197}"/>
              </a:ext>
            </a:extLst>
          </p:cNvPr>
          <p:cNvGrpSpPr>
            <a:grpSpLocks noChangeAspect="1"/>
          </p:cNvGrpSpPr>
          <p:nvPr/>
        </p:nvGrpSpPr>
        <p:grpSpPr>
          <a:xfrm>
            <a:off x="6341359" y="985669"/>
            <a:ext cx="417571" cy="514177"/>
            <a:chOff x="3671248" y="1508078"/>
            <a:chExt cx="522436" cy="643302"/>
          </a:xfrm>
        </p:grpSpPr>
        <p:sp>
          <p:nvSpPr>
            <p:cNvPr id="149" name="Isosceles Triangle 148">
              <a:extLst>
                <a:ext uri="{FF2B5EF4-FFF2-40B4-BE49-F238E27FC236}">
                  <a16:creationId xmlns:a16="http://schemas.microsoft.com/office/drawing/2014/main" id="{B66025EA-E51D-4071-9BAB-023CF87E11F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50" name="Straight Connector 149">
              <a:extLst>
                <a:ext uri="{FF2B5EF4-FFF2-40B4-BE49-F238E27FC236}">
                  <a16:creationId xmlns:a16="http://schemas.microsoft.com/office/drawing/2014/main" id="{4710AF4E-E21C-44A8-AD6F-BC159FA34047}"/>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51" name="Group 150">
            <a:extLst>
              <a:ext uri="{FF2B5EF4-FFF2-40B4-BE49-F238E27FC236}">
                <a16:creationId xmlns:a16="http://schemas.microsoft.com/office/drawing/2014/main" id="{410FE7D4-65B0-4017-B55F-3E6929BDD981}"/>
              </a:ext>
            </a:extLst>
          </p:cNvPr>
          <p:cNvGrpSpPr/>
          <p:nvPr/>
        </p:nvGrpSpPr>
        <p:grpSpPr>
          <a:xfrm>
            <a:off x="3318520" y="984375"/>
            <a:ext cx="419673" cy="516765"/>
            <a:chOff x="3671248" y="1508078"/>
            <a:chExt cx="522436" cy="643302"/>
          </a:xfrm>
        </p:grpSpPr>
        <p:sp>
          <p:nvSpPr>
            <p:cNvPr id="152" name="Isosceles Triangle 151">
              <a:extLst>
                <a:ext uri="{FF2B5EF4-FFF2-40B4-BE49-F238E27FC236}">
                  <a16:creationId xmlns:a16="http://schemas.microsoft.com/office/drawing/2014/main" id="{CE034031-44A2-4550-82A5-8CE7FD600D5C}"/>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53" name="Straight Connector 152">
              <a:extLst>
                <a:ext uri="{FF2B5EF4-FFF2-40B4-BE49-F238E27FC236}">
                  <a16:creationId xmlns:a16="http://schemas.microsoft.com/office/drawing/2014/main" id="{C3B14352-6F07-462C-9EE3-DAB1F1407B9E}"/>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cxnSp>
        <p:nvCxnSpPr>
          <p:cNvPr id="154" name="Straight Arrow Connector 153">
            <a:extLst>
              <a:ext uri="{FF2B5EF4-FFF2-40B4-BE49-F238E27FC236}">
                <a16:creationId xmlns:a16="http://schemas.microsoft.com/office/drawing/2014/main" id="{BE59F073-F187-48BD-B06A-541B5AC47BF1}"/>
              </a:ext>
            </a:extLst>
          </p:cNvPr>
          <p:cNvCxnSpPr>
            <a:cxnSpLocks/>
          </p:cNvCxnSpPr>
          <p:nvPr/>
        </p:nvCxnSpPr>
        <p:spPr>
          <a:xfrm flipH="1">
            <a:off x="1249680" y="807720"/>
            <a:ext cx="7498080"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55" name="Group 154">
            <a:extLst>
              <a:ext uri="{FF2B5EF4-FFF2-40B4-BE49-F238E27FC236}">
                <a16:creationId xmlns:a16="http://schemas.microsoft.com/office/drawing/2014/main" id="{C19E5C49-EC8C-4277-83F7-997B5FD4F5CC}"/>
              </a:ext>
            </a:extLst>
          </p:cNvPr>
          <p:cNvGrpSpPr>
            <a:grpSpLocks noChangeAspect="1"/>
          </p:cNvGrpSpPr>
          <p:nvPr/>
        </p:nvGrpSpPr>
        <p:grpSpPr>
          <a:xfrm>
            <a:off x="2262515" y="1000909"/>
            <a:ext cx="417571" cy="514177"/>
            <a:chOff x="3671248" y="1508078"/>
            <a:chExt cx="522436" cy="643302"/>
          </a:xfrm>
        </p:grpSpPr>
        <p:sp>
          <p:nvSpPr>
            <p:cNvPr id="156" name="Isosceles Triangle 155">
              <a:extLst>
                <a:ext uri="{FF2B5EF4-FFF2-40B4-BE49-F238E27FC236}">
                  <a16:creationId xmlns:a16="http://schemas.microsoft.com/office/drawing/2014/main" id="{552EA115-4B49-4A8B-BDE1-1923056AA236}"/>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57" name="Straight Connector 156">
              <a:extLst>
                <a:ext uri="{FF2B5EF4-FFF2-40B4-BE49-F238E27FC236}">
                  <a16:creationId xmlns:a16="http://schemas.microsoft.com/office/drawing/2014/main" id="{BECC68EC-B4E4-46D3-9BF4-6A7C72481340}"/>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97815956-B865-4FCF-84AC-3ECB3AA929D1}"/>
              </a:ext>
            </a:extLst>
          </p:cNvPr>
          <p:cNvGrpSpPr>
            <a:grpSpLocks noChangeAspect="1"/>
          </p:cNvGrpSpPr>
          <p:nvPr/>
        </p:nvGrpSpPr>
        <p:grpSpPr>
          <a:xfrm>
            <a:off x="7315647" y="1000909"/>
            <a:ext cx="417571" cy="514177"/>
            <a:chOff x="3671248" y="1508078"/>
            <a:chExt cx="522436" cy="643302"/>
          </a:xfrm>
        </p:grpSpPr>
        <p:sp>
          <p:nvSpPr>
            <p:cNvPr id="159" name="Isosceles Triangle 158">
              <a:extLst>
                <a:ext uri="{FF2B5EF4-FFF2-40B4-BE49-F238E27FC236}">
                  <a16:creationId xmlns:a16="http://schemas.microsoft.com/office/drawing/2014/main" id="{518BA72D-B98A-4D41-8962-08B80354D02E}"/>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60" name="Straight Connector 159">
              <a:extLst>
                <a:ext uri="{FF2B5EF4-FFF2-40B4-BE49-F238E27FC236}">
                  <a16:creationId xmlns:a16="http://schemas.microsoft.com/office/drawing/2014/main" id="{B4572D53-590D-43AA-A6D6-56283E17DC77}"/>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840DA82D-3F04-46A7-A300-B61B042EE221}"/>
              </a:ext>
            </a:extLst>
          </p:cNvPr>
          <p:cNvGrpSpPr>
            <a:grpSpLocks noChangeAspect="1"/>
          </p:cNvGrpSpPr>
          <p:nvPr/>
        </p:nvGrpSpPr>
        <p:grpSpPr>
          <a:xfrm>
            <a:off x="8322559" y="1000909"/>
            <a:ext cx="417571" cy="514177"/>
            <a:chOff x="3671248" y="1508078"/>
            <a:chExt cx="522436" cy="643302"/>
          </a:xfrm>
        </p:grpSpPr>
        <p:sp>
          <p:nvSpPr>
            <p:cNvPr id="162" name="Isosceles Triangle 161">
              <a:extLst>
                <a:ext uri="{FF2B5EF4-FFF2-40B4-BE49-F238E27FC236}">
                  <a16:creationId xmlns:a16="http://schemas.microsoft.com/office/drawing/2014/main" id="{FC2E6B4C-DDB2-4538-84C4-B5F0079CB430}"/>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63" name="Straight Connector 162">
              <a:extLst>
                <a:ext uri="{FF2B5EF4-FFF2-40B4-BE49-F238E27FC236}">
                  <a16:creationId xmlns:a16="http://schemas.microsoft.com/office/drawing/2014/main" id="{2E580701-A740-4334-A274-A3CA3234EA41}"/>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64" name="Group 163">
            <a:extLst>
              <a:ext uri="{FF2B5EF4-FFF2-40B4-BE49-F238E27FC236}">
                <a16:creationId xmlns:a16="http://schemas.microsoft.com/office/drawing/2014/main" id="{22DF83EC-B853-4CB1-8F86-B9785283DFD0}"/>
              </a:ext>
            </a:extLst>
          </p:cNvPr>
          <p:cNvGrpSpPr/>
          <p:nvPr/>
        </p:nvGrpSpPr>
        <p:grpSpPr>
          <a:xfrm>
            <a:off x="1253500" y="999615"/>
            <a:ext cx="419673" cy="516765"/>
            <a:chOff x="3671248" y="1508078"/>
            <a:chExt cx="522436" cy="643302"/>
          </a:xfrm>
        </p:grpSpPr>
        <p:sp>
          <p:nvSpPr>
            <p:cNvPr id="165" name="Isosceles Triangle 164">
              <a:extLst>
                <a:ext uri="{FF2B5EF4-FFF2-40B4-BE49-F238E27FC236}">
                  <a16:creationId xmlns:a16="http://schemas.microsoft.com/office/drawing/2014/main" id="{C2B64284-36E3-4C85-881A-B19B52556575}"/>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66" name="Straight Connector 165">
              <a:extLst>
                <a:ext uri="{FF2B5EF4-FFF2-40B4-BE49-F238E27FC236}">
                  <a16:creationId xmlns:a16="http://schemas.microsoft.com/office/drawing/2014/main" id="{2C4756B4-D830-4BB2-AE04-0D7853F0BE02}"/>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67" name="!!ft2">
            <a:extLst>
              <a:ext uri="{FF2B5EF4-FFF2-40B4-BE49-F238E27FC236}">
                <a16:creationId xmlns:a16="http://schemas.microsoft.com/office/drawing/2014/main" id="{0B00AA2E-2774-47C2-8F14-260FE37A9C50}"/>
              </a:ext>
            </a:extLst>
          </p:cNvPr>
          <p:cNvSpPr txBox="1">
            <a:spLocks/>
          </p:cNvSpPr>
          <p:nvPr/>
        </p:nvSpPr>
        <p:spPr>
          <a:xfrm>
            <a:off x="7222071" y="1558274"/>
            <a:ext cx="2790609" cy="2769989"/>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800" u="sng" dirty="0">
                <a:solidFill>
                  <a:schemeClr val="bg1"/>
                </a:solidFill>
              </a:rPr>
              <a:t>Synthetic Aperture Radar</a:t>
            </a:r>
          </a:p>
          <a:p>
            <a:r>
              <a:rPr lang="en-US" sz="1800" dirty="0">
                <a:solidFill>
                  <a:schemeClr val="bg1"/>
                </a:solidFill>
              </a:rPr>
              <a:t>Move radar to new locations</a:t>
            </a:r>
          </a:p>
          <a:p>
            <a:endParaRPr lang="en-US" sz="1800" dirty="0">
              <a:solidFill>
                <a:schemeClr val="bg1"/>
              </a:solidFill>
            </a:endParaRPr>
          </a:p>
          <a:p>
            <a:r>
              <a:rPr lang="en-US" sz="1800" dirty="0">
                <a:solidFill>
                  <a:schemeClr val="bg1"/>
                </a:solidFill>
              </a:rPr>
              <a:t>If object isn’t moving, equivalent to adding more antennas on the radar</a:t>
            </a:r>
          </a:p>
          <a:p>
            <a:endParaRPr lang="en-US" sz="1800" dirty="0">
              <a:solidFill>
                <a:schemeClr val="bg1"/>
              </a:solidFill>
            </a:endParaRPr>
          </a:p>
          <a:p>
            <a:r>
              <a:rPr lang="en-US" sz="1800" dirty="0">
                <a:solidFill>
                  <a:schemeClr val="bg1"/>
                </a:solidFill>
              </a:rPr>
              <a:t>Can increase horizontal resolution</a:t>
            </a:r>
          </a:p>
        </p:txBody>
      </p:sp>
      <p:grpSp>
        <p:nvGrpSpPr>
          <p:cNvPr id="2" name="Group 1">
            <a:extLst>
              <a:ext uri="{FF2B5EF4-FFF2-40B4-BE49-F238E27FC236}">
                <a16:creationId xmlns:a16="http://schemas.microsoft.com/office/drawing/2014/main" id="{11F0CE84-CCA3-4F07-B340-BA2E451D8973}"/>
              </a:ext>
            </a:extLst>
          </p:cNvPr>
          <p:cNvGrpSpPr/>
          <p:nvPr/>
        </p:nvGrpSpPr>
        <p:grpSpPr>
          <a:xfrm>
            <a:off x="6910153" y="3691805"/>
            <a:ext cx="444960" cy="548640"/>
            <a:chOff x="7062553" y="4042325"/>
            <a:chExt cx="444960" cy="548640"/>
          </a:xfrm>
        </p:grpSpPr>
        <p:sp>
          <p:nvSpPr>
            <p:cNvPr id="168" name="Straight Connector 167">
              <a:extLst>
                <a:ext uri="{FF2B5EF4-FFF2-40B4-BE49-F238E27FC236}">
                  <a16:creationId xmlns:a16="http://schemas.microsoft.com/office/drawing/2014/main" id="{D4986421-2ECC-4EC5-AA86-95BBE9A5C0A6}"/>
                </a:ext>
              </a:extLst>
            </p:cNvPr>
            <p:cNvSpPr/>
            <p:nvPr/>
          </p:nvSpPr>
          <p:spPr>
            <a:xfrm>
              <a:off x="7062553" y="4350125"/>
              <a:ext cx="170640" cy="240840"/>
            </a:xfrm>
            <a:prstGeom prst="line">
              <a:avLst/>
            </a:prstGeom>
            <a:noFill/>
            <a:ln w="54720" cap="rnd">
              <a:solidFill>
                <a:srgbClr val="89C765"/>
              </a:solidFill>
              <a:prstDash val="solid"/>
            </a:ln>
          </p:spPr>
          <p:txBody>
            <a:bodyPr vert="horz" wrap="square" lIns="117360" tIns="72360" rIns="117360" bIns="7236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pitchFamily="2"/>
                <a:cs typeface="Lohit Devanagari" pitchFamily="2"/>
              </a:endParaRPr>
            </a:p>
          </p:txBody>
        </p:sp>
        <p:sp>
          <p:nvSpPr>
            <p:cNvPr id="169" name="Straight Connector 168">
              <a:extLst>
                <a:ext uri="{FF2B5EF4-FFF2-40B4-BE49-F238E27FC236}">
                  <a16:creationId xmlns:a16="http://schemas.microsoft.com/office/drawing/2014/main" id="{0C746D43-06BF-47C9-8EEC-3137D3A439C0}"/>
                </a:ext>
              </a:extLst>
            </p:cNvPr>
            <p:cNvSpPr/>
            <p:nvPr/>
          </p:nvSpPr>
          <p:spPr>
            <a:xfrm flipH="1">
              <a:off x="7233193" y="4042325"/>
              <a:ext cx="274320" cy="548640"/>
            </a:xfrm>
            <a:prstGeom prst="line">
              <a:avLst/>
            </a:prstGeom>
            <a:noFill/>
            <a:ln w="54720" cap="rnd">
              <a:solidFill>
                <a:srgbClr val="89C765"/>
              </a:solidFill>
              <a:prstDash val="solid"/>
            </a:ln>
          </p:spPr>
          <p:txBody>
            <a:bodyPr vert="horz" wrap="square" lIns="117360" tIns="72360" rIns="117360" bIns="7236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pitchFamily="2"/>
                <a:cs typeface="Lohit Devanagari" pitchFamily="2"/>
              </a:endParaRPr>
            </a:p>
          </p:txBody>
        </p:sp>
      </p:grpSp>
      <p:grpSp>
        <p:nvGrpSpPr>
          <p:cNvPr id="3" name="Group 2">
            <a:extLst>
              <a:ext uri="{FF2B5EF4-FFF2-40B4-BE49-F238E27FC236}">
                <a16:creationId xmlns:a16="http://schemas.microsoft.com/office/drawing/2014/main" id="{82715AD1-849B-469C-8D85-780FA2ABE76A}"/>
              </a:ext>
            </a:extLst>
          </p:cNvPr>
          <p:cNvGrpSpPr/>
          <p:nvPr/>
        </p:nvGrpSpPr>
        <p:grpSpPr>
          <a:xfrm>
            <a:off x="94935" y="4040603"/>
            <a:ext cx="330048" cy="457200"/>
            <a:chOff x="94935" y="4040603"/>
            <a:chExt cx="330048" cy="457200"/>
          </a:xfrm>
        </p:grpSpPr>
        <p:sp>
          <p:nvSpPr>
            <p:cNvPr id="170" name="Straight Connector 169">
              <a:extLst>
                <a:ext uri="{FF2B5EF4-FFF2-40B4-BE49-F238E27FC236}">
                  <a16:creationId xmlns:a16="http://schemas.microsoft.com/office/drawing/2014/main" id="{EBA6B85D-22B6-489C-8585-3AB7A82F8CB9}"/>
                </a:ext>
              </a:extLst>
            </p:cNvPr>
            <p:cNvSpPr/>
            <p:nvPr/>
          </p:nvSpPr>
          <p:spPr>
            <a:xfrm>
              <a:off x="94935" y="4040603"/>
              <a:ext cx="330048" cy="457200"/>
            </a:xfrm>
            <a:prstGeom prst="line">
              <a:avLst/>
            </a:prstGeom>
            <a:noFill/>
            <a:ln w="54720" cap="rnd">
              <a:solidFill>
                <a:srgbClr val="F04E4D"/>
              </a:solidFill>
              <a:prstDash val="solid"/>
            </a:ln>
          </p:spPr>
          <p:txBody>
            <a:bodyPr vert="horz" wrap="square" lIns="117360" tIns="72360" rIns="117360" bIns="7236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b="0" i="0" u="sng" strike="noStrike" kern="1200" cap="none">
                <a:ln>
                  <a:noFill/>
                </a:ln>
                <a:latin typeface="Liberation Sans" pitchFamily="18"/>
                <a:ea typeface="Noto Sans CJK SC" pitchFamily="2"/>
                <a:cs typeface="Lohit Devanagari" pitchFamily="2"/>
              </a:endParaRPr>
            </a:p>
          </p:txBody>
        </p:sp>
        <p:sp>
          <p:nvSpPr>
            <p:cNvPr id="171" name="Straight Connector 170">
              <a:extLst>
                <a:ext uri="{FF2B5EF4-FFF2-40B4-BE49-F238E27FC236}">
                  <a16:creationId xmlns:a16="http://schemas.microsoft.com/office/drawing/2014/main" id="{502C4ACA-FCFF-4C4D-8488-F562A2B8D622}"/>
                </a:ext>
              </a:extLst>
            </p:cNvPr>
            <p:cNvSpPr/>
            <p:nvPr/>
          </p:nvSpPr>
          <p:spPr>
            <a:xfrm flipH="1">
              <a:off x="94935" y="4040603"/>
              <a:ext cx="330048" cy="457200"/>
            </a:xfrm>
            <a:prstGeom prst="line">
              <a:avLst/>
            </a:prstGeom>
            <a:noFill/>
            <a:ln w="54720" cap="rnd">
              <a:solidFill>
                <a:srgbClr val="F04E4D"/>
              </a:solidFill>
              <a:prstDash val="solid"/>
            </a:ln>
          </p:spPr>
          <p:txBody>
            <a:bodyPr vert="horz" wrap="square" lIns="117360" tIns="72360" rIns="117360" bIns="7236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b="0" i="0" u="sng" strike="noStrike" kern="1200" cap="none" dirty="0">
                <a:ln>
                  <a:noFill/>
                </a:ln>
                <a:latin typeface="Liberation Sans" pitchFamily="18"/>
                <a:ea typeface="Noto Sans CJK SC" pitchFamily="2"/>
                <a:cs typeface="Lohit Devanagari" pitchFamily="2"/>
              </a:endParaRPr>
            </a:p>
          </p:txBody>
        </p:sp>
      </p:grpSp>
      <p:sp>
        <p:nvSpPr>
          <p:cNvPr id="172" name="Freeform: Shape 29">
            <a:extLst>
              <a:ext uri="{FF2B5EF4-FFF2-40B4-BE49-F238E27FC236}">
                <a16:creationId xmlns:a16="http://schemas.microsoft.com/office/drawing/2014/main" id="{A64A7E5B-70B9-44FF-863E-3C085B1561A0}"/>
              </a:ext>
            </a:extLst>
          </p:cNvPr>
          <p:cNvSpPr/>
          <p:nvPr/>
        </p:nvSpPr>
        <p:spPr>
          <a:xfrm>
            <a:off x="0" y="2253953"/>
            <a:ext cx="10076760" cy="115726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89C765"/>
          </a:solidFill>
          <a:ln w="0" cap="rnd">
            <a:solidFill>
              <a:srgbClr val="89C765"/>
            </a:solidFill>
            <a:prstDash val="solid"/>
          </a:ln>
        </p:spPr>
        <p:txBody>
          <a:bodyPr vert="horz" wrap="square" lIns="90000" tIns="45000" rIns="90000" bIns="45000" anchor="ctr" anchorCtr="0" compatLnSpc="0">
            <a:noAutofit/>
          </a:bodyPr>
          <a:lstStyle/>
          <a:p>
            <a:pPr algn="ctr"/>
            <a:r>
              <a:rPr lang="en-US" sz="2400" dirty="0">
                <a:latin typeface="Liberation Sans"/>
              </a:rPr>
              <a:t>Horizontal resolution can be increased by taking </a:t>
            </a:r>
            <a:r>
              <a:rPr lang="en-US" sz="2400" dirty="0">
                <a:solidFill>
                  <a:schemeClr val="bg1"/>
                </a:solidFill>
                <a:latin typeface="Liberation Sans"/>
              </a:rPr>
              <a:t>more measurements</a:t>
            </a:r>
          </a:p>
          <a:p>
            <a:pPr algn="ctr"/>
            <a:r>
              <a:rPr lang="en-US" sz="2400" dirty="0">
                <a:latin typeface="Liberation Sans"/>
              </a:rPr>
              <a:t>Range resolution </a:t>
            </a:r>
            <a:r>
              <a:rPr lang="en-US" sz="2400" dirty="0">
                <a:solidFill>
                  <a:schemeClr val="bg1"/>
                </a:solidFill>
                <a:latin typeface="Liberation Sans"/>
              </a:rPr>
              <a:t>cannot be increased</a:t>
            </a:r>
          </a:p>
        </p:txBody>
      </p:sp>
    </p:spTree>
    <p:extLst>
      <p:ext uri="{BB962C8B-B14F-4D97-AF65-F5344CB8AC3E}">
        <p14:creationId xmlns:p14="http://schemas.microsoft.com/office/powerpoint/2010/main" val="38321512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8">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8">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8">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86327C-8778-498A-A8F3-90C3F602DC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08875" y="2251564"/>
            <a:ext cx="3427422" cy="1307939"/>
          </a:xfrm>
          <a:prstGeom prst="rect">
            <a:avLst/>
          </a:prstGeom>
        </p:spPr>
      </p:pic>
      <p:pic>
        <p:nvPicPr>
          <p:cNvPr id="8" name="Picture 7">
            <a:extLst>
              <a:ext uri="{FF2B5EF4-FFF2-40B4-BE49-F238E27FC236}">
                <a16:creationId xmlns:a16="http://schemas.microsoft.com/office/drawing/2014/main" id="{FECE40F5-7A24-41A5-A6B2-CB34C16D805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70668" y="2232177"/>
            <a:ext cx="3427422" cy="1307939"/>
          </a:xfrm>
          <a:prstGeom prst="rect">
            <a:avLst/>
          </a:prstGeom>
        </p:spPr>
      </p:pic>
      <p:sp>
        <p:nvSpPr>
          <p:cNvPr id="9" name="Title 1">
            <a:extLst>
              <a:ext uri="{FF2B5EF4-FFF2-40B4-BE49-F238E27FC236}">
                <a16:creationId xmlns:a16="http://schemas.microsoft.com/office/drawing/2014/main" id="{8BE68983-C328-4FC0-ACF9-B14427EE4B3A}"/>
              </a:ext>
            </a:extLst>
          </p:cNvPr>
          <p:cNvSpPr txBox="1">
            <a:spLocks/>
          </p:cNvSpPr>
          <p:nvPr/>
        </p:nvSpPr>
        <p:spPr>
          <a:xfrm>
            <a:off x="0" y="265725"/>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Resolution of </a:t>
            </a:r>
            <a:r>
              <a:rPr lang="en-US" sz="2800" dirty="0" err="1">
                <a:solidFill>
                  <a:schemeClr val="bg1"/>
                </a:solidFill>
              </a:rPr>
              <a:t>mmWave</a:t>
            </a:r>
            <a:r>
              <a:rPr lang="en-US" sz="2800" dirty="0">
                <a:solidFill>
                  <a:schemeClr val="bg1"/>
                </a:solidFill>
              </a:rPr>
              <a:t> image is low compared to cameras</a:t>
            </a:r>
          </a:p>
        </p:txBody>
      </p:sp>
      <p:pic>
        <p:nvPicPr>
          <p:cNvPr id="14" name="Picture 13">
            <a:extLst>
              <a:ext uri="{FF2B5EF4-FFF2-40B4-BE49-F238E27FC236}">
                <a16:creationId xmlns:a16="http://schemas.microsoft.com/office/drawing/2014/main" id="{AB9FC2F2-158A-4156-A1E4-601F72DC5E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08875" y="3783184"/>
            <a:ext cx="3427422" cy="1307939"/>
          </a:xfrm>
          <a:prstGeom prst="rect">
            <a:avLst/>
          </a:prstGeom>
        </p:spPr>
      </p:pic>
      <p:pic>
        <p:nvPicPr>
          <p:cNvPr id="15" name="Picture 14">
            <a:extLst>
              <a:ext uri="{FF2B5EF4-FFF2-40B4-BE49-F238E27FC236}">
                <a16:creationId xmlns:a16="http://schemas.microsoft.com/office/drawing/2014/main" id="{6393CF73-4B10-4F46-A4A1-BA515D97BD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70668" y="3817137"/>
            <a:ext cx="3427422" cy="1307939"/>
          </a:xfrm>
          <a:prstGeom prst="rect">
            <a:avLst/>
          </a:prstGeom>
        </p:spPr>
      </p:pic>
      <p:sp>
        <p:nvSpPr>
          <p:cNvPr id="19" name="Title 1">
            <a:extLst>
              <a:ext uri="{FF2B5EF4-FFF2-40B4-BE49-F238E27FC236}">
                <a16:creationId xmlns:a16="http://schemas.microsoft.com/office/drawing/2014/main" id="{E6BBA1B9-2063-4B91-BE79-2BFC02CAD6F5}"/>
              </a:ext>
            </a:extLst>
          </p:cNvPr>
          <p:cNvSpPr txBox="1">
            <a:spLocks/>
          </p:cNvSpPr>
          <p:nvPr/>
        </p:nvSpPr>
        <p:spPr>
          <a:xfrm>
            <a:off x="2427129" y="808162"/>
            <a:ext cx="171450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Top View</a:t>
            </a:r>
          </a:p>
        </p:txBody>
      </p:sp>
      <p:sp>
        <p:nvSpPr>
          <p:cNvPr id="20" name="Title 1">
            <a:extLst>
              <a:ext uri="{FF2B5EF4-FFF2-40B4-BE49-F238E27FC236}">
                <a16:creationId xmlns:a16="http://schemas.microsoft.com/office/drawing/2014/main" id="{22782421-063F-480F-B19B-68A7CB9083CE}"/>
              </a:ext>
            </a:extLst>
          </p:cNvPr>
          <p:cNvSpPr txBox="1">
            <a:spLocks/>
          </p:cNvSpPr>
          <p:nvPr/>
        </p:nvSpPr>
        <p:spPr>
          <a:xfrm>
            <a:off x="6165336" y="808162"/>
            <a:ext cx="171450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Side View</a:t>
            </a:r>
          </a:p>
        </p:txBody>
      </p:sp>
      <p:pic>
        <p:nvPicPr>
          <p:cNvPr id="13" name="Picture 12">
            <a:extLst>
              <a:ext uri="{FF2B5EF4-FFF2-40B4-BE49-F238E27FC236}">
                <a16:creationId xmlns:a16="http://schemas.microsoft.com/office/drawing/2014/main" id="{C4794F45-9304-4E05-B41D-8F7DFF6CDC62}"/>
              </a:ext>
            </a:extLst>
          </p:cNvPr>
          <p:cNvPicPr>
            <a:picLocks noChangeAspect="1"/>
          </p:cNvPicPr>
          <p:nvPr/>
        </p:nvPicPr>
        <p:blipFill rotWithShape="1">
          <a:blip r:embed="rId5" cstate="screen">
            <a:alphaModFix amt="70000"/>
            <a:extLst>
              <a:ext uri="{BEBA8EAE-BF5A-486C-A8C5-ECC9F3942E4B}">
                <a14:imgProps xmlns:a14="http://schemas.microsoft.com/office/drawing/2010/main">
                  <a14:imgLayer r:embed="rId6">
                    <a14:imgEffect>
                      <a14:backgroundRemoval t="10000" b="90000" l="10020" r="90491">
                        <a14:foregroundMark x1="63906" y1="48056" x2="63906" y2="48056"/>
                        <a14:foregroundMark x1="59305" y1="48056" x2="69223" y2="50000"/>
                        <a14:foregroundMark x1="90491" y1="48333" x2="90491" y2="55000"/>
                      </a14:backgroundRemoval>
                    </a14:imgEffect>
                  </a14:imgLayer>
                </a14:imgProps>
              </a:ext>
              <a:ext uri="{28A0092B-C50C-407E-A947-70E740481C1C}">
                <a14:useLocalDpi xmlns:a14="http://schemas.microsoft.com/office/drawing/2010/main"/>
              </a:ext>
            </a:extLst>
          </a:blip>
          <a:srcRect/>
          <a:stretch/>
        </p:blipFill>
        <p:spPr>
          <a:xfrm rot="21427377">
            <a:off x="1265574" y="3861054"/>
            <a:ext cx="3812058" cy="1404443"/>
          </a:xfrm>
          <a:prstGeom prst="rect">
            <a:avLst/>
          </a:prstGeom>
        </p:spPr>
      </p:pic>
      <p:pic>
        <p:nvPicPr>
          <p:cNvPr id="21" name="Picture 20">
            <a:extLst>
              <a:ext uri="{FF2B5EF4-FFF2-40B4-BE49-F238E27FC236}">
                <a16:creationId xmlns:a16="http://schemas.microsoft.com/office/drawing/2014/main" id="{6B2D9E5A-1000-43F1-BABE-455581CEB6B1}"/>
              </a:ext>
            </a:extLst>
          </p:cNvPr>
          <p:cNvPicPr>
            <a:picLocks noChangeAspect="1"/>
          </p:cNvPicPr>
          <p:nvPr/>
        </p:nvPicPr>
        <p:blipFill rotWithShape="1">
          <a:blip r:embed="rId7" cstate="screen">
            <a:alphaModFix amt="70000"/>
            <a:extLst>
              <a:ext uri="{BEBA8EAE-BF5A-486C-A8C5-ECC9F3942E4B}">
                <a14:imgProps xmlns:a14="http://schemas.microsoft.com/office/drawing/2010/main">
                  <a14:imgLayer r:embed="rId8">
                    <a14:imgEffect>
                      <a14:backgroundRemoval t="9852" b="89655" l="9912" r="92952">
                        <a14:foregroundMark x1="87885" y1="42365" x2="93172" y2="33990"/>
                        <a14:foregroundMark x1="80176" y1="45320" x2="83480" y2="42365"/>
                        <a14:backgroundMark x1="19604" y1="61576" x2="38546" y2="59606"/>
                        <a14:backgroundMark x1="42291" y1="62069" x2="42511" y2="62069"/>
                        <a14:backgroundMark x1="42511" y1="62069" x2="42511" y2="62069"/>
                        <a14:backgroundMark x1="91189" y1="53695" x2="79515" y2="71921"/>
                        <a14:backgroundMark x1="85903" y1="61084" x2="80837" y2="63547"/>
                        <a14:backgroundMark x1="39868" y1="61576" x2="46916" y2="64039"/>
                        <a14:backgroundMark x1="77093" y1="64532" x2="84361" y2="60099"/>
                      </a14:backgroundRemoval>
                    </a14:imgEffect>
                  </a14:imgLayer>
                </a14:imgProps>
              </a:ext>
              <a:ext uri="{28A0092B-C50C-407E-A947-70E740481C1C}">
                <a14:useLocalDpi xmlns:a14="http://schemas.microsoft.com/office/drawing/2010/main"/>
              </a:ext>
            </a:extLst>
          </a:blip>
          <a:srcRect/>
          <a:stretch/>
        </p:blipFill>
        <p:spPr>
          <a:xfrm rot="21387489">
            <a:off x="5021581" y="3770102"/>
            <a:ext cx="3726179" cy="1671745"/>
          </a:xfrm>
          <a:prstGeom prst="rect">
            <a:avLst/>
          </a:prstGeom>
        </p:spPr>
      </p:pic>
      <p:pic>
        <p:nvPicPr>
          <p:cNvPr id="22" name="Picture 21">
            <a:extLst>
              <a:ext uri="{FF2B5EF4-FFF2-40B4-BE49-F238E27FC236}">
                <a16:creationId xmlns:a16="http://schemas.microsoft.com/office/drawing/2014/main" id="{F524A8A2-9D93-4208-A081-346F1CA1F188}"/>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9852" b="89655" l="9912" r="92952">
                        <a14:foregroundMark x1="87885" y1="42365" x2="93172" y2="33990"/>
                        <a14:foregroundMark x1="80176" y1="45320" x2="83480" y2="42365"/>
                        <a14:backgroundMark x1="19604" y1="61576" x2="38546" y2="59606"/>
                        <a14:backgroundMark x1="42291" y1="62069" x2="42511" y2="62069"/>
                        <a14:backgroundMark x1="42511" y1="62069" x2="42511" y2="62069"/>
                        <a14:backgroundMark x1="91189" y1="53695" x2="79515" y2="71921"/>
                        <a14:backgroundMark x1="85903" y1="61084" x2="80837" y2="63547"/>
                        <a14:backgroundMark x1="39868" y1="61576" x2="46916" y2="64039"/>
                        <a14:backgroundMark x1="77093" y1="64532" x2="84361" y2="60099"/>
                      </a14:backgroundRemoval>
                    </a14:imgEffect>
                  </a14:imgLayer>
                </a14:imgProps>
              </a:ext>
              <a:ext uri="{28A0092B-C50C-407E-A947-70E740481C1C}">
                <a14:useLocalDpi xmlns:a14="http://schemas.microsoft.com/office/drawing/2010/main"/>
              </a:ext>
            </a:extLst>
          </a:blip>
          <a:srcRect/>
          <a:stretch/>
        </p:blipFill>
        <p:spPr>
          <a:xfrm rot="21387489">
            <a:off x="5029201" y="927842"/>
            <a:ext cx="3726179" cy="1671745"/>
          </a:xfrm>
          <a:prstGeom prst="rect">
            <a:avLst/>
          </a:prstGeom>
        </p:spPr>
      </p:pic>
      <p:pic>
        <p:nvPicPr>
          <p:cNvPr id="23" name="Picture 22">
            <a:extLst>
              <a:ext uri="{FF2B5EF4-FFF2-40B4-BE49-F238E27FC236}">
                <a16:creationId xmlns:a16="http://schemas.microsoft.com/office/drawing/2014/main" id="{8C94ED10-9307-4E3D-9E0E-67CFD5FF66F0}"/>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10000" b="90000" l="10020" r="90491">
                        <a14:foregroundMark x1="63906" y1="48056" x2="63906" y2="48056"/>
                        <a14:foregroundMark x1="59305" y1="48056" x2="69223" y2="50000"/>
                        <a14:foregroundMark x1="90491" y1="48333" x2="90491" y2="55000"/>
                      </a14:backgroundRemoval>
                    </a14:imgEffect>
                  </a14:imgLayer>
                </a14:imgProps>
              </a:ext>
              <a:ext uri="{28A0092B-C50C-407E-A947-70E740481C1C}">
                <a14:useLocalDpi xmlns:a14="http://schemas.microsoft.com/office/drawing/2010/main"/>
              </a:ext>
            </a:extLst>
          </a:blip>
          <a:srcRect/>
          <a:stretch/>
        </p:blipFill>
        <p:spPr>
          <a:xfrm rot="21427377">
            <a:off x="1265574" y="947166"/>
            <a:ext cx="3812058" cy="1404443"/>
          </a:xfrm>
          <a:prstGeom prst="rect">
            <a:avLst/>
          </a:prstGeom>
        </p:spPr>
      </p:pic>
      <p:grpSp>
        <p:nvGrpSpPr>
          <p:cNvPr id="11" name="Group 10">
            <a:extLst>
              <a:ext uri="{FF2B5EF4-FFF2-40B4-BE49-F238E27FC236}">
                <a16:creationId xmlns:a16="http://schemas.microsoft.com/office/drawing/2014/main" id="{BBAEF15B-31FE-489A-BA03-12D6D6FE32AC}"/>
              </a:ext>
            </a:extLst>
          </p:cNvPr>
          <p:cNvGrpSpPr/>
          <p:nvPr/>
        </p:nvGrpSpPr>
        <p:grpSpPr>
          <a:xfrm>
            <a:off x="7924800" y="3854741"/>
            <a:ext cx="1838400" cy="884899"/>
            <a:chOff x="7924800" y="3854741"/>
            <a:chExt cx="1838400" cy="884899"/>
          </a:xfrm>
        </p:grpSpPr>
        <p:cxnSp>
          <p:nvCxnSpPr>
            <p:cNvPr id="3" name="Straight Arrow Connector 2">
              <a:extLst>
                <a:ext uri="{FF2B5EF4-FFF2-40B4-BE49-F238E27FC236}">
                  <a16:creationId xmlns:a16="http://schemas.microsoft.com/office/drawing/2014/main" id="{218612E1-C548-407B-8ED0-5EFDE64A8383}"/>
                </a:ext>
              </a:extLst>
            </p:cNvPr>
            <p:cNvCxnSpPr/>
            <p:nvPr/>
          </p:nvCxnSpPr>
          <p:spPr>
            <a:xfrm>
              <a:off x="7924800" y="3924300"/>
              <a:ext cx="510540" cy="81534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itle 1">
              <a:extLst>
                <a:ext uri="{FF2B5EF4-FFF2-40B4-BE49-F238E27FC236}">
                  <a16:creationId xmlns:a16="http://schemas.microsoft.com/office/drawing/2014/main" id="{6515C025-4491-4A32-88C4-BF7655C01CBB}"/>
                </a:ext>
              </a:extLst>
            </p:cNvPr>
            <p:cNvSpPr txBox="1">
              <a:spLocks/>
            </p:cNvSpPr>
            <p:nvPr/>
          </p:nvSpPr>
          <p:spPr>
            <a:xfrm>
              <a:off x="8586936" y="3854741"/>
              <a:ext cx="1176264" cy="83099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1800" dirty="0">
                  <a:solidFill>
                    <a:schemeClr val="bg1"/>
                  </a:solidFill>
                </a:rPr>
                <a:t>Large Power Spread</a:t>
              </a:r>
            </a:p>
          </p:txBody>
        </p:sp>
      </p:grpSp>
    </p:spTree>
    <p:extLst>
      <p:ext uri="{BB962C8B-B14F-4D97-AF65-F5344CB8AC3E}">
        <p14:creationId xmlns:p14="http://schemas.microsoft.com/office/powerpoint/2010/main" val="2851272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9F037-936A-4347-9B6F-70928D8A247A}"/>
              </a:ext>
            </a:extLst>
          </p:cNvPr>
          <p:cNvSpPr txBox="1">
            <a:spLocks/>
          </p:cNvSpPr>
          <p:nvPr/>
        </p:nvSpPr>
        <p:spPr>
          <a:xfrm>
            <a:off x="0" y="265725"/>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What are the challenges of </a:t>
            </a:r>
            <a:r>
              <a:rPr lang="en-US" sz="2800" dirty="0" err="1">
                <a:solidFill>
                  <a:schemeClr val="bg1"/>
                </a:solidFill>
              </a:rPr>
              <a:t>mmWave</a:t>
            </a:r>
            <a:r>
              <a:rPr lang="en-US" sz="2800" dirty="0">
                <a:solidFill>
                  <a:schemeClr val="bg1"/>
                </a:solidFill>
              </a:rPr>
              <a:t>?</a:t>
            </a:r>
            <a:endParaRPr lang="en-US" sz="2200" dirty="0">
              <a:solidFill>
                <a:schemeClr val="bg1"/>
              </a:solidFill>
            </a:endParaRPr>
          </a:p>
        </p:txBody>
      </p:sp>
      <p:sp>
        <p:nvSpPr>
          <p:cNvPr id="137" name="Title 1">
            <a:extLst>
              <a:ext uri="{FF2B5EF4-FFF2-40B4-BE49-F238E27FC236}">
                <a16:creationId xmlns:a16="http://schemas.microsoft.com/office/drawing/2014/main" id="{362AE2D0-76FA-4304-8780-925913237472}"/>
              </a:ext>
            </a:extLst>
          </p:cNvPr>
          <p:cNvSpPr txBox="1">
            <a:spLocks/>
          </p:cNvSpPr>
          <p:nvPr/>
        </p:nvSpPr>
        <p:spPr>
          <a:xfrm>
            <a:off x="0" y="1627312"/>
            <a:ext cx="1007745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Resolution of </a:t>
            </a:r>
            <a:r>
              <a:rPr lang="en-US" sz="2200" dirty="0" err="1">
                <a:solidFill>
                  <a:schemeClr val="bg1"/>
                </a:solidFill>
              </a:rPr>
              <a:t>mmWave</a:t>
            </a:r>
            <a:r>
              <a:rPr lang="en-US" sz="2200" dirty="0">
                <a:solidFill>
                  <a:schemeClr val="bg1"/>
                </a:solidFill>
              </a:rPr>
              <a:t> image is low compared to cameras</a:t>
            </a:r>
          </a:p>
        </p:txBody>
      </p:sp>
      <p:sp>
        <p:nvSpPr>
          <p:cNvPr id="138" name="Title 1">
            <a:extLst>
              <a:ext uri="{FF2B5EF4-FFF2-40B4-BE49-F238E27FC236}">
                <a16:creationId xmlns:a16="http://schemas.microsoft.com/office/drawing/2014/main" id="{8C4D5459-8C3F-4357-9AE7-0858190B7BEB}"/>
              </a:ext>
            </a:extLst>
          </p:cNvPr>
          <p:cNvSpPr txBox="1">
            <a:spLocks/>
          </p:cNvSpPr>
          <p:nvPr/>
        </p:nvSpPr>
        <p:spPr>
          <a:xfrm>
            <a:off x="0" y="2916362"/>
            <a:ext cx="1007745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Coverage of </a:t>
            </a:r>
            <a:r>
              <a:rPr lang="en-US" sz="2200" dirty="0" err="1">
                <a:solidFill>
                  <a:schemeClr val="bg1"/>
                </a:solidFill>
              </a:rPr>
              <a:t>mmWave</a:t>
            </a:r>
            <a:r>
              <a:rPr lang="en-US" sz="2200" dirty="0">
                <a:solidFill>
                  <a:schemeClr val="bg1"/>
                </a:solidFill>
              </a:rPr>
              <a:t> image is limited by </a:t>
            </a:r>
            <a:r>
              <a:rPr lang="en-US" sz="2200" dirty="0" err="1">
                <a:solidFill>
                  <a:schemeClr val="bg1"/>
                </a:solidFill>
              </a:rPr>
              <a:t>specularity</a:t>
            </a:r>
            <a:endParaRPr lang="en-US" sz="2200" dirty="0">
              <a:solidFill>
                <a:schemeClr val="bg1"/>
              </a:solidFill>
            </a:endParaRPr>
          </a:p>
        </p:txBody>
      </p:sp>
    </p:spTree>
    <p:extLst>
      <p:ext uri="{BB962C8B-B14F-4D97-AF65-F5344CB8AC3E}">
        <p14:creationId xmlns:p14="http://schemas.microsoft.com/office/powerpoint/2010/main" val="9206791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B4BD01-4E92-4F65-A4B0-4885590BB8AF}"/>
              </a:ext>
            </a:extLst>
          </p:cNvPr>
          <p:cNvSpPr txBox="1"/>
          <p:nvPr/>
        </p:nvSpPr>
        <p:spPr>
          <a:xfrm>
            <a:off x="2904435" y="6256351"/>
            <a:ext cx="5552661" cy="2585323"/>
          </a:xfrm>
          <a:prstGeom prst="rect">
            <a:avLst/>
          </a:prstGeom>
          <a:noFill/>
        </p:spPr>
        <p:txBody>
          <a:bodyPr wrap="square" rtlCol="0">
            <a:spAutoFit/>
          </a:bodyPr>
          <a:lstStyle/>
          <a:p>
            <a:pPr lvl="0" algn="ctr">
              <a:buSzPct val="45000"/>
              <a:buFont typeface="StarSymbol"/>
              <a:buChar char="●"/>
            </a:pPr>
            <a:r>
              <a:rPr lang="en-US" dirty="0">
                <a:solidFill>
                  <a:schemeClr val="accent1"/>
                </a:solidFill>
              </a:rPr>
              <a:t>camera view static (gone), robot scanning (v fast or only partial),  </a:t>
            </a:r>
            <a:br>
              <a:rPr lang="en-US" dirty="0">
                <a:solidFill>
                  <a:schemeClr val="accent1"/>
                </a:solidFill>
              </a:rPr>
            </a:br>
            <a:r>
              <a:rPr lang="en-US" dirty="0">
                <a:solidFill>
                  <a:schemeClr val="accent1"/>
                </a:solidFill>
              </a:rPr>
              <a:t>- camera view gets bigger, open box</a:t>
            </a:r>
            <a:br>
              <a:rPr lang="en-US" dirty="0">
                <a:solidFill>
                  <a:schemeClr val="accent1"/>
                </a:solidFill>
              </a:rPr>
            </a:br>
            <a:r>
              <a:rPr lang="en-US" dirty="0">
                <a:solidFill>
                  <a:schemeClr val="accent1"/>
                </a:solidFill>
              </a:rPr>
              <a:t>- blur to spoon</a:t>
            </a:r>
            <a:br>
              <a:rPr lang="en-US" dirty="0">
                <a:solidFill>
                  <a:schemeClr val="accent1"/>
                </a:solidFill>
              </a:rPr>
            </a:br>
            <a:r>
              <a:rPr lang="en-US" dirty="0">
                <a:solidFill>
                  <a:schemeClr val="accent1"/>
                </a:solidFill>
              </a:rPr>
              <a:t> gets smaller</a:t>
            </a:r>
          </a:p>
          <a:p>
            <a:pPr lvl="0" algn="ctr">
              <a:buSzPct val="45000"/>
              <a:buFont typeface="StarSymbol"/>
              <a:buChar char="●"/>
            </a:pPr>
            <a:r>
              <a:rPr lang="en-US" dirty="0">
                <a:solidFill>
                  <a:schemeClr val="accent1"/>
                </a:solidFill>
              </a:rPr>
              <a:t>Add baseline</a:t>
            </a:r>
          </a:p>
          <a:p>
            <a:pPr lvl="0" algn="ctr">
              <a:buSzPct val="45000"/>
              <a:buFont typeface="StarSymbol"/>
              <a:buChar char="●"/>
            </a:pPr>
            <a:r>
              <a:rPr lang="en-US" dirty="0">
                <a:solidFill>
                  <a:schemeClr val="accent1"/>
                </a:solidFill>
              </a:rPr>
              <a:t>Add ours</a:t>
            </a:r>
          </a:p>
          <a:p>
            <a:pPr lvl="0" algn="ctr">
              <a:buSzPct val="45000"/>
              <a:buFont typeface="StarSymbol"/>
              <a:buChar char="●"/>
            </a:pPr>
            <a:r>
              <a:rPr lang="en-US" dirty="0">
                <a:solidFill>
                  <a:schemeClr val="accent1"/>
                </a:solidFill>
              </a:rPr>
              <a:t>Spin all 3</a:t>
            </a:r>
          </a:p>
          <a:p>
            <a:endParaRPr lang="en-US" dirty="0">
              <a:solidFill>
                <a:schemeClr val="accent1"/>
              </a:solidFill>
            </a:endParaRPr>
          </a:p>
        </p:txBody>
      </p:sp>
      <p:sp>
        <p:nvSpPr>
          <p:cNvPr id="4" name="Title 1">
            <a:extLst>
              <a:ext uri="{FF2B5EF4-FFF2-40B4-BE49-F238E27FC236}">
                <a16:creationId xmlns:a16="http://schemas.microsoft.com/office/drawing/2014/main" id="{3559E84B-571C-442B-9661-04DD16C61598}"/>
              </a:ext>
            </a:extLst>
          </p:cNvPr>
          <p:cNvSpPr txBox="1">
            <a:spLocks/>
          </p:cNvSpPr>
          <p:nvPr/>
        </p:nvSpPr>
        <p:spPr>
          <a:xfrm>
            <a:off x="0" y="351103"/>
            <a:ext cx="1007745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High-Accuracy Non-Line-of-Sight 3D Reconstruction has Many Applications</a:t>
            </a:r>
          </a:p>
        </p:txBody>
      </p:sp>
      <p:grpSp>
        <p:nvGrpSpPr>
          <p:cNvPr id="19" name="Group 18">
            <a:extLst>
              <a:ext uri="{FF2B5EF4-FFF2-40B4-BE49-F238E27FC236}">
                <a16:creationId xmlns:a16="http://schemas.microsoft.com/office/drawing/2014/main" id="{0F925C89-9AC2-4EAA-8AEC-142CDD6059E5}"/>
              </a:ext>
            </a:extLst>
          </p:cNvPr>
          <p:cNvGrpSpPr/>
          <p:nvPr/>
        </p:nvGrpSpPr>
        <p:grpSpPr>
          <a:xfrm>
            <a:off x="48041" y="1181550"/>
            <a:ext cx="3303589" cy="3645516"/>
            <a:chOff x="3381641" y="1181550"/>
            <a:chExt cx="3303589" cy="3645516"/>
          </a:xfrm>
        </p:grpSpPr>
        <p:sp>
          <p:nvSpPr>
            <p:cNvPr id="12" name="TextBox 11">
              <a:extLst>
                <a:ext uri="{FF2B5EF4-FFF2-40B4-BE49-F238E27FC236}">
                  <a16:creationId xmlns:a16="http://schemas.microsoft.com/office/drawing/2014/main" id="{4989BD01-8355-40C7-B212-3C4A0C9573F3}"/>
                </a:ext>
              </a:extLst>
            </p:cNvPr>
            <p:cNvSpPr txBox="1"/>
            <p:nvPr/>
          </p:nvSpPr>
          <p:spPr>
            <a:xfrm>
              <a:off x="4012642" y="4457734"/>
              <a:ext cx="2041586" cy="369332"/>
            </a:xfrm>
            <a:prstGeom prst="rect">
              <a:avLst/>
            </a:prstGeom>
            <a:noFill/>
          </p:spPr>
          <p:txBody>
            <a:bodyPr wrap="none" rtlCol="0">
              <a:spAutoFit/>
            </a:bodyPr>
            <a:lstStyle/>
            <a:p>
              <a:pPr algn="ctr"/>
              <a:r>
                <a:rPr lang="en-US" dirty="0">
                  <a:solidFill>
                    <a:schemeClr val="bg1"/>
                  </a:solidFill>
                </a:rPr>
                <a:t>Shipping &amp; Logistics</a:t>
              </a:r>
            </a:p>
          </p:txBody>
        </p:sp>
        <p:pic>
          <p:nvPicPr>
            <p:cNvPr id="7" name="Picture 2" descr="Checkpoint for RFID">
              <a:extLst>
                <a:ext uri="{FF2B5EF4-FFF2-40B4-BE49-F238E27FC236}">
                  <a16:creationId xmlns:a16="http://schemas.microsoft.com/office/drawing/2014/main" id="{A9BB61F5-5701-45B0-A333-985DECD0D3A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381641" y="1181550"/>
              <a:ext cx="3303589" cy="32598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16C0282F-3180-4515-8564-5123736D53DD}"/>
              </a:ext>
            </a:extLst>
          </p:cNvPr>
          <p:cNvGrpSpPr/>
          <p:nvPr/>
        </p:nvGrpSpPr>
        <p:grpSpPr>
          <a:xfrm>
            <a:off x="3400402" y="1183564"/>
            <a:ext cx="3287278" cy="3643502"/>
            <a:chOff x="45202" y="1183564"/>
            <a:chExt cx="3287278" cy="3643502"/>
          </a:xfrm>
        </p:grpSpPr>
        <p:pic>
          <p:nvPicPr>
            <p:cNvPr id="1026" name="Picture 2" descr="IAM Robotics Takes on Automated Warehouse Picking - IEEE Spectrum">
              <a:extLst>
                <a:ext uri="{FF2B5EF4-FFF2-40B4-BE49-F238E27FC236}">
                  <a16:creationId xmlns:a16="http://schemas.microsoft.com/office/drawing/2014/main" id="{93DA9959-73A9-4567-ACE9-C870CBE1EF4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5202" y="1183564"/>
              <a:ext cx="3287278" cy="325582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D37EC62-14B7-4A7A-8254-F5AA497009DD}"/>
                </a:ext>
              </a:extLst>
            </p:cNvPr>
            <p:cNvSpPr txBox="1"/>
            <p:nvPr/>
          </p:nvSpPr>
          <p:spPr>
            <a:xfrm>
              <a:off x="1194924" y="4457734"/>
              <a:ext cx="987835" cy="369332"/>
            </a:xfrm>
            <a:prstGeom prst="rect">
              <a:avLst/>
            </a:prstGeom>
            <a:noFill/>
          </p:spPr>
          <p:txBody>
            <a:bodyPr wrap="none" rtlCol="0">
              <a:spAutoFit/>
            </a:bodyPr>
            <a:lstStyle/>
            <a:p>
              <a:pPr algn="ctr"/>
              <a:r>
                <a:rPr lang="en-US" dirty="0">
                  <a:solidFill>
                    <a:schemeClr val="bg1"/>
                  </a:solidFill>
                </a:rPr>
                <a:t>Robotics</a:t>
              </a:r>
            </a:p>
          </p:txBody>
        </p:sp>
      </p:grpSp>
      <p:pic>
        <p:nvPicPr>
          <p:cNvPr id="8" name="Picture 7">
            <a:extLst>
              <a:ext uri="{FF2B5EF4-FFF2-40B4-BE49-F238E27FC236}">
                <a16:creationId xmlns:a16="http://schemas.microsoft.com/office/drawing/2014/main" id="{60C2C69B-8493-46D0-A32A-D057155DD1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82822" y="1596715"/>
            <a:ext cx="2003534" cy="3506184"/>
          </a:xfrm>
          <a:prstGeom prst="rect">
            <a:avLst/>
          </a:prstGeom>
        </p:spPr>
      </p:pic>
      <p:grpSp>
        <p:nvGrpSpPr>
          <p:cNvPr id="5" name="Group 4">
            <a:extLst>
              <a:ext uri="{FF2B5EF4-FFF2-40B4-BE49-F238E27FC236}">
                <a16:creationId xmlns:a16="http://schemas.microsoft.com/office/drawing/2014/main" id="{C8266617-304C-48C0-9FB4-052A7CAE36D9}"/>
              </a:ext>
            </a:extLst>
          </p:cNvPr>
          <p:cNvGrpSpPr/>
          <p:nvPr/>
        </p:nvGrpSpPr>
        <p:grpSpPr>
          <a:xfrm>
            <a:off x="6559208" y="1179447"/>
            <a:ext cx="3477602" cy="3647619"/>
            <a:chOff x="6559208" y="1179447"/>
            <a:chExt cx="3477602" cy="3647619"/>
          </a:xfrm>
        </p:grpSpPr>
        <p:grpSp>
          <p:nvGrpSpPr>
            <p:cNvPr id="18" name="Group 17">
              <a:extLst>
                <a:ext uri="{FF2B5EF4-FFF2-40B4-BE49-F238E27FC236}">
                  <a16:creationId xmlns:a16="http://schemas.microsoft.com/office/drawing/2014/main" id="{6BAC7ED0-37F9-4115-BEF5-09AF62360FC7}"/>
                </a:ext>
              </a:extLst>
            </p:cNvPr>
            <p:cNvGrpSpPr/>
            <p:nvPr/>
          </p:nvGrpSpPr>
          <p:grpSpPr>
            <a:xfrm>
              <a:off x="6734390" y="1179447"/>
              <a:ext cx="3302420" cy="3647619"/>
              <a:chOff x="6734390" y="1179447"/>
              <a:chExt cx="3302420" cy="3647619"/>
            </a:xfrm>
          </p:grpSpPr>
          <p:pic>
            <p:nvPicPr>
              <p:cNvPr id="6" name="Picture 5">
                <a:extLst>
                  <a:ext uri="{FF2B5EF4-FFF2-40B4-BE49-F238E27FC236}">
                    <a16:creationId xmlns:a16="http://schemas.microsoft.com/office/drawing/2014/main" id="{A339273D-F143-4B16-A841-25FF4B4CCA1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734390" y="1179447"/>
                <a:ext cx="3302420" cy="3264061"/>
              </a:xfrm>
              <a:prstGeom prst="rect">
                <a:avLst/>
              </a:prstGeom>
            </p:spPr>
          </p:pic>
          <p:sp>
            <p:nvSpPr>
              <p:cNvPr id="13" name="TextBox 12">
                <a:extLst>
                  <a:ext uri="{FF2B5EF4-FFF2-40B4-BE49-F238E27FC236}">
                    <a16:creationId xmlns:a16="http://schemas.microsoft.com/office/drawing/2014/main" id="{659C1D29-D525-4035-B039-31BC2A60E2B6}"/>
                  </a:ext>
                </a:extLst>
              </p:cNvPr>
              <p:cNvSpPr txBox="1"/>
              <p:nvPr/>
            </p:nvSpPr>
            <p:spPr>
              <a:xfrm>
                <a:off x="7402318" y="4457734"/>
                <a:ext cx="1966564" cy="369332"/>
              </a:xfrm>
              <a:prstGeom prst="rect">
                <a:avLst/>
              </a:prstGeom>
              <a:noFill/>
            </p:spPr>
            <p:txBody>
              <a:bodyPr wrap="none" rtlCol="0">
                <a:spAutoFit/>
              </a:bodyPr>
              <a:lstStyle/>
              <a:p>
                <a:pPr algn="ctr"/>
                <a:r>
                  <a:rPr lang="en-US" dirty="0">
                    <a:solidFill>
                      <a:schemeClr val="bg1"/>
                    </a:solidFill>
                  </a:rPr>
                  <a:t>Augmented Reality</a:t>
                </a:r>
              </a:p>
            </p:txBody>
          </p:sp>
        </p:grpSp>
        <p:pic>
          <p:nvPicPr>
            <p:cNvPr id="10" name="Picture 4" descr="Colorful Keys Stock Illustrations – 4,535 Colorful Keys Stock  Illustrations, Vectors &amp; Clipart - Dreamstime">
              <a:extLst>
                <a:ext uri="{FF2B5EF4-FFF2-40B4-BE49-F238E27FC236}">
                  <a16:creationId xmlns:a16="http://schemas.microsoft.com/office/drawing/2014/main" id="{C8B66CD9-7E92-4C1E-8803-BD6991CCE278}"/>
                </a:ext>
              </a:extLst>
            </p:cNvPr>
            <p:cNvPicPr>
              <a:picLocks noChangeAspect="1" noChangeArrowheads="1"/>
            </p:cNvPicPr>
            <p:nvPr/>
          </p:nvPicPr>
          <p:blipFill>
            <a:blip r:embed="rId7" cstate="screen">
              <a:duotone>
                <a:prstClr val="black"/>
                <a:srgbClr val="C00000">
                  <a:tint val="45000"/>
                  <a:satMod val="400000"/>
                </a:srgbClr>
              </a:duotone>
              <a:extLst>
                <a:ext uri="{BEBA8EAE-BF5A-486C-A8C5-ECC9F3942E4B}">
                  <a14:imgProps xmlns:a14="http://schemas.microsoft.com/office/drawing/2010/main">
                    <a14:imgLayer r:embed="rId8">
                      <a14:imgEffect>
                        <a14:backgroundRemoval t="10000" b="90000" l="10000" r="90000">
                          <a14:foregroundMark x1="81750" y1="43385" x2="84125" y2="43385"/>
                          <a14:backgroundMark x1="73375" y1="39403" x2="48750" y2="71693"/>
                          <a14:backgroundMark x1="48750" y1="71693" x2="77000" y2="51636"/>
                          <a14:backgroundMark x1="47125" y1="20341" x2="36375" y2="27169"/>
                          <a14:backgroundMark x1="56625" y1="17639" x2="18000" y2="69986"/>
                          <a14:backgroundMark x1="18000" y1="69986" x2="57125" y2="60740"/>
                          <a14:backgroundMark x1="57125" y1="60740" x2="54250" y2="16216"/>
                          <a14:backgroundMark x1="66250" y1="24467" x2="62625" y2="32575"/>
                          <a14:backgroundMark x1="72125" y1="20341" x2="55000" y2="62162"/>
                          <a14:backgroundMark x1="55000" y1="62162" x2="68625" y2="33997"/>
                          <a14:backgroundMark x1="60250" y1="23044" x2="10125" y2="42674"/>
                          <a14:backgroundMark x1="10125" y1="42674" x2="61875" y2="28023"/>
                          <a14:backgroundMark x1="61875" y1="28023" x2="44750" y2="20341"/>
                        </a14:backgroundRemoval>
                      </a14:imgEffect>
                    </a14:imgLayer>
                  </a14:imgProps>
                </a:ext>
                <a:ext uri="{28A0092B-C50C-407E-A947-70E740481C1C}">
                  <a14:useLocalDpi xmlns:a14="http://schemas.microsoft.com/office/drawing/2010/main"/>
                </a:ext>
              </a:extLst>
            </a:blip>
            <a:srcRect/>
            <a:stretch>
              <a:fillRect/>
            </a:stretch>
          </p:blipFill>
          <p:spPr bwMode="auto">
            <a:xfrm>
              <a:off x="6559208" y="3736340"/>
              <a:ext cx="794091" cy="697808"/>
            </a:xfrm>
            <a:prstGeom prst="rect">
              <a:avLst/>
            </a:prstGeom>
            <a:noFill/>
            <a:scene3d>
              <a:camera prst="orthographicFront">
                <a:rot lat="3093952" lon="18737004" rev="17645937"/>
              </a:camera>
              <a:lightRig rig="threePt" dir="t"/>
            </a:scene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2387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1">
            <a:extLst>
              <a:ext uri="{FF2B5EF4-FFF2-40B4-BE49-F238E27FC236}">
                <a16:creationId xmlns:a16="http://schemas.microsoft.com/office/drawing/2014/main" id="{E24111E4-F341-4310-BF0E-8C87D273C713}"/>
              </a:ext>
            </a:extLst>
          </p:cNvPr>
          <p:cNvSpPr txBox="1">
            <a:spLocks/>
          </p:cNvSpPr>
          <p:nvPr/>
        </p:nvSpPr>
        <p:spPr>
          <a:xfrm>
            <a:off x="0" y="292057"/>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Coverage of </a:t>
            </a:r>
            <a:r>
              <a:rPr lang="en-US" sz="2800" dirty="0" err="1">
                <a:solidFill>
                  <a:schemeClr val="bg1"/>
                </a:solidFill>
              </a:rPr>
              <a:t>mmWave</a:t>
            </a:r>
            <a:r>
              <a:rPr lang="en-US" sz="2800" dirty="0">
                <a:solidFill>
                  <a:schemeClr val="bg1"/>
                </a:solidFill>
              </a:rPr>
              <a:t> image is limited by </a:t>
            </a:r>
            <a:r>
              <a:rPr lang="en-US" sz="2800" dirty="0" err="1">
                <a:solidFill>
                  <a:schemeClr val="bg1"/>
                </a:solidFill>
              </a:rPr>
              <a:t>specularity</a:t>
            </a:r>
            <a:endParaRPr lang="en-US" sz="2800" dirty="0">
              <a:solidFill>
                <a:schemeClr val="bg1"/>
              </a:solidFill>
            </a:endParaRPr>
          </a:p>
        </p:txBody>
      </p:sp>
      <p:sp>
        <p:nvSpPr>
          <p:cNvPr id="57" name="TextBox 56">
            <a:extLst>
              <a:ext uri="{FF2B5EF4-FFF2-40B4-BE49-F238E27FC236}">
                <a16:creationId xmlns:a16="http://schemas.microsoft.com/office/drawing/2014/main" id="{459FE3CE-0F0F-4A79-8E01-3E454AD6D139}"/>
              </a:ext>
            </a:extLst>
          </p:cNvPr>
          <p:cNvSpPr txBox="1"/>
          <p:nvPr/>
        </p:nvSpPr>
        <p:spPr>
          <a:xfrm>
            <a:off x="6253517" y="4197142"/>
            <a:ext cx="1319284" cy="646331"/>
          </a:xfrm>
          <a:prstGeom prst="rect">
            <a:avLst/>
          </a:prstGeom>
          <a:noFill/>
        </p:spPr>
        <p:txBody>
          <a:bodyPr wrap="square" rtlCol="0">
            <a:spAutoFit/>
          </a:bodyPr>
          <a:lstStyle/>
          <a:p>
            <a:pPr algn="ctr"/>
            <a:r>
              <a:rPr lang="en-US" dirty="0">
                <a:solidFill>
                  <a:srgbClr val="E7E6E6"/>
                </a:solidFill>
              </a:rPr>
              <a:t>Object Surface</a:t>
            </a:r>
          </a:p>
        </p:txBody>
      </p:sp>
      <p:cxnSp>
        <p:nvCxnSpPr>
          <p:cNvPr id="28" name="Straight Arrow Connector 27">
            <a:extLst>
              <a:ext uri="{FF2B5EF4-FFF2-40B4-BE49-F238E27FC236}">
                <a16:creationId xmlns:a16="http://schemas.microsoft.com/office/drawing/2014/main" id="{376B259B-5C3A-4CE2-B0CF-911BB6622D8E}"/>
              </a:ext>
            </a:extLst>
          </p:cNvPr>
          <p:cNvCxnSpPr>
            <a:cxnSpLocks/>
          </p:cNvCxnSpPr>
          <p:nvPr/>
        </p:nvCxnSpPr>
        <p:spPr>
          <a:xfrm>
            <a:off x="3983355" y="1527810"/>
            <a:ext cx="1551813" cy="2219706"/>
          </a:xfrm>
          <a:prstGeom prst="straightConnector1">
            <a:avLst/>
          </a:prstGeom>
          <a:ln w="38100">
            <a:solidFill>
              <a:srgbClr val="B686DA"/>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066668A-E496-4FFD-A6CE-9C9F89024D14}"/>
              </a:ext>
            </a:extLst>
          </p:cNvPr>
          <p:cNvCxnSpPr>
            <a:cxnSpLocks/>
          </p:cNvCxnSpPr>
          <p:nvPr/>
        </p:nvCxnSpPr>
        <p:spPr>
          <a:xfrm>
            <a:off x="3931920" y="1341120"/>
            <a:ext cx="690583" cy="2428875"/>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11AB236-8BBA-4797-A52F-8477D4BA76CE}"/>
              </a:ext>
            </a:extLst>
          </p:cNvPr>
          <p:cNvCxnSpPr>
            <a:cxnSpLocks/>
            <a:stCxn id="37" idx="1"/>
          </p:cNvCxnSpPr>
          <p:nvPr/>
        </p:nvCxnSpPr>
        <p:spPr>
          <a:xfrm>
            <a:off x="4046311" y="1425418"/>
            <a:ext cx="664754" cy="2345804"/>
          </a:xfrm>
          <a:prstGeom prst="straightConnector1">
            <a:avLst/>
          </a:prstGeom>
          <a:ln w="38100">
            <a:solidFill>
              <a:schemeClr val="accent2">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30DACDAD-0B71-4397-8F2A-6761FE0915DF}"/>
              </a:ext>
            </a:extLst>
          </p:cNvPr>
          <p:cNvGrpSpPr/>
          <p:nvPr/>
        </p:nvGrpSpPr>
        <p:grpSpPr>
          <a:xfrm>
            <a:off x="3654484" y="1200230"/>
            <a:ext cx="522436" cy="643302"/>
            <a:chOff x="3671248" y="1508078"/>
            <a:chExt cx="522436" cy="643302"/>
          </a:xfrm>
        </p:grpSpPr>
        <p:sp>
          <p:nvSpPr>
            <p:cNvPr id="37" name="Isosceles Triangle 36">
              <a:extLst>
                <a:ext uri="{FF2B5EF4-FFF2-40B4-BE49-F238E27FC236}">
                  <a16:creationId xmlns:a16="http://schemas.microsoft.com/office/drawing/2014/main" id="{13E034EE-5F6E-4FB0-975E-CE960A32BB9C}"/>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8" name="Straight Connector 37">
              <a:extLst>
                <a:ext uri="{FF2B5EF4-FFF2-40B4-BE49-F238E27FC236}">
                  <a16:creationId xmlns:a16="http://schemas.microsoft.com/office/drawing/2014/main" id="{79079DF0-F98C-475E-BF3F-8D8871D20982}"/>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cxnSp>
        <p:nvCxnSpPr>
          <p:cNvPr id="50" name="Straight Arrow Connector 49">
            <a:extLst>
              <a:ext uri="{FF2B5EF4-FFF2-40B4-BE49-F238E27FC236}">
                <a16:creationId xmlns:a16="http://schemas.microsoft.com/office/drawing/2014/main" id="{6F42AB74-24CB-4BAA-A86E-6A353C2F8A47}"/>
              </a:ext>
            </a:extLst>
          </p:cNvPr>
          <p:cNvCxnSpPr>
            <a:cxnSpLocks/>
          </p:cNvCxnSpPr>
          <p:nvPr/>
        </p:nvCxnSpPr>
        <p:spPr>
          <a:xfrm flipV="1">
            <a:off x="5516880" y="3229356"/>
            <a:ext cx="2590800" cy="512064"/>
          </a:xfrm>
          <a:prstGeom prst="straightConnector1">
            <a:avLst/>
          </a:prstGeom>
          <a:ln w="38100">
            <a:solidFill>
              <a:srgbClr val="B686DA"/>
            </a:solidFill>
            <a:tailEnd type="triangle"/>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6180BE24-0794-4A8F-9336-ED8013B9759B}"/>
              </a:ext>
            </a:extLst>
          </p:cNvPr>
          <p:cNvGrpSpPr/>
          <p:nvPr/>
        </p:nvGrpSpPr>
        <p:grpSpPr>
          <a:xfrm>
            <a:off x="7330862" y="2696473"/>
            <a:ext cx="2468458" cy="457200"/>
            <a:chOff x="1714245" y="3240503"/>
            <a:chExt cx="2468458" cy="457200"/>
          </a:xfrm>
        </p:grpSpPr>
        <p:sp>
          <p:nvSpPr>
            <p:cNvPr id="52" name="TextBox 51">
              <a:extLst>
                <a:ext uri="{FF2B5EF4-FFF2-40B4-BE49-F238E27FC236}">
                  <a16:creationId xmlns:a16="http://schemas.microsoft.com/office/drawing/2014/main" id="{DB425052-96A8-4C57-9AB6-F3DADE64E373}"/>
                </a:ext>
              </a:extLst>
            </p:cNvPr>
            <p:cNvSpPr txBox="1"/>
            <p:nvPr/>
          </p:nvSpPr>
          <p:spPr>
            <a:xfrm>
              <a:off x="1882165" y="3283120"/>
              <a:ext cx="2300538" cy="369332"/>
            </a:xfrm>
            <a:prstGeom prst="rect">
              <a:avLst/>
            </a:prstGeom>
            <a:noFill/>
          </p:spPr>
          <p:txBody>
            <a:bodyPr wrap="square" rtlCol="0">
              <a:spAutoFit/>
            </a:bodyPr>
            <a:lstStyle/>
            <a:p>
              <a:pPr algn="ctr"/>
              <a:r>
                <a:rPr lang="en-US" dirty="0">
                  <a:solidFill>
                    <a:schemeClr val="bg1"/>
                  </a:solidFill>
                </a:rPr>
                <a:t>No Signal Received</a:t>
              </a:r>
            </a:p>
          </p:txBody>
        </p:sp>
        <p:sp>
          <p:nvSpPr>
            <p:cNvPr id="53" name="Straight Connector 52">
              <a:extLst>
                <a:ext uri="{FF2B5EF4-FFF2-40B4-BE49-F238E27FC236}">
                  <a16:creationId xmlns:a16="http://schemas.microsoft.com/office/drawing/2014/main" id="{C0EE3DD6-67A7-44B3-B887-96E498A8E92A}"/>
                </a:ext>
              </a:extLst>
            </p:cNvPr>
            <p:cNvSpPr/>
            <p:nvPr/>
          </p:nvSpPr>
          <p:spPr>
            <a:xfrm>
              <a:off x="1714245" y="3240503"/>
              <a:ext cx="330048" cy="457200"/>
            </a:xfrm>
            <a:prstGeom prst="line">
              <a:avLst/>
            </a:prstGeom>
            <a:noFill/>
            <a:ln w="54720" cap="rnd">
              <a:solidFill>
                <a:srgbClr val="F04E4D"/>
              </a:solidFill>
              <a:prstDash val="solid"/>
            </a:ln>
          </p:spPr>
          <p:txBody>
            <a:bodyPr vert="horz" wrap="square" lIns="117360" tIns="72360" rIns="117360" bIns="7236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b="0" i="0" u="sng" strike="noStrike" kern="1200" cap="none">
                <a:ln>
                  <a:noFill/>
                </a:ln>
                <a:latin typeface="Liberation Sans" pitchFamily="18"/>
                <a:ea typeface="Noto Sans CJK SC" pitchFamily="2"/>
                <a:cs typeface="Lohit Devanagari" pitchFamily="2"/>
              </a:endParaRPr>
            </a:p>
          </p:txBody>
        </p:sp>
        <p:sp>
          <p:nvSpPr>
            <p:cNvPr id="54" name="Straight Connector 53">
              <a:extLst>
                <a:ext uri="{FF2B5EF4-FFF2-40B4-BE49-F238E27FC236}">
                  <a16:creationId xmlns:a16="http://schemas.microsoft.com/office/drawing/2014/main" id="{FAD11495-E558-4CE7-8B10-02DB479DBA59}"/>
                </a:ext>
              </a:extLst>
            </p:cNvPr>
            <p:cNvSpPr/>
            <p:nvPr/>
          </p:nvSpPr>
          <p:spPr>
            <a:xfrm flipH="1">
              <a:off x="1714245" y="3240503"/>
              <a:ext cx="330048" cy="457200"/>
            </a:xfrm>
            <a:prstGeom prst="line">
              <a:avLst/>
            </a:prstGeom>
            <a:noFill/>
            <a:ln w="54720" cap="rnd">
              <a:solidFill>
                <a:srgbClr val="F04E4D"/>
              </a:solidFill>
              <a:prstDash val="solid"/>
            </a:ln>
          </p:spPr>
          <p:txBody>
            <a:bodyPr vert="horz" wrap="square" lIns="117360" tIns="72360" rIns="117360" bIns="7236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b="0" i="0" u="sng" strike="noStrike" kern="1200" cap="none" dirty="0">
                <a:ln>
                  <a:noFill/>
                </a:ln>
                <a:latin typeface="Liberation Sans" pitchFamily="18"/>
                <a:ea typeface="Noto Sans CJK SC" pitchFamily="2"/>
                <a:cs typeface="Lohit Devanagari" pitchFamily="2"/>
              </a:endParaRPr>
            </a:p>
          </p:txBody>
        </p:sp>
      </p:grpSp>
      <p:grpSp>
        <p:nvGrpSpPr>
          <p:cNvPr id="55" name="Group 54">
            <a:extLst>
              <a:ext uri="{FF2B5EF4-FFF2-40B4-BE49-F238E27FC236}">
                <a16:creationId xmlns:a16="http://schemas.microsoft.com/office/drawing/2014/main" id="{313E720E-DE03-4C7F-8473-493CEC228472}"/>
              </a:ext>
            </a:extLst>
          </p:cNvPr>
          <p:cNvGrpSpPr/>
          <p:nvPr/>
        </p:nvGrpSpPr>
        <p:grpSpPr>
          <a:xfrm>
            <a:off x="2216233" y="2259245"/>
            <a:ext cx="2236115" cy="548640"/>
            <a:chOff x="1806894" y="2430601"/>
            <a:chExt cx="2236115" cy="548640"/>
          </a:xfrm>
        </p:grpSpPr>
        <p:grpSp>
          <p:nvGrpSpPr>
            <p:cNvPr id="58" name="Group 57">
              <a:extLst>
                <a:ext uri="{FF2B5EF4-FFF2-40B4-BE49-F238E27FC236}">
                  <a16:creationId xmlns:a16="http://schemas.microsoft.com/office/drawing/2014/main" id="{6BAB866E-E2AA-4CCA-B046-0E501840C549}"/>
                </a:ext>
              </a:extLst>
            </p:cNvPr>
            <p:cNvGrpSpPr/>
            <p:nvPr/>
          </p:nvGrpSpPr>
          <p:grpSpPr>
            <a:xfrm>
              <a:off x="1806894" y="2430601"/>
              <a:ext cx="444960" cy="548640"/>
              <a:chOff x="5416840" y="4202418"/>
              <a:chExt cx="444960" cy="548640"/>
            </a:xfrm>
          </p:grpSpPr>
          <p:sp>
            <p:nvSpPr>
              <p:cNvPr id="60" name="Straight Connector 59">
                <a:extLst>
                  <a:ext uri="{FF2B5EF4-FFF2-40B4-BE49-F238E27FC236}">
                    <a16:creationId xmlns:a16="http://schemas.microsoft.com/office/drawing/2014/main" id="{07FD86AC-1087-40DB-A952-98E8CC25240B}"/>
                  </a:ext>
                </a:extLst>
              </p:cNvPr>
              <p:cNvSpPr/>
              <p:nvPr/>
            </p:nvSpPr>
            <p:spPr>
              <a:xfrm>
                <a:off x="5416840" y="4510218"/>
                <a:ext cx="170640" cy="240840"/>
              </a:xfrm>
              <a:prstGeom prst="line">
                <a:avLst/>
              </a:prstGeom>
              <a:noFill/>
              <a:ln w="54720" cap="rnd">
                <a:solidFill>
                  <a:srgbClr val="89C765"/>
                </a:solidFill>
                <a:prstDash val="solid"/>
              </a:ln>
            </p:spPr>
            <p:txBody>
              <a:bodyPr vert="horz" wrap="square" lIns="117360" tIns="72360" rIns="117360" bIns="7236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pitchFamily="2"/>
                  <a:cs typeface="Lohit Devanagari" pitchFamily="2"/>
                </a:endParaRPr>
              </a:p>
            </p:txBody>
          </p:sp>
          <p:sp>
            <p:nvSpPr>
              <p:cNvPr id="61" name="Straight Connector 60">
                <a:extLst>
                  <a:ext uri="{FF2B5EF4-FFF2-40B4-BE49-F238E27FC236}">
                    <a16:creationId xmlns:a16="http://schemas.microsoft.com/office/drawing/2014/main" id="{36900AE9-3030-4CED-A6E0-DAA96F354409}"/>
                  </a:ext>
                </a:extLst>
              </p:cNvPr>
              <p:cNvSpPr/>
              <p:nvPr/>
            </p:nvSpPr>
            <p:spPr>
              <a:xfrm flipH="1">
                <a:off x="5587480" y="4202418"/>
                <a:ext cx="274320" cy="548640"/>
              </a:xfrm>
              <a:prstGeom prst="line">
                <a:avLst/>
              </a:prstGeom>
              <a:noFill/>
              <a:ln w="54720" cap="rnd">
                <a:solidFill>
                  <a:srgbClr val="89C765"/>
                </a:solidFill>
                <a:prstDash val="solid"/>
              </a:ln>
            </p:spPr>
            <p:txBody>
              <a:bodyPr vert="horz" wrap="square" lIns="117360" tIns="72360" rIns="117360" bIns="7236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pitchFamily="2"/>
                  <a:cs typeface="Lohit Devanagari" pitchFamily="2"/>
                </a:endParaRPr>
              </a:p>
            </p:txBody>
          </p:sp>
        </p:grpSp>
        <p:sp>
          <p:nvSpPr>
            <p:cNvPr id="59" name="TextBox 58">
              <a:extLst>
                <a:ext uri="{FF2B5EF4-FFF2-40B4-BE49-F238E27FC236}">
                  <a16:creationId xmlns:a16="http://schemas.microsoft.com/office/drawing/2014/main" id="{51863039-B1B7-41AA-A2EA-0A95D8EAD372}"/>
                </a:ext>
              </a:extLst>
            </p:cNvPr>
            <p:cNvSpPr txBox="1"/>
            <p:nvPr/>
          </p:nvSpPr>
          <p:spPr>
            <a:xfrm>
              <a:off x="1951346" y="2579057"/>
              <a:ext cx="2091663" cy="369332"/>
            </a:xfrm>
            <a:prstGeom prst="rect">
              <a:avLst/>
            </a:prstGeom>
            <a:noFill/>
          </p:spPr>
          <p:txBody>
            <a:bodyPr wrap="square" rtlCol="0">
              <a:spAutoFit/>
            </a:bodyPr>
            <a:lstStyle/>
            <a:p>
              <a:pPr algn="ctr"/>
              <a:r>
                <a:rPr lang="en-US" dirty="0">
                  <a:solidFill>
                    <a:schemeClr val="bg1"/>
                  </a:solidFill>
                </a:rPr>
                <a:t>Signal Received</a:t>
              </a:r>
            </a:p>
          </p:txBody>
        </p:sp>
      </p:grpSp>
      <p:sp>
        <p:nvSpPr>
          <p:cNvPr id="62" name="Arc 61">
            <a:extLst>
              <a:ext uri="{FF2B5EF4-FFF2-40B4-BE49-F238E27FC236}">
                <a16:creationId xmlns:a16="http://schemas.microsoft.com/office/drawing/2014/main" id="{7BAF2AA9-C83A-413A-9B38-BAD01EDAC7E7}"/>
              </a:ext>
            </a:extLst>
          </p:cNvPr>
          <p:cNvSpPr/>
          <p:nvPr/>
        </p:nvSpPr>
        <p:spPr>
          <a:xfrm>
            <a:off x="3769454" y="3748914"/>
            <a:ext cx="2583306" cy="2583306"/>
          </a:xfrm>
          <a:prstGeom prst="arc">
            <a:avLst>
              <a:gd name="adj1" fmla="val 13099570"/>
              <a:gd name="adj2" fmla="val 19049331"/>
            </a:avLst>
          </a:prstGeom>
          <a:ln w="76200">
            <a:solidFill>
              <a:schemeClr val="bg1"/>
            </a:solidFill>
          </a:ln>
          <a:scene3d>
            <a:camera prst="orthographicFront">
              <a:rot lat="0" lon="0" rev="34856"/>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4" name="Arc 63">
            <a:extLst>
              <a:ext uri="{FF2B5EF4-FFF2-40B4-BE49-F238E27FC236}">
                <a16:creationId xmlns:a16="http://schemas.microsoft.com/office/drawing/2014/main" id="{AAABE0CF-D316-4539-9B2E-1BC0E400048A}"/>
              </a:ext>
            </a:extLst>
          </p:cNvPr>
          <p:cNvSpPr/>
          <p:nvPr/>
        </p:nvSpPr>
        <p:spPr>
          <a:xfrm>
            <a:off x="3777074" y="3756534"/>
            <a:ext cx="2583306" cy="2583306"/>
          </a:xfrm>
          <a:prstGeom prst="arc">
            <a:avLst>
              <a:gd name="adj1" fmla="val 11020994"/>
              <a:gd name="adj2" fmla="val 13108029"/>
            </a:avLst>
          </a:prstGeom>
          <a:ln w="76200">
            <a:solidFill>
              <a:schemeClr val="bg1"/>
            </a:solidFill>
          </a:ln>
          <a:scene3d>
            <a:camera prst="orthographicFront">
              <a:rot lat="0" lon="0" rev="34856"/>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6" name="Arc 65">
            <a:extLst>
              <a:ext uri="{FF2B5EF4-FFF2-40B4-BE49-F238E27FC236}">
                <a16:creationId xmlns:a16="http://schemas.microsoft.com/office/drawing/2014/main" id="{67FB6ED4-8B7F-4CC6-948F-BAED9CFD3BA7}"/>
              </a:ext>
            </a:extLst>
          </p:cNvPr>
          <p:cNvSpPr/>
          <p:nvPr/>
        </p:nvSpPr>
        <p:spPr>
          <a:xfrm>
            <a:off x="3788504" y="3748914"/>
            <a:ext cx="2583306" cy="2583306"/>
          </a:xfrm>
          <a:prstGeom prst="arc">
            <a:avLst>
              <a:gd name="adj1" fmla="val 19006697"/>
              <a:gd name="adj2" fmla="val 21536936"/>
            </a:avLst>
          </a:prstGeom>
          <a:ln w="76200">
            <a:solidFill>
              <a:schemeClr val="bg1"/>
            </a:solidFill>
          </a:ln>
          <a:scene3d>
            <a:camera prst="orthographicFront">
              <a:rot lat="0" lon="0" rev="34856"/>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4144694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wipe(left)">
                                      <p:cBhvr>
                                        <p:cTn id="25" dur="500"/>
                                        <p:tgtEl>
                                          <p:spTgt spid="5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up)">
                                      <p:cBhvr>
                                        <p:cTn id="34" dur="500"/>
                                        <p:tgtEl>
                                          <p:spTgt spid="29"/>
                                        </p:tgtEl>
                                      </p:cBhvr>
                                    </p:animEffect>
                                  </p:childTnLst>
                                </p:cTn>
                              </p:par>
                            </p:childTnLst>
                          </p:cTn>
                        </p:par>
                        <p:par>
                          <p:cTn id="35" fill="hold">
                            <p:stCondLst>
                              <p:cond delay="500"/>
                            </p:stCondLst>
                            <p:childTnLst>
                              <p:par>
                                <p:cTn id="36" presetID="22" presetClass="entr" presetSubtype="4" fill="hold" nodeType="after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wipe(down)">
                                      <p:cBhvr>
                                        <p:cTn id="38" dur="500"/>
                                        <p:tgtEl>
                                          <p:spTgt spid="4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62" grpId="0" animBg="1"/>
      <p:bldP spid="64" grpId="0" animBg="1"/>
      <p:bldP spid="6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1">
            <a:extLst>
              <a:ext uri="{FF2B5EF4-FFF2-40B4-BE49-F238E27FC236}">
                <a16:creationId xmlns:a16="http://schemas.microsoft.com/office/drawing/2014/main" id="{E24111E4-F341-4310-BF0E-8C87D273C713}"/>
              </a:ext>
            </a:extLst>
          </p:cNvPr>
          <p:cNvSpPr txBox="1">
            <a:spLocks/>
          </p:cNvSpPr>
          <p:nvPr/>
        </p:nvSpPr>
        <p:spPr>
          <a:xfrm>
            <a:off x="0" y="292057"/>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Coverage of </a:t>
            </a:r>
            <a:r>
              <a:rPr lang="en-US" sz="2800" dirty="0" err="1">
                <a:solidFill>
                  <a:schemeClr val="bg1"/>
                </a:solidFill>
              </a:rPr>
              <a:t>mmWave</a:t>
            </a:r>
            <a:r>
              <a:rPr lang="en-US" sz="2800" dirty="0">
                <a:solidFill>
                  <a:schemeClr val="bg1"/>
                </a:solidFill>
              </a:rPr>
              <a:t> image is limited by </a:t>
            </a:r>
            <a:r>
              <a:rPr lang="en-US" sz="2800" dirty="0" err="1">
                <a:solidFill>
                  <a:schemeClr val="bg1"/>
                </a:solidFill>
              </a:rPr>
              <a:t>specularity</a:t>
            </a:r>
            <a:endParaRPr lang="en-US" sz="2800" dirty="0">
              <a:solidFill>
                <a:schemeClr val="bg1"/>
              </a:solidFill>
            </a:endParaRPr>
          </a:p>
        </p:txBody>
      </p:sp>
      <p:sp>
        <p:nvSpPr>
          <p:cNvPr id="57" name="TextBox 56">
            <a:extLst>
              <a:ext uri="{FF2B5EF4-FFF2-40B4-BE49-F238E27FC236}">
                <a16:creationId xmlns:a16="http://schemas.microsoft.com/office/drawing/2014/main" id="{459FE3CE-0F0F-4A79-8E01-3E454AD6D139}"/>
              </a:ext>
            </a:extLst>
          </p:cNvPr>
          <p:cNvSpPr txBox="1"/>
          <p:nvPr/>
        </p:nvSpPr>
        <p:spPr>
          <a:xfrm>
            <a:off x="6253517" y="4197142"/>
            <a:ext cx="1319284" cy="646331"/>
          </a:xfrm>
          <a:prstGeom prst="rect">
            <a:avLst/>
          </a:prstGeom>
          <a:noFill/>
        </p:spPr>
        <p:txBody>
          <a:bodyPr wrap="square" rtlCol="0">
            <a:spAutoFit/>
          </a:bodyPr>
          <a:lstStyle/>
          <a:p>
            <a:pPr algn="ctr"/>
            <a:r>
              <a:rPr lang="en-US" dirty="0">
                <a:solidFill>
                  <a:srgbClr val="E7E6E6"/>
                </a:solidFill>
              </a:rPr>
              <a:t>Object Surface</a:t>
            </a:r>
          </a:p>
        </p:txBody>
      </p:sp>
      <p:cxnSp>
        <p:nvCxnSpPr>
          <p:cNvPr id="29" name="Straight Arrow Connector 28">
            <a:extLst>
              <a:ext uri="{FF2B5EF4-FFF2-40B4-BE49-F238E27FC236}">
                <a16:creationId xmlns:a16="http://schemas.microsoft.com/office/drawing/2014/main" id="{5066668A-E496-4FFD-A6CE-9C9F89024D14}"/>
              </a:ext>
            </a:extLst>
          </p:cNvPr>
          <p:cNvCxnSpPr>
            <a:cxnSpLocks/>
          </p:cNvCxnSpPr>
          <p:nvPr/>
        </p:nvCxnSpPr>
        <p:spPr>
          <a:xfrm>
            <a:off x="3931920" y="1341120"/>
            <a:ext cx="690583" cy="2428875"/>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11AB236-8BBA-4797-A52F-8477D4BA76CE}"/>
              </a:ext>
            </a:extLst>
          </p:cNvPr>
          <p:cNvCxnSpPr>
            <a:cxnSpLocks/>
            <a:stCxn id="37" idx="1"/>
          </p:cNvCxnSpPr>
          <p:nvPr/>
        </p:nvCxnSpPr>
        <p:spPr>
          <a:xfrm>
            <a:off x="4046311" y="1425418"/>
            <a:ext cx="664754" cy="2345804"/>
          </a:xfrm>
          <a:prstGeom prst="straightConnector1">
            <a:avLst/>
          </a:prstGeom>
          <a:ln w="38100">
            <a:solidFill>
              <a:schemeClr val="accent2">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38DDF4C0-9B4C-4383-B3E9-86BB9FD2E9B4}"/>
              </a:ext>
            </a:extLst>
          </p:cNvPr>
          <p:cNvCxnSpPr>
            <a:cxnSpLocks/>
          </p:cNvCxnSpPr>
          <p:nvPr/>
        </p:nvCxnSpPr>
        <p:spPr>
          <a:xfrm>
            <a:off x="2788920" y="1554480"/>
            <a:ext cx="1569720" cy="236220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70191F9A-D246-464E-92CC-32863751A2A2}"/>
              </a:ext>
            </a:extLst>
          </p:cNvPr>
          <p:cNvCxnSpPr>
            <a:cxnSpLocks/>
          </p:cNvCxnSpPr>
          <p:nvPr/>
        </p:nvCxnSpPr>
        <p:spPr>
          <a:xfrm>
            <a:off x="2865120" y="1501140"/>
            <a:ext cx="1562100" cy="2354580"/>
          </a:xfrm>
          <a:prstGeom prst="straightConnector1">
            <a:avLst/>
          </a:prstGeom>
          <a:ln w="38100">
            <a:solidFill>
              <a:schemeClr val="accent2">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71C12FA2-B500-4892-A817-0512FA5B8534}"/>
              </a:ext>
            </a:extLst>
          </p:cNvPr>
          <p:cNvCxnSpPr>
            <a:cxnSpLocks/>
          </p:cNvCxnSpPr>
          <p:nvPr/>
        </p:nvCxnSpPr>
        <p:spPr>
          <a:xfrm>
            <a:off x="1706880" y="1516380"/>
            <a:ext cx="2453640" cy="2529840"/>
          </a:xfrm>
          <a:prstGeom prst="straightConnector1">
            <a:avLst/>
          </a:prstGeom>
          <a:ln w="38100">
            <a:solidFill>
              <a:schemeClr val="accent2">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6B512A4D-F870-4488-BADF-D4D06409DA3C}"/>
              </a:ext>
            </a:extLst>
          </p:cNvPr>
          <p:cNvCxnSpPr>
            <a:cxnSpLocks/>
          </p:cNvCxnSpPr>
          <p:nvPr/>
        </p:nvCxnSpPr>
        <p:spPr>
          <a:xfrm>
            <a:off x="1653540" y="1592580"/>
            <a:ext cx="2453640" cy="2529840"/>
          </a:xfrm>
          <a:prstGeom prst="straightConnector1">
            <a:avLst/>
          </a:prstGeom>
          <a:ln w="38100">
            <a:solidFill>
              <a:schemeClr val="accent2">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926A2C5-F4CE-4F3F-8EBB-91B2665C3008}"/>
              </a:ext>
            </a:extLst>
          </p:cNvPr>
          <p:cNvCxnSpPr>
            <a:cxnSpLocks/>
          </p:cNvCxnSpPr>
          <p:nvPr/>
        </p:nvCxnSpPr>
        <p:spPr>
          <a:xfrm flipH="1">
            <a:off x="5722620" y="1531620"/>
            <a:ext cx="1569720" cy="236220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95834A4F-C5D4-4961-A713-6A354F5FF9E4}"/>
              </a:ext>
            </a:extLst>
          </p:cNvPr>
          <p:cNvCxnSpPr>
            <a:cxnSpLocks/>
          </p:cNvCxnSpPr>
          <p:nvPr/>
        </p:nvCxnSpPr>
        <p:spPr>
          <a:xfrm flipH="1">
            <a:off x="5654040" y="1478280"/>
            <a:ext cx="1562100" cy="2354580"/>
          </a:xfrm>
          <a:prstGeom prst="straightConnector1">
            <a:avLst/>
          </a:prstGeom>
          <a:ln w="38100">
            <a:solidFill>
              <a:schemeClr val="accent2">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3EE6081D-B4C4-48DC-B39A-8EEB001D6A34}"/>
              </a:ext>
            </a:extLst>
          </p:cNvPr>
          <p:cNvCxnSpPr>
            <a:cxnSpLocks/>
          </p:cNvCxnSpPr>
          <p:nvPr/>
        </p:nvCxnSpPr>
        <p:spPr>
          <a:xfrm flipH="1">
            <a:off x="5920740" y="1493520"/>
            <a:ext cx="2453640" cy="2529840"/>
          </a:xfrm>
          <a:prstGeom prst="straightConnector1">
            <a:avLst/>
          </a:prstGeom>
          <a:ln w="38100">
            <a:solidFill>
              <a:schemeClr val="accent2">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07E81A34-1AD7-4D35-A809-A9FFEBEC74D9}"/>
              </a:ext>
            </a:extLst>
          </p:cNvPr>
          <p:cNvCxnSpPr>
            <a:cxnSpLocks/>
          </p:cNvCxnSpPr>
          <p:nvPr/>
        </p:nvCxnSpPr>
        <p:spPr>
          <a:xfrm flipH="1">
            <a:off x="5974080" y="1569720"/>
            <a:ext cx="2453640" cy="2529840"/>
          </a:xfrm>
          <a:prstGeom prst="straightConnector1">
            <a:avLst/>
          </a:prstGeom>
          <a:ln w="38100">
            <a:solidFill>
              <a:schemeClr val="accent2">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8F583F09-BF6D-46B4-B075-A26443835879}"/>
              </a:ext>
            </a:extLst>
          </p:cNvPr>
          <p:cNvCxnSpPr>
            <a:cxnSpLocks/>
          </p:cNvCxnSpPr>
          <p:nvPr/>
        </p:nvCxnSpPr>
        <p:spPr>
          <a:xfrm flipH="1">
            <a:off x="5506382" y="1341120"/>
            <a:ext cx="690583" cy="2428875"/>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57B0EE0A-E8E9-4B2C-94FF-993B785F39FE}"/>
              </a:ext>
            </a:extLst>
          </p:cNvPr>
          <p:cNvCxnSpPr>
            <a:cxnSpLocks/>
          </p:cNvCxnSpPr>
          <p:nvPr/>
        </p:nvCxnSpPr>
        <p:spPr>
          <a:xfrm flipH="1">
            <a:off x="5417820" y="1425418"/>
            <a:ext cx="664754" cy="2345804"/>
          </a:xfrm>
          <a:prstGeom prst="straightConnector1">
            <a:avLst/>
          </a:prstGeom>
          <a:ln w="38100">
            <a:solidFill>
              <a:schemeClr val="accent2">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923BB60A-93CB-4AC6-B4CC-96404E152DCF}"/>
              </a:ext>
            </a:extLst>
          </p:cNvPr>
          <p:cNvCxnSpPr>
            <a:cxnSpLocks/>
          </p:cNvCxnSpPr>
          <p:nvPr/>
        </p:nvCxnSpPr>
        <p:spPr>
          <a:xfrm flipH="1">
            <a:off x="5107305" y="1363980"/>
            <a:ext cx="2" cy="235458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7009BD61-2492-4EBE-9893-F36EB61EC420}"/>
              </a:ext>
            </a:extLst>
          </p:cNvPr>
          <p:cNvCxnSpPr>
            <a:cxnSpLocks/>
          </p:cNvCxnSpPr>
          <p:nvPr/>
        </p:nvCxnSpPr>
        <p:spPr>
          <a:xfrm>
            <a:off x="4992914" y="1524478"/>
            <a:ext cx="0" cy="2140742"/>
          </a:xfrm>
          <a:prstGeom prst="straightConnector1">
            <a:avLst/>
          </a:prstGeom>
          <a:ln w="38100">
            <a:solidFill>
              <a:schemeClr val="accent2">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D3E3BA8F-3B10-4E09-B8AE-0B2EDE000C73}"/>
              </a:ext>
            </a:extLst>
          </p:cNvPr>
          <p:cNvGrpSpPr/>
          <p:nvPr/>
        </p:nvGrpSpPr>
        <p:grpSpPr>
          <a:xfrm>
            <a:off x="1373056" y="1200230"/>
            <a:ext cx="522436" cy="643302"/>
            <a:chOff x="3671248" y="1508078"/>
            <a:chExt cx="522436" cy="643302"/>
          </a:xfrm>
        </p:grpSpPr>
        <p:sp>
          <p:nvSpPr>
            <p:cNvPr id="17" name="Isosceles Triangle 16">
              <a:extLst>
                <a:ext uri="{FF2B5EF4-FFF2-40B4-BE49-F238E27FC236}">
                  <a16:creationId xmlns:a16="http://schemas.microsoft.com/office/drawing/2014/main" id="{9DAAA47D-0376-4A31-A13B-921972851B40}"/>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4" name="Straight Connector 23">
              <a:extLst>
                <a:ext uri="{FF2B5EF4-FFF2-40B4-BE49-F238E27FC236}">
                  <a16:creationId xmlns:a16="http://schemas.microsoft.com/office/drawing/2014/main" id="{673FD914-65BD-4B90-9487-91F7CF46F1B6}"/>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F3EBE213-67CD-4873-BC72-02C66891C68F}"/>
              </a:ext>
            </a:extLst>
          </p:cNvPr>
          <p:cNvGrpSpPr/>
          <p:nvPr/>
        </p:nvGrpSpPr>
        <p:grpSpPr>
          <a:xfrm>
            <a:off x="2513770" y="1200230"/>
            <a:ext cx="522436" cy="643302"/>
            <a:chOff x="3671248" y="1508078"/>
            <a:chExt cx="522436" cy="643302"/>
          </a:xfrm>
        </p:grpSpPr>
        <p:sp>
          <p:nvSpPr>
            <p:cNvPr id="31" name="Isosceles Triangle 30">
              <a:extLst>
                <a:ext uri="{FF2B5EF4-FFF2-40B4-BE49-F238E27FC236}">
                  <a16:creationId xmlns:a16="http://schemas.microsoft.com/office/drawing/2014/main" id="{31392F2B-041E-421E-90A4-7258DAF82158}"/>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2" name="Straight Connector 31">
              <a:extLst>
                <a:ext uri="{FF2B5EF4-FFF2-40B4-BE49-F238E27FC236}">
                  <a16:creationId xmlns:a16="http://schemas.microsoft.com/office/drawing/2014/main" id="{B36400B4-1373-4F05-A24B-3B74FF92C4D4}"/>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90988F59-04E6-4DF0-8A42-D7B64919B6CB}"/>
              </a:ext>
            </a:extLst>
          </p:cNvPr>
          <p:cNvGrpSpPr/>
          <p:nvPr/>
        </p:nvGrpSpPr>
        <p:grpSpPr>
          <a:xfrm>
            <a:off x="8217340" y="1200230"/>
            <a:ext cx="522436" cy="643302"/>
            <a:chOff x="3671248" y="1508078"/>
            <a:chExt cx="522436" cy="643302"/>
          </a:xfrm>
        </p:grpSpPr>
        <p:sp>
          <p:nvSpPr>
            <p:cNvPr id="34" name="Isosceles Triangle 33">
              <a:extLst>
                <a:ext uri="{FF2B5EF4-FFF2-40B4-BE49-F238E27FC236}">
                  <a16:creationId xmlns:a16="http://schemas.microsoft.com/office/drawing/2014/main" id="{59FF9472-9BB3-431C-B595-71FF52C6A89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5" name="Straight Connector 34">
              <a:extLst>
                <a:ext uri="{FF2B5EF4-FFF2-40B4-BE49-F238E27FC236}">
                  <a16:creationId xmlns:a16="http://schemas.microsoft.com/office/drawing/2014/main" id="{A05A4E6E-73DD-4DB6-8A04-C821D0A83FA4}"/>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1008F0B3-D58F-44D1-83F3-6A66EE0FA319}"/>
              </a:ext>
            </a:extLst>
          </p:cNvPr>
          <p:cNvGrpSpPr/>
          <p:nvPr/>
        </p:nvGrpSpPr>
        <p:grpSpPr>
          <a:xfrm>
            <a:off x="4795198" y="1200230"/>
            <a:ext cx="522436" cy="643302"/>
            <a:chOff x="3671248" y="1508078"/>
            <a:chExt cx="522436" cy="643302"/>
          </a:xfrm>
        </p:grpSpPr>
        <p:sp>
          <p:nvSpPr>
            <p:cNvPr id="40" name="Isosceles Triangle 39">
              <a:extLst>
                <a:ext uri="{FF2B5EF4-FFF2-40B4-BE49-F238E27FC236}">
                  <a16:creationId xmlns:a16="http://schemas.microsoft.com/office/drawing/2014/main" id="{3CE2928F-8B1D-496D-A3DF-8742033AD4E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1" name="Straight Connector 40">
              <a:extLst>
                <a:ext uri="{FF2B5EF4-FFF2-40B4-BE49-F238E27FC236}">
                  <a16:creationId xmlns:a16="http://schemas.microsoft.com/office/drawing/2014/main" id="{9B5E62DD-35B2-4B98-AF61-82834F77DE80}"/>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6EB779A4-574C-4112-858A-3E74E6EEC0A7}"/>
              </a:ext>
            </a:extLst>
          </p:cNvPr>
          <p:cNvGrpSpPr/>
          <p:nvPr/>
        </p:nvGrpSpPr>
        <p:grpSpPr>
          <a:xfrm>
            <a:off x="5935912" y="1200230"/>
            <a:ext cx="522436" cy="643302"/>
            <a:chOff x="3671248" y="1508078"/>
            <a:chExt cx="522436" cy="643302"/>
          </a:xfrm>
        </p:grpSpPr>
        <p:sp>
          <p:nvSpPr>
            <p:cNvPr id="43" name="Isosceles Triangle 42">
              <a:extLst>
                <a:ext uri="{FF2B5EF4-FFF2-40B4-BE49-F238E27FC236}">
                  <a16:creationId xmlns:a16="http://schemas.microsoft.com/office/drawing/2014/main" id="{B4619CD7-4DAD-4264-936D-542A5B86BB42}"/>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4" name="Straight Connector 43">
              <a:extLst>
                <a:ext uri="{FF2B5EF4-FFF2-40B4-BE49-F238E27FC236}">
                  <a16:creationId xmlns:a16="http://schemas.microsoft.com/office/drawing/2014/main" id="{613F354E-6949-4276-9EE6-744BE2FE4666}"/>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EF820458-767B-473F-90B2-A201D1294F6C}"/>
              </a:ext>
            </a:extLst>
          </p:cNvPr>
          <p:cNvGrpSpPr/>
          <p:nvPr/>
        </p:nvGrpSpPr>
        <p:grpSpPr>
          <a:xfrm>
            <a:off x="7076626" y="1200230"/>
            <a:ext cx="522436" cy="643302"/>
            <a:chOff x="3671248" y="1508078"/>
            <a:chExt cx="522436" cy="643302"/>
          </a:xfrm>
        </p:grpSpPr>
        <p:sp>
          <p:nvSpPr>
            <p:cNvPr id="46" name="Isosceles Triangle 45">
              <a:extLst>
                <a:ext uri="{FF2B5EF4-FFF2-40B4-BE49-F238E27FC236}">
                  <a16:creationId xmlns:a16="http://schemas.microsoft.com/office/drawing/2014/main" id="{0B5990CC-3999-465B-B458-F10C3C94025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7" name="Straight Connector 46">
              <a:extLst>
                <a:ext uri="{FF2B5EF4-FFF2-40B4-BE49-F238E27FC236}">
                  <a16:creationId xmlns:a16="http://schemas.microsoft.com/office/drawing/2014/main" id="{6777D060-C04D-4866-A3AB-C2B96B03D6B1}"/>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30DACDAD-0B71-4397-8F2A-6761FE0915DF}"/>
              </a:ext>
            </a:extLst>
          </p:cNvPr>
          <p:cNvGrpSpPr/>
          <p:nvPr/>
        </p:nvGrpSpPr>
        <p:grpSpPr>
          <a:xfrm>
            <a:off x="3654484" y="1200230"/>
            <a:ext cx="522436" cy="643302"/>
            <a:chOff x="3671248" y="1508078"/>
            <a:chExt cx="522436" cy="643302"/>
          </a:xfrm>
        </p:grpSpPr>
        <p:sp>
          <p:nvSpPr>
            <p:cNvPr id="37" name="Isosceles Triangle 36">
              <a:extLst>
                <a:ext uri="{FF2B5EF4-FFF2-40B4-BE49-F238E27FC236}">
                  <a16:creationId xmlns:a16="http://schemas.microsoft.com/office/drawing/2014/main" id="{13E034EE-5F6E-4FB0-975E-CE960A32BB9C}"/>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8" name="Straight Connector 37">
              <a:extLst>
                <a:ext uri="{FF2B5EF4-FFF2-40B4-BE49-F238E27FC236}">
                  <a16:creationId xmlns:a16="http://schemas.microsoft.com/office/drawing/2014/main" id="{79079DF0-F98C-475E-BF3F-8D8871D20982}"/>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83" name="Arc 82">
            <a:extLst>
              <a:ext uri="{FF2B5EF4-FFF2-40B4-BE49-F238E27FC236}">
                <a16:creationId xmlns:a16="http://schemas.microsoft.com/office/drawing/2014/main" id="{F62974D1-BFEA-4DDC-899F-EEED6FCFD1F9}"/>
              </a:ext>
            </a:extLst>
          </p:cNvPr>
          <p:cNvSpPr/>
          <p:nvPr/>
        </p:nvSpPr>
        <p:spPr>
          <a:xfrm>
            <a:off x="3769454" y="3748914"/>
            <a:ext cx="2583306" cy="2583306"/>
          </a:xfrm>
          <a:prstGeom prst="arc">
            <a:avLst>
              <a:gd name="adj1" fmla="val 13099570"/>
              <a:gd name="adj2" fmla="val 19049331"/>
            </a:avLst>
          </a:prstGeom>
          <a:ln w="76200">
            <a:solidFill>
              <a:schemeClr val="bg1"/>
            </a:solidFill>
          </a:ln>
          <a:scene3d>
            <a:camera prst="orthographicFront">
              <a:rot lat="0" lon="0" rev="34856"/>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4" name="Arc 83">
            <a:extLst>
              <a:ext uri="{FF2B5EF4-FFF2-40B4-BE49-F238E27FC236}">
                <a16:creationId xmlns:a16="http://schemas.microsoft.com/office/drawing/2014/main" id="{70CB090D-F843-4050-84DC-7FDC1D2DAB59}"/>
              </a:ext>
            </a:extLst>
          </p:cNvPr>
          <p:cNvSpPr/>
          <p:nvPr/>
        </p:nvSpPr>
        <p:spPr>
          <a:xfrm>
            <a:off x="3777074" y="3756534"/>
            <a:ext cx="2583306" cy="2583306"/>
          </a:xfrm>
          <a:prstGeom prst="arc">
            <a:avLst>
              <a:gd name="adj1" fmla="val 11020994"/>
              <a:gd name="adj2" fmla="val 13108029"/>
            </a:avLst>
          </a:prstGeom>
          <a:ln w="76200">
            <a:solidFill>
              <a:schemeClr val="bg1"/>
            </a:solidFill>
          </a:ln>
          <a:scene3d>
            <a:camera prst="orthographicFront">
              <a:rot lat="0" lon="0" rev="34856"/>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5" name="Arc 84">
            <a:extLst>
              <a:ext uri="{FF2B5EF4-FFF2-40B4-BE49-F238E27FC236}">
                <a16:creationId xmlns:a16="http://schemas.microsoft.com/office/drawing/2014/main" id="{7B3B1DC4-CE43-4310-9AA1-9C1CE12359CD}"/>
              </a:ext>
            </a:extLst>
          </p:cNvPr>
          <p:cNvSpPr/>
          <p:nvPr/>
        </p:nvSpPr>
        <p:spPr>
          <a:xfrm>
            <a:off x="3788504" y="3748914"/>
            <a:ext cx="2583306" cy="2583306"/>
          </a:xfrm>
          <a:prstGeom prst="arc">
            <a:avLst>
              <a:gd name="adj1" fmla="val 19006697"/>
              <a:gd name="adj2" fmla="val 21536936"/>
            </a:avLst>
          </a:prstGeom>
          <a:ln w="76200">
            <a:solidFill>
              <a:schemeClr val="bg1"/>
            </a:solidFill>
          </a:ln>
          <a:scene3d>
            <a:camera prst="orthographicFront">
              <a:rot lat="0" lon="0" rev="34856"/>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912158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100"/>
                            </p:stCondLst>
                            <p:childTnLst>
                              <p:par>
                                <p:cTn id="8" presetID="1" presetClass="entr" presetSubtype="0" fill="hold" nodeType="afterEffect">
                                  <p:stCondLst>
                                    <p:cond delay="100"/>
                                  </p:stCondLst>
                                  <p:childTnLst>
                                    <p:set>
                                      <p:cBhvr>
                                        <p:cTn id="9" dur="1" fill="hold">
                                          <p:stCondLst>
                                            <p:cond delay="0"/>
                                          </p:stCondLst>
                                        </p:cTn>
                                        <p:tgtEl>
                                          <p:spTgt spid="30"/>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nodeType="afterEffect">
                                  <p:stCondLst>
                                    <p:cond delay="100"/>
                                  </p:stCondLst>
                                  <p:childTnLst>
                                    <p:set>
                                      <p:cBhvr>
                                        <p:cTn id="12" dur="1" fill="hold">
                                          <p:stCondLst>
                                            <p:cond delay="0"/>
                                          </p:stCondLst>
                                        </p:cTn>
                                        <p:tgtEl>
                                          <p:spTgt spid="39"/>
                                        </p:tgtEl>
                                        <p:attrNameLst>
                                          <p:attrName>style.visibility</p:attrName>
                                        </p:attrNameLst>
                                      </p:cBhvr>
                                      <p:to>
                                        <p:strVal val="visible"/>
                                      </p:to>
                                    </p:set>
                                  </p:childTnLst>
                                </p:cTn>
                              </p:par>
                            </p:childTnLst>
                          </p:cTn>
                        </p:par>
                        <p:par>
                          <p:cTn id="13" fill="hold">
                            <p:stCondLst>
                              <p:cond delay="300"/>
                            </p:stCondLst>
                            <p:childTnLst>
                              <p:par>
                                <p:cTn id="14" presetID="1" presetClass="entr" presetSubtype="0" fill="hold" nodeType="afterEffect">
                                  <p:stCondLst>
                                    <p:cond delay="100"/>
                                  </p:stCondLst>
                                  <p:childTnLst>
                                    <p:set>
                                      <p:cBhvr>
                                        <p:cTn id="15" dur="1" fill="hold">
                                          <p:stCondLst>
                                            <p:cond delay="0"/>
                                          </p:stCondLst>
                                        </p:cTn>
                                        <p:tgtEl>
                                          <p:spTgt spid="42"/>
                                        </p:tgtEl>
                                        <p:attrNameLst>
                                          <p:attrName>style.visibility</p:attrName>
                                        </p:attrNameLst>
                                      </p:cBhvr>
                                      <p:to>
                                        <p:strVal val="visible"/>
                                      </p:to>
                                    </p:set>
                                  </p:childTnLst>
                                </p:cTn>
                              </p:par>
                            </p:childTnLst>
                          </p:cTn>
                        </p:par>
                        <p:par>
                          <p:cTn id="16" fill="hold">
                            <p:stCondLst>
                              <p:cond delay="400"/>
                            </p:stCondLst>
                            <p:childTnLst>
                              <p:par>
                                <p:cTn id="17" presetID="1" presetClass="entr" presetSubtype="0" fill="hold" nodeType="afterEffect">
                                  <p:stCondLst>
                                    <p:cond delay="100"/>
                                  </p:stCondLst>
                                  <p:childTnLst>
                                    <p:set>
                                      <p:cBhvr>
                                        <p:cTn id="18" dur="1" fill="hold">
                                          <p:stCondLst>
                                            <p:cond delay="0"/>
                                          </p:stCondLst>
                                        </p:cTn>
                                        <p:tgtEl>
                                          <p:spTgt spid="45"/>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nodeType="afterEffect">
                                  <p:stCondLst>
                                    <p:cond delay="100"/>
                                  </p:stCondLst>
                                  <p:childTnLst>
                                    <p:set>
                                      <p:cBhvr>
                                        <p:cTn id="21" dur="1" fill="hold">
                                          <p:stCondLst>
                                            <p:cond delay="0"/>
                                          </p:stCondLst>
                                        </p:cTn>
                                        <p:tgtEl>
                                          <p:spTgt spid="3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2"/>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nodeType="afterEffect">
                                  <p:stCondLst>
                                    <p:cond delay="0"/>
                                  </p:stCondLst>
                                  <p:childTnLst>
                                    <p:set>
                                      <p:cBhvr>
                                        <p:cTn id="31" dur="1" fill="hold">
                                          <p:stCondLst>
                                            <p:cond delay="0"/>
                                          </p:stCondLst>
                                        </p:cTn>
                                        <p:tgtEl>
                                          <p:spTgt spid="66"/>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nodeType="after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0"/>
                                  </p:stCondLst>
                                  <p:childTnLst>
                                    <p:set>
                                      <p:cBhvr>
                                        <p:cTn id="37" dur="1" fill="hold">
                                          <p:stCondLst>
                                            <p:cond delay="0"/>
                                          </p:stCondLst>
                                        </p:cTn>
                                        <p:tgtEl>
                                          <p:spTgt spid="68"/>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nodeType="afterEffect">
                                  <p:stCondLst>
                                    <p:cond delay="0"/>
                                  </p:stCondLst>
                                  <p:childTnLst>
                                    <p:set>
                                      <p:cBhvr>
                                        <p:cTn id="40" dur="1" fill="hold">
                                          <p:stCondLst>
                                            <p:cond delay="0"/>
                                          </p:stCondLst>
                                        </p:cTn>
                                        <p:tgtEl>
                                          <p:spTgt spid="69"/>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nodeType="afterEffect">
                                  <p:stCondLst>
                                    <p:cond delay="0"/>
                                  </p:stCondLst>
                                  <p:childTnLst>
                                    <p:set>
                                      <p:cBhvr>
                                        <p:cTn id="43" dur="1" fill="hold">
                                          <p:stCondLst>
                                            <p:cond delay="0"/>
                                          </p:stCondLst>
                                        </p:cTn>
                                        <p:tgtEl>
                                          <p:spTgt spid="70"/>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nodeType="afterEffect">
                                  <p:stCondLst>
                                    <p:cond delay="0"/>
                                  </p:stCondLst>
                                  <p:childTnLst>
                                    <p:set>
                                      <p:cBhvr>
                                        <p:cTn id="46" dur="1" fill="hold">
                                          <p:stCondLst>
                                            <p:cond delay="0"/>
                                          </p:stCondLst>
                                        </p:cTn>
                                        <p:tgtEl>
                                          <p:spTgt spid="71"/>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nodeType="afterEffect">
                                  <p:stCondLst>
                                    <p:cond delay="0"/>
                                  </p:stCondLst>
                                  <p:childTnLst>
                                    <p:set>
                                      <p:cBhvr>
                                        <p:cTn id="49" dur="1" fill="hold">
                                          <p:stCondLst>
                                            <p:cond delay="0"/>
                                          </p:stCondLst>
                                        </p:cTn>
                                        <p:tgtEl>
                                          <p:spTgt spid="72"/>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nodeType="afterEffect">
                                  <p:stCondLst>
                                    <p:cond delay="0"/>
                                  </p:stCondLst>
                                  <p:childTnLst>
                                    <p:set>
                                      <p:cBhvr>
                                        <p:cTn id="52" dur="1" fill="hold">
                                          <p:stCondLst>
                                            <p:cond delay="0"/>
                                          </p:stCondLst>
                                        </p:cTn>
                                        <p:tgtEl>
                                          <p:spTgt spid="73"/>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nodeType="afterEffect">
                                  <p:stCondLst>
                                    <p:cond delay="0"/>
                                  </p:stCondLst>
                                  <p:childTnLst>
                                    <p:set>
                                      <p:cBhvr>
                                        <p:cTn id="55" dur="1" fill="hold">
                                          <p:stCondLst>
                                            <p:cond delay="0"/>
                                          </p:stCondLst>
                                        </p:cTn>
                                        <p:tgtEl>
                                          <p:spTgt spid="75"/>
                                        </p:tgtEl>
                                        <p:attrNameLst>
                                          <p:attrName>style.visibility</p:attrName>
                                        </p:attrNameLst>
                                      </p:cBhvr>
                                      <p:to>
                                        <p:strVal val="visible"/>
                                      </p:to>
                                    </p:set>
                                  </p:childTnLst>
                                </p:cTn>
                              </p:par>
                            </p:childTnLst>
                          </p:cTn>
                        </p:par>
                        <p:par>
                          <p:cTn id="56" fill="hold">
                            <p:stCondLst>
                              <p:cond delay="0"/>
                            </p:stCondLst>
                            <p:childTnLst>
                              <p:par>
                                <p:cTn id="57" presetID="1" presetClass="entr" presetSubtype="0" fill="hold" nodeType="afterEffect">
                                  <p:stCondLst>
                                    <p:cond delay="0"/>
                                  </p:stCondLst>
                                  <p:childTnLst>
                                    <p:set>
                                      <p:cBhvr>
                                        <p:cTn id="5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1">
            <a:extLst>
              <a:ext uri="{FF2B5EF4-FFF2-40B4-BE49-F238E27FC236}">
                <a16:creationId xmlns:a16="http://schemas.microsoft.com/office/drawing/2014/main" id="{E24111E4-F341-4310-BF0E-8C87D273C713}"/>
              </a:ext>
            </a:extLst>
          </p:cNvPr>
          <p:cNvSpPr txBox="1">
            <a:spLocks/>
          </p:cNvSpPr>
          <p:nvPr/>
        </p:nvSpPr>
        <p:spPr>
          <a:xfrm>
            <a:off x="0" y="292057"/>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Coverage of </a:t>
            </a:r>
            <a:r>
              <a:rPr lang="en-US" sz="2800" dirty="0" err="1">
                <a:solidFill>
                  <a:schemeClr val="bg1"/>
                </a:solidFill>
              </a:rPr>
              <a:t>mmWave</a:t>
            </a:r>
            <a:r>
              <a:rPr lang="en-US" sz="2800" dirty="0">
                <a:solidFill>
                  <a:schemeClr val="bg1"/>
                </a:solidFill>
              </a:rPr>
              <a:t> image is limited by </a:t>
            </a:r>
            <a:r>
              <a:rPr lang="en-US" sz="2800" dirty="0" err="1">
                <a:solidFill>
                  <a:schemeClr val="bg1"/>
                </a:solidFill>
              </a:rPr>
              <a:t>specularity</a:t>
            </a:r>
            <a:endParaRPr lang="en-US" sz="2800" dirty="0">
              <a:solidFill>
                <a:schemeClr val="bg1"/>
              </a:solidFill>
            </a:endParaRPr>
          </a:p>
        </p:txBody>
      </p:sp>
      <p:sp>
        <p:nvSpPr>
          <p:cNvPr id="57" name="TextBox 56">
            <a:extLst>
              <a:ext uri="{FF2B5EF4-FFF2-40B4-BE49-F238E27FC236}">
                <a16:creationId xmlns:a16="http://schemas.microsoft.com/office/drawing/2014/main" id="{459FE3CE-0F0F-4A79-8E01-3E454AD6D139}"/>
              </a:ext>
            </a:extLst>
          </p:cNvPr>
          <p:cNvSpPr txBox="1"/>
          <p:nvPr/>
        </p:nvSpPr>
        <p:spPr>
          <a:xfrm>
            <a:off x="6253517" y="4197142"/>
            <a:ext cx="1319284" cy="646331"/>
          </a:xfrm>
          <a:prstGeom prst="rect">
            <a:avLst/>
          </a:prstGeom>
          <a:noFill/>
        </p:spPr>
        <p:txBody>
          <a:bodyPr wrap="square" rtlCol="0">
            <a:spAutoFit/>
          </a:bodyPr>
          <a:lstStyle/>
          <a:p>
            <a:pPr algn="ctr"/>
            <a:r>
              <a:rPr lang="en-US" dirty="0">
                <a:solidFill>
                  <a:srgbClr val="E7E6E6"/>
                </a:solidFill>
              </a:rPr>
              <a:t>Object Surface</a:t>
            </a:r>
          </a:p>
        </p:txBody>
      </p:sp>
      <p:cxnSp>
        <p:nvCxnSpPr>
          <p:cNvPr id="29" name="Straight Arrow Connector 28">
            <a:extLst>
              <a:ext uri="{FF2B5EF4-FFF2-40B4-BE49-F238E27FC236}">
                <a16:creationId xmlns:a16="http://schemas.microsoft.com/office/drawing/2014/main" id="{5066668A-E496-4FFD-A6CE-9C9F89024D14}"/>
              </a:ext>
            </a:extLst>
          </p:cNvPr>
          <p:cNvCxnSpPr>
            <a:cxnSpLocks/>
          </p:cNvCxnSpPr>
          <p:nvPr/>
        </p:nvCxnSpPr>
        <p:spPr>
          <a:xfrm>
            <a:off x="3931920" y="1341120"/>
            <a:ext cx="690583" cy="2428875"/>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11AB236-8BBA-4797-A52F-8477D4BA76CE}"/>
              </a:ext>
            </a:extLst>
          </p:cNvPr>
          <p:cNvCxnSpPr>
            <a:cxnSpLocks/>
            <a:stCxn id="37" idx="1"/>
          </p:cNvCxnSpPr>
          <p:nvPr/>
        </p:nvCxnSpPr>
        <p:spPr>
          <a:xfrm>
            <a:off x="4046311" y="1425418"/>
            <a:ext cx="664754" cy="2345804"/>
          </a:xfrm>
          <a:prstGeom prst="straightConnector1">
            <a:avLst/>
          </a:prstGeom>
          <a:ln w="38100">
            <a:solidFill>
              <a:schemeClr val="accent2">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38DDF4C0-9B4C-4383-B3E9-86BB9FD2E9B4}"/>
              </a:ext>
            </a:extLst>
          </p:cNvPr>
          <p:cNvCxnSpPr>
            <a:cxnSpLocks/>
          </p:cNvCxnSpPr>
          <p:nvPr/>
        </p:nvCxnSpPr>
        <p:spPr>
          <a:xfrm>
            <a:off x="2788920" y="1554480"/>
            <a:ext cx="1569720" cy="236220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70191F9A-D246-464E-92CC-32863751A2A2}"/>
              </a:ext>
            </a:extLst>
          </p:cNvPr>
          <p:cNvCxnSpPr>
            <a:cxnSpLocks/>
          </p:cNvCxnSpPr>
          <p:nvPr/>
        </p:nvCxnSpPr>
        <p:spPr>
          <a:xfrm>
            <a:off x="2865120" y="1501140"/>
            <a:ext cx="1562100" cy="2354580"/>
          </a:xfrm>
          <a:prstGeom prst="straightConnector1">
            <a:avLst/>
          </a:prstGeom>
          <a:ln w="38100">
            <a:solidFill>
              <a:schemeClr val="accent2">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71C12FA2-B500-4892-A817-0512FA5B8534}"/>
              </a:ext>
            </a:extLst>
          </p:cNvPr>
          <p:cNvCxnSpPr>
            <a:cxnSpLocks/>
          </p:cNvCxnSpPr>
          <p:nvPr/>
        </p:nvCxnSpPr>
        <p:spPr>
          <a:xfrm>
            <a:off x="1706880" y="1516380"/>
            <a:ext cx="2453640" cy="2529840"/>
          </a:xfrm>
          <a:prstGeom prst="straightConnector1">
            <a:avLst/>
          </a:prstGeom>
          <a:ln w="38100">
            <a:solidFill>
              <a:schemeClr val="accent2">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6B512A4D-F870-4488-BADF-D4D06409DA3C}"/>
              </a:ext>
            </a:extLst>
          </p:cNvPr>
          <p:cNvCxnSpPr>
            <a:cxnSpLocks/>
          </p:cNvCxnSpPr>
          <p:nvPr/>
        </p:nvCxnSpPr>
        <p:spPr>
          <a:xfrm>
            <a:off x="1653540" y="1592580"/>
            <a:ext cx="2453640" cy="2529840"/>
          </a:xfrm>
          <a:prstGeom prst="straightConnector1">
            <a:avLst/>
          </a:prstGeom>
          <a:ln w="38100">
            <a:solidFill>
              <a:schemeClr val="accent2">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926A2C5-F4CE-4F3F-8EBB-91B2665C3008}"/>
              </a:ext>
            </a:extLst>
          </p:cNvPr>
          <p:cNvCxnSpPr>
            <a:cxnSpLocks/>
          </p:cNvCxnSpPr>
          <p:nvPr/>
        </p:nvCxnSpPr>
        <p:spPr>
          <a:xfrm flipH="1">
            <a:off x="5722620" y="1531620"/>
            <a:ext cx="1569720" cy="236220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95834A4F-C5D4-4961-A713-6A354F5FF9E4}"/>
              </a:ext>
            </a:extLst>
          </p:cNvPr>
          <p:cNvCxnSpPr>
            <a:cxnSpLocks/>
          </p:cNvCxnSpPr>
          <p:nvPr/>
        </p:nvCxnSpPr>
        <p:spPr>
          <a:xfrm flipH="1">
            <a:off x="5654040" y="1478280"/>
            <a:ext cx="1562100" cy="2354580"/>
          </a:xfrm>
          <a:prstGeom prst="straightConnector1">
            <a:avLst/>
          </a:prstGeom>
          <a:ln w="38100">
            <a:solidFill>
              <a:schemeClr val="accent2">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3EE6081D-B4C4-48DC-B39A-8EEB001D6A34}"/>
              </a:ext>
            </a:extLst>
          </p:cNvPr>
          <p:cNvCxnSpPr>
            <a:cxnSpLocks/>
          </p:cNvCxnSpPr>
          <p:nvPr/>
        </p:nvCxnSpPr>
        <p:spPr>
          <a:xfrm flipH="1">
            <a:off x="5920740" y="1493520"/>
            <a:ext cx="2453640" cy="2529840"/>
          </a:xfrm>
          <a:prstGeom prst="straightConnector1">
            <a:avLst/>
          </a:prstGeom>
          <a:ln w="38100">
            <a:solidFill>
              <a:schemeClr val="accent2">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07E81A34-1AD7-4D35-A809-A9FFEBEC74D9}"/>
              </a:ext>
            </a:extLst>
          </p:cNvPr>
          <p:cNvCxnSpPr>
            <a:cxnSpLocks/>
          </p:cNvCxnSpPr>
          <p:nvPr/>
        </p:nvCxnSpPr>
        <p:spPr>
          <a:xfrm flipH="1">
            <a:off x="5974080" y="1569720"/>
            <a:ext cx="2453640" cy="2529840"/>
          </a:xfrm>
          <a:prstGeom prst="straightConnector1">
            <a:avLst/>
          </a:prstGeom>
          <a:ln w="38100">
            <a:solidFill>
              <a:schemeClr val="accent2">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8F583F09-BF6D-46B4-B075-A26443835879}"/>
              </a:ext>
            </a:extLst>
          </p:cNvPr>
          <p:cNvCxnSpPr>
            <a:cxnSpLocks/>
          </p:cNvCxnSpPr>
          <p:nvPr/>
        </p:nvCxnSpPr>
        <p:spPr>
          <a:xfrm flipH="1">
            <a:off x="5506382" y="1341120"/>
            <a:ext cx="690583" cy="2428875"/>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57B0EE0A-E8E9-4B2C-94FF-993B785F39FE}"/>
              </a:ext>
            </a:extLst>
          </p:cNvPr>
          <p:cNvCxnSpPr>
            <a:cxnSpLocks/>
          </p:cNvCxnSpPr>
          <p:nvPr/>
        </p:nvCxnSpPr>
        <p:spPr>
          <a:xfrm flipH="1">
            <a:off x="5417820" y="1425418"/>
            <a:ext cx="664754" cy="2345804"/>
          </a:xfrm>
          <a:prstGeom prst="straightConnector1">
            <a:avLst/>
          </a:prstGeom>
          <a:ln w="38100">
            <a:solidFill>
              <a:schemeClr val="accent2">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923BB60A-93CB-4AC6-B4CC-96404E152DCF}"/>
              </a:ext>
            </a:extLst>
          </p:cNvPr>
          <p:cNvCxnSpPr>
            <a:cxnSpLocks/>
          </p:cNvCxnSpPr>
          <p:nvPr/>
        </p:nvCxnSpPr>
        <p:spPr>
          <a:xfrm flipH="1">
            <a:off x="5107305" y="1363980"/>
            <a:ext cx="2" cy="235458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7009BD61-2492-4EBE-9893-F36EB61EC420}"/>
              </a:ext>
            </a:extLst>
          </p:cNvPr>
          <p:cNvCxnSpPr>
            <a:cxnSpLocks/>
          </p:cNvCxnSpPr>
          <p:nvPr/>
        </p:nvCxnSpPr>
        <p:spPr>
          <a:xfrm>
            <a:off x="4992914" y="1524478"/>
            <a:ext cx="0" cy="2140742"/>
          </a:xfrm>
          <a:prstGeom prst="straightConnector1">
            <a:avLst/>
          </a:prstGeom>
          <a:ln w="38100">
            <a:solidFill>
              <a:schemeClr val="accent2">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D3E3BA8F-3B10-4E09-B8AE-0B2EDE000C73}"/>
              </a:ext>
            </a:extLst>
          </p:cNvPr>
          <p:cNvGrpSpPr/>
          <p:nvPr/>
        </p:nvGrpSpPr>
        <p:grpSpPr>
          <a:xfrm>
            <a:off x="1373056" y="1200230"/>
            <a:ext cx="522436" cy="643302"/>
            <a:chOff x="3671248" y="1508078"/>
            <a:chExt cx="522436" cy="643302"/>
          </a:xfrm>
        </p:grpSpPr>
        <p:sp>
          <p:nvSpPr>
            <p:cNvPr id="17" name="Isosceles Triangle 16">
              <a:extLst>
                <a:ext uri="{FF2B5EF4-FFF2-40B4-BE49-F238E27FC236}">
                  <a16:creationId xmlns:a16="http://schemas.microsoft.com/office/drawing/2014/main" id="{9DAAA47D-0376-4A31-A13B-921972851B40}"/>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4" name="Straight Connector 23">
              <a:extLst>
                <a:ext uri="{FF2B5EF4-FFF2-40B4-BE49-F238E27FC236}">
                  <a16:creationId xmlns:a16="http://schemas.microsoft.com/office/drawing/2014/main" id="{673FD914-65BD-4B90-9487-91F7CF46F1B6}"/>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F3EBE213-67CD-4873-BC72-02C66891C68F}"/>
              </a:ext>
            </a:extLst>
          </p:cNvPr>
          <p:cNvGrpSpPr/>
          <p:nvPr/>
        </p:nvGrpSpPr>
        <p:grpSpPr>
          <a:xfrm>
            <a:off x="2513770" y="1200230"/>
            <a:ext cx="522436" cy="643302"/>
            <a:chOff x="3671248" y="1508078"/>
            <a:chExt cx="522436" cy="643302"/>
          </a:xfrm>
        </p:grpSpPr>
        <p:sp>
          <p:nvSpPr>
            <p:cNvPr id="31" name="Isosceles Triangle 30">
              <a:extLst>
                <a:ext uri="{FF2B5EF4-FFF2-40B4-BE49-F238E27FC236}">
                  <a16:creationId xmlns:a16="http://schemas.microsoft.com/office/drawing/2014/main" id="{31392F2B-041E-421E-90A4-7258DAF82158}"/>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2" name="Straight Connector 31">
              <a:extLst>
                <a:ext uri="{FF2B5EF4-FFF2-40B4-BE49-F238E27FC236}">
                  <a16:creationId xmlns:a16="http://schemas.microsoft.com/office/drawing/2014/main" id="{B36400B4-1373-4F05-A24B-3B74FF92C4D4}"/>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90988F59-04E6-4DF0-8A42-D7B64919B6CB}"/>
              </a:ext>
            </a:extLst>
          </p:cNvPr>
          <p:cNvGrpSpPr/>
          <p:nvPr/>
        </p:nvGrpSpPr>
        <p:grpSpPr>
          <a:xfrm>
            <a:off x="8217340" y="1200230"/>
            <a:ext cx="522436" cy="643302"/>
            <a:chOff x="3671248" y="1508078"/>
            <a:chExt cx="522436" cy="643302"/>
          </a:xfrm>
        </p:grpSpPr>
        <p:sp>
          <p:nvSpPr>
            <p:cNvPr id="34" name="Isosceles Triangle 33">
              <a:extLst>
                <a:ext uri="{FF2B5EF4-FFF2-40B4-BE49-F238E27FC236}">
                  <a16:creationId xmlns:a16="http://schemas.microsoft.com/office/drawing/2014/main" id="{59FF9472-9BB3-431C-B595-71FF52C6A89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5" name="Straight Connector 34">
              <a:extLst>
                <a:ext uri="{FF2B5EF4-FFF2-40B4-BE49-F238E27FC236}">
                  <a16:creationId xmlns:a16="http://schemas.microsoft.com/office/drawing/2014/main" id="{A05A4E6E-73DD-4DB6-8A04-C821D0A83FA4}"/>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1008F0B3-D58F-44D1-83F3-6A66EE0FA319}"/>
              </a:ext>
            </a:extLst>
          </p:cNvPr>
          <p:cNvGrpSpPr/>
          <p:nvPr/>
        </p:nvGrpSpPr>
        <p:grpSpPr>
          <a:xfrm>
            <a:off x="4795198" y="1200230"/>
            <a:ext cx="522436" cy="643302"/>
            <a:chOff x="3671248" y="1508078"/>
            <a:chExt cx="522436" cy="643302"/>
          </a:xfrm>
        </p:grpSpPr>
        <p:sp>
          <p:nvSpPr>
            <p:cNvPr id="40" name="Isosceles Triangle 39">
              <a:extLst>
                <a:ext uri="{FF2B5EF4-FFF2-40B4-BE49-F238E27FC236}">
                  <a16:creationId xmlns:a16="http://schemas.microsoft.com/office/drawing/2014/main" id="{3CE2928F-8B1D-496D-A3DF-8742033AD4E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1" name="Straight Connector 40">
              <a:extLst>
                <a:ext uri="{FF2B5EF4-FFF2-40B4-BE49-F238E27FC236}">
                  <a16:creationId xmlns:a16="http://schemas.microsoft.com/office/drawing/2014/main" id="{9B5E62DD-35B2-4B98-AF61-82834F77DE80}"/>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6EB779A4-574C-4112-858A-3E74E6EEC0A7}"/>
              </a:ext>
            </a:extLst>
          </p:cNvPr>
          <p:cNvGrpSpPr/>
          <p:nvPr/>
        </p:nvGrpSpPr>
        <p:grpSpPr>
          <a:xfrm>
            <a:off x="5935912" y="1200230"/>
            <a:ext cx="522436" cy="643302"/>
            <a:chOff x="3671248" y="1508078"/>
            <a:chExt cx="522436" cy="643302"/>
          </a:xfrm>
        </p:grpSpPr>
        <p:sp>
          <p:nvSpPr>
            <p:cNvPr id="43" name="Isosceles Triangle 42">
              <a:extLst>
                <a:ext uri="{FF2B5EF4-FFF2-40B4-BE49-F238E27FC236}">
                  <a16:creationId xmlns:a16="http://schemas.microsoft.com/office/drawing/2014/main" id="{B4619CD7-4DAD-4264-936D-542A5B86BB42}"/>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4" name="Straight Connector 43">
              <a:extLst>
                <a:ext uri="{FF2B5EF4-FFF2-40B4-BE49-F238E27FC236}">
                  <a16:creationId xmlns:a16="http://schemas.microsoft.com/office/drawing/2014/main" id="{613F354E-6949-4276-9EE6-744BE2FE4666}"/>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EF820458-767B-473F-90B2-A201D1294F6C}"/>
              </a:ext>
            </a:extLst>
          </p:cNvPr>
          <p:cNvGrpSpPr/>
          <p:nvPr/>
        </p:nvGrpSpPr>
        <p:grpSpPr>
          <a:xfrm>
            <a:off x="7076626" y="1200230"/>
            <a:ext cx="522436" cy="643302"/>
            <a:chOff x="3671248" y="1508078"/>
            <a:chExt cx="522436" cy="643302"/>
          </a:xfrm>
        </p:grpSpPr>
        <p:sp>
          <p:nvSpPr>
            <p:cNvPr id="46" name="Isosceles Triangle 45">
              <a:extLst>
                <a:ext uri="{FF2B5EF4-FFF2-40B4-BE49-F238E27FC236}">
                  <a16:creationId xmlns:a16="http://schemas.microsoft.com/office/drawing/2014/main" id="{0B5990CC-3999-465B-B458-F10C3C94025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7" name="Straight Connector 46">
              <a:extLst>
                <a:ext uri="{FF2B5EF4-FFF2-40B4-BE49-F238E27FC236}">
                  <a16:creationId xmlns:a16="http://schemas.microsoft.com/office/drawing/2014/main" id="{6777D060-C04D-4866-A3AB-C2B96B03D6B1}"/>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30DACDAD-0B71-4397-8F2A-6761FE0915DF}"/>
              </a:ext>
            </a:extLst>
          </p:cNvPr>
          <p:cNvGrpSpPr/>
          <p:nvPr/>
        </p:nvGrpSpPr>
        <p:grpSpPr>
          <a:xfrm>
            <a:off x="3654484" y="1200230"/>
            <a:ext cx="522436" cy="643302"/>
            <a:chOff x="3671248" y="1508078"/>
            <a:chExt cx="522436" cy="643302"/>
          </a:xfrm>
        </p:grpSpPr>
        <p:sp>
          <p:nvSpPr>
            <p:cNvPr id="37" name="Isosceles Triangle 36">
              <a:extLst>
                <a:ext uri="{FF2B5EF4-FFF2-40B4-BE49-F238E27FC236}">
                  <a16:creationId xmlns:a16="http://schemas.microsoft.com/office/drawing/2014/main" id="{13E034EE-5F6E-4FB0-975E-CE960A32BB9C}"/>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8" name="Straight Connector 37">
              <a:extLst>
                <a:ext uri="{FF2B5EF4-FFF2-40B4-BE49-F238E27FC236}">
                  <a16:creationId xmlns:a16="http://schemas.microsoft.com/office/drawing/2014/main" id="{79079DF0-F98C-475E-BF3F-8D8871D20982}"/>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83" name="Arc 82">
            <a:extLst>
              <a:ext uri="{FF2B5EF4-FFF2-40B4-BE49-F238E27FC236}">
                <a16:creationId xmlns:a16="http://schemas.microsoft.com/office/drawing/2014/main" id="{F62974D1-BFEA-4DDC-899F-EEED6FCFD1F9}"/>
              </a:ext>
            </a:extLst>
          </p:cNvPr>
          <p:cNvSpPr/>
          <p:nvPr/>
        </p:nvSpPr>
        <p:spPr>
          <a:xfrm>
            <a:off x="3769454" y="3748914"/>
            <a:ext cx="2583306" cy="2583306"/>
          </a:xfrm>
          <a:prstGeom prst="arc">
            <a:avLst>
              <a:gd name="adj1" fmla="val 13099570"/>
              <a:gd name="adj2" fmla="val 19049331"/>
            </a:avLst>
          </a:prstGeom>
          <a:ln w="76200">
            <a:solidFill>
              <a:srgbClr val="2F5597"/>
            </a:solidFill>
          </a:ln>
          <a:scene3d>
            <a:camera prst="orthographicFront">
              <a:rot lat="0" lon="0" rev="34856"/>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4" name="Arc 83">
            <a:extLst>
              <a:ext uri="{FF2B5EF4-FFF2-40B4-BE49-F238E27FC236}">
                <a16:creationId xmlns:a16="http://schemas.microsoft.com/office/drawing/2014/main" id="{70CB090D-F843-4050-84DC-7FDC1D2DAB59}"/>
              </a:ext>
            </a:extLst>
          </p:cNvPr>
          <p:cNvSpPr/>
          <p:nvPr/>
        </p:nvSpPr>
        <p:spPr>
          <a:xfrm>
            <a:off x="3777074" y="3756534"/>
            <a:ext cx="2583306" cy="2583306"/>
          </a:xfrm>
          <a:prstGeom prst="arc">
            <a:avLst>
              <a:gd name="adj1" fmla="val 11020994"/>
              <a:gd name="adj2" fmla="val 13108029"/>
            </a:avLst>
          </a:prstGeom>
          <a:ln w="76200">
            <a:solidFill>
              <a:srgbClr val="C00000"/>
            </a:solidFill>
          </a:ln>
          <a:scene3d>
            <a:camera prst="orthographicFront">
              <a:rot lat="0" lon="0" rev="34856"/>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5" name="Arc 84">
            <a:extLst>
              <a:ext uri="{FF2B5EF4-FFF2-40B4-BE49-F238E27FC236}">
                <a16:creationId xmlns:a16="http://schemas.microsoft.com/office/drawing/2014/main" id="{7B3B1DC4-CE43-4310-9AA1-9C1CE12359CD}"/>
              </a:ext>
            </a:extLst>
          </p:cNvPr>
          <p:cNvSpPr/>
          <p:nvPr/>
        </p:nvSpPr>
        <p:spPr>
          <a:xfrm>
            <a:off x="3788504" y="3748914"/>
            <a:ext cx="2583306" cy="2583306"/>
          </a:xfrm>
          <a:prstGeom prst="arc">
            <a:avLst>
              <a:gd name="adj1" fmla="val 19006697"/>
              <a:gd name="adj2" fmla="val 21536936"/>
            </a:avLst>
          </a:prstGeom>
          <a:ln w="76200">
            <a:solidFill>
              <a:srgbClr val="C00000"/>
            </a:solidFill>
          </a:ln>
          <a:scene3d>
            <a:camera prst="orthographicFront">
              <a:rot lat="0" lon="0" rev="34856"/>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EBD66071-FEB7-419C-A354-92787B6F22F9}"/>
              </a:ext>
            </a:extLst>
          </p:cNvPr>
          <p:cNvGrpSpPr/>
          <p:nvPr/>
        </p:nvGrpSpPr>
        <p:grpSpPr>
          <a:xfrm>
            <a:off x="1661582" y="4532422"/>
            <a:ext cx="1965539" cy="646331"/>
            <a:chOff x="1661582" y="4532422"/>
            <a:chExt cx="1965539" cy="646331"/>
          </a:xfrm>
        </p:grpSpPr>
        <p:sp>
          <p:nvSpPr>
            <p:cNvPr id="86" name="TextBox 85">
              <a:extLst>
                <a:ext uri="{FF2B5EF4-FFF2-40B4-BE49-F238E27FC236}">
                  <a16:creationId xmlns:a16="http://schemas.microsoft.com/office/drawing/2014/main" id="{75CD94B5-8BDF-4FAD-B2DA-3A9080FA3D69}"/>
                </a:ext>
              </a:extLst>
            </p:cNvPr>
            <p:cNvSpPr txBox="1"/>
            <p:nvPr/>
          </p:nvSpPr>
          <p:spPr>
            <a:xfrm>
              <a:off x="1965997" y="4532422"/>
              <a:ext cx="1661124" cy="646331"/>
            </a:xfrm>
            <a:prstGeom prst="rect">
              <a:avLst/>
            </a:prstGeom>
            <a:noFill/>
          </p:spPr>
          <p:txBody>
            <a:bodyPr wrap="square" rtlCol="0">
              <a:spAutoFit/>
            </a:bodyPr>
            <a:lstStyle/>
            <a:p>
              <a:pPr algn="ctr"/>
              <a:r>
                <a:rPr lang="en-US" dirty="0">
                  <a:solidFill>
                    <a:srgbClr val="E7E6E6"/>
                  </a:solidFill>
                </a:rPr>
                <a:t>Portions of Object Unseen</a:t>
              </a:r>
            </a:p>
          </p:txBody>
        </p:sp>
        <p:grpSp>
          <p:nvGrpSpPr>
            <p:cNvPr id="14" name="Group 13">
              <a:extLst>
                <a:ext uri="{FF2B5EF4-FFF2-40B4-BE49-F238E27FC236}">
                  <a16:creationId xmlns:a16="http://schemas.microsoft.com/office/drawing/2014/main" id="{A040AF16-7D4C-4945-9CC7-F686C747BD50}"/>
                </a:ext>
              </a:extLst>
            </p:cNvPr>
            <p:cNvGrpSpPr/>
            <p:nvPr/>
          </p:nvGrpSpPr>
          <p:grpSpPr>
            <a:xfrm>
              <a:off x="1661582" y="4647193"/>
              <a:ext cx="330048" cy="457200"/>
              <a:chOff x="1661582" y="4647193"/>
              <a:chExt cx="330048" cy="457200"/>
            </a:xfrm>
          </p:grpSpPr>
          <p:sp>
            <p:nvSpPr>
              <p:cNvPr id="87" name="Straight Connector 86">
                <a:extLst>
                  <a:ext uri="{FF2B5EF4-FFF2-40B4-BE49-F238E27FC236}">
                    <a16:creationId xmlns:a16="http://schemas.microsoft.com/office/drawing/2014/main" id="{826A2AD2-F4B0-4FD8-9B37-A485CE6D51FA}"/>
                  </a:ext>
                </a:extLst>
              </p:cNvPr>
              <p:cNvSpPr/>
              <p:nvPr/>
            </p:nvSpPr>
            <p:spPr>
              <a:xfrm>
                <a:off x="1661582" y="4647193"/>
                <a:ext cx="330048" cy="457200"/>
              </a:xfrm>
              <a:prstGeom prst="line">
                <a:avLst/>
              </a:prstGeom>
              <a:noFill/>
              <a:ln w="54720" cap="rnd">
                <a:solidFill>
                  <a:srgbClr val="F04E4D"/>
                </a:solidFill>
                <a:prstDash val="solid"/>
              </a:ln>
            </p:spPr>
            <p:txBody>
              <a:bodyPr vert="horz" wrap="square" lIns="117360" tIns="72360" rIns="117360" bIns="7236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b="0" i="0" u="sng" strike="noStrike" kern="1200" cap="none">
                  <a:ln>
                    <a:noFill/>
                  </a:ln>
                  <a:latin typeface="Liberation Sans" pitchFamily="18"/>
                  <a:ea typeface="Noto Sans CJK SC" pitchFamily="2"/>
                  <a:cs typeface="Lohit Devanagari" pitchFamily="2"/>
                </a:endParaRPr>
              </a:p>
            </p:txBody>
          </p:sp>
          <p:sp>
            <p:nvSpPr>
              <p:cNvPr id="88" name="Straight Connector 87">
                <a:extLst>
                  <a:ext uri="{FF2B5EF4-FFF2-40B4-BE49-F238E27FC236}">
                    <a16:creationId xmlns:a16="http://schemas.microsoft.com/office/drawing/2014/main" id="{CCAA3BEC-C31B-4F5C-88CC-DD0E9461B881}"/>
                  </a:ext>
                </a:extLst>
              </p:cNvPr>
              <p:cNvSpPr/>
              <p:nvPr/>
            </p:nvSpPr>
            <p:spPr>
              <a:xfrm flipH="1">
                <a:off x="1661582" y="4647193"/>
                <a:ext cx="330048" cy="457200"/>
              </a:xfrm>
              <a:prstGeom prst="line">
                <a:avLst/>
              </a:prstGeom>
              <a:noFill/>
              <a:ln w="54720" cap="rnd">
                <a:solidFill>
                  <a:srgbClr val="F04E4D"/>
                </a:solidFill>
                <a:prstDash val="solid"/>
              </a:ln>
            </p:spPr>
            <p:txBody>
              <a:bodyPr vert="horz" wrap="square" lIns="117360" tIns="72360" rIns="117360" bIns="7236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b="0" i="0" u="sng" strike="noStrike" kern="1200" cap="none" dirty="0">
                  <a:ln>
                    <a:noFill/>
                  </a:ln>
                  <a:latin typeface="Liberation Sans" pitchFamily="18"/>
                  <a:ea typeface="Noto Sans CJK SC" pitchFamily="2"/>
                  <a:cs typeface="Lohit Devanagari" pitchFamily="2"/>
                </a:endParaRPr>
              </a:p>
            </p:txBody>
          </p:sp>
        </p:grpSp>
      </p:grpSp>
    </p:spTree>
    <p:extLst>
      <p:ext uri="{BB962C8B-B14F-4D97-AF65-F5344CB8AC3E}">
        <p14:creationId xmlns:p14="http://schemas.microsoft.com/office/powerpoint/2010/main" val="46274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9F037-936A-4347-9B6F-70928D8A247A}"/>
              </a:ext>
            </a:extLst>
          </p:cNvPr>
          <p:cNvSpPr txBox="1">
            <a:spLocks/>
          </p:cNvSpPr>
          <p:nvPr/>
        </p:nvSpPr>
        <p:spPr>
          <a:xfrm>
            <a:off x="0" y="265725"/>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What are the challenges of </a:t>
            </a:r>
            <a:r>
              <a:rPr lang="en-US" sz="2800" dirty="0" err="1">
                <a:solidFill>
                  <a:schemeClr val="bg1"/>
                </a:solidFill>
              </a:rPr>
              <a:t>mmWave</a:t>
            </a:r>
            <a:r>
              <a:rPr lang="en-US" sz="2800" dirty="0">
                <a:solidFill>
                  <a:schemeClr val="bg1"/>
                </a:solidFill>
              </a:rPr>
              <a:t>?</a:t>
            </a:r>
            <a:endParaRPr lang="en-US" sz="2200" dirty="0">
              <a:solidFill>
                <a:schemeClr val="bg1"/>
              </a:solidFill>
            </a:endParaRPr>
          </a:p>
        </p:txBody>
      </p:sp>
      <p:sp>
        <p:nvSpPr>
          <p:cNvPr id="137" name="Title 1">
            <a:extLst>
              <a:ext uri="{FF2B5EF4-FFF2-40B4-BE49-F238E27FC236}">
                <a16:creationId xmlns:a16="http://schemas.microsoft.com/office/drawing/2014/main" id="{362AE2D0-76FA-4304-8780-925913237472}"/>
              </a:ext>
            </a:extLst>
          </p:cNvPr>
          <p:cNvSpPr txBox="1">
            <a:spLocks/>
          </p:cNvSpPr>
          <p:nvPr/>
        </p:nvSpPr>
        <p:spPr>
          <a:xfrm>
            <a:off x="0" y="1627312"/>
            <a:ext cx="1007745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Resolution of </a:t>
            </a:r>
            <a:r>
              <a:rPr lang="en-US" sz="2200" dirty="0" err="1">
                <a:solidFill>
                  <a:schemeClr val="bg1"/>
                </a:solidFill>
              </a:rPr>
              <a:t>mmWave</a:t>
            </a:r>
            <a:r>
              <a:rPr lang="en-US" sz="2200" dirty="0">
                <a:solidFill>
                  <a:schemeClr val="bg1"/>
                </a:solidFill>
              </a:rPr>
              <a:t> image is low compared to cameras</a:t>
            </a:r>
          </a:p>
        </p:txBody>
      </p:sp>
      <p:sp>
        <p:nvSpPr>
          <p:cNvPr id="138" name="Title 1">
            <a:extLst>
              <a:ext uri="{FF2B5EF4-FFF2-40B4-BE49-F238E27FC236}">
                <a16:creationId xmlns:a16="http://schemas.microsoft.com/office/drawing/2014/main" id="{8C4D5459-8C3F-4357-9AE7-0858190B7BEB}"/>
              </a:ext>
            </a:extLst>
          </p:cNvPr>
          <p:cNvSpPr txBox="1">
            <a:spLocks/>
          </p:cNvSpPr>
          <p:nvPr/>
        </p:nvSpPr>
        <p:spPr>
          <a:xfrm>
            <a:off x="0" y="2916362"/>
            <a:ext cx="1007745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Coverage of </a:t>
            </a:r>
            <a:r>
              <a:rPr lang="en-US" sz="2200" dirty="0" err="1">
                <a:solidFill>
                  <a:schemeClr val="bg1"/>
                </a:solidFill>
              </a:rPr>
              <a:t>mmWave</a:t>
            </a:r>
            <a:r>
              <a:rPr lang="en-US" sz="2200" dirty="0">
                <a:solidFill>
                  <a:schemeClr val="bg1"/>
                </a:solidFill>
              </a:rPr>
              <a:t> image is limited by </a:t>
            </a:r>
            <a:r>
              <a:rPr lang="en-US" sz="2200" dirty="0" err="1">
                <a:solidFill>
                  <a:schemeClr val="bg1"/>
                </a:solidFill>
              </a:rPr>
              <a:t>specularity</a:t>
            </a:r>
            <a:endParaRPr lang="en-US" sz="2200" dirty="0">
              <a:solidFill>
                <a:schemeClr val="bg1"/>
              </a:solidFill>
            </a:endParaRPr>
          </a:p>
        </p:txBody>
      </p:sp>
      <p:sp>
        <p:nvSpPr>
          <p:cNvPr id="5" name="Title 1">
            <a:extLst>
              <a:ext uri="{FF2B5EF4-FFF2-40B4-BE49-F238E27FC236}">
                <a16:creationId xmlns:a16="http://schemas.microsoft.com/office/drawing/2014/main" id="{6AC09C73-FDC9-4372-B02B-863B3613C69A}"/>
              </a:ext>
            </a:extLst>
          </p:cNvPr>
          <p:cNvSpPr txBox="1">
            <a:spLocks/>
          </p:cNvSpPr>
          <p:nvPr/>
        </p:nvSpPr>
        <p:spPr>
          <a:xfrm>
            <a:off x="0" y="4205412"/>
            <a:ext cx="1007745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err="1">
                <a:solidFill>
                  <a:schemeClr val="bg1"/>
                </a:solidFill>
              </a:rPr>
              <a:t>mmWave</a:t>
            </a:r>
            <a:r>
              <a:rPr lang="en-US" sz="2200" dirty="0">
                <a:solidFill>
                  <a:schemeClr val="bg1"/>
                </a:solidFill>
              </a:rPr>
              <a:t> signals suffer high noise &amp; do not provide color information</a:t>
            </a:r>
          </a:p>
        </p:txBody>
      </p:sp>
      <p:sp>
        <p:nvSpPr>
          <p:cNvPr id="6" name="Freeform: Shape 29">
            <a:extLst>
              <a:ext uri="{FF2B5EF4-FFF2-40B4-BE49-F238E27FC236}">
                <a16:creationId xmlns:a16="http://schemas.microsoft.com/office/drawing/2014/main" id="{488478FE-6996-4C8E-9566-246A87F8D4B4}"/>
              </a:ext>
            </a:extLst>
          </p:cNvPr>
          <p:cNvSpPr/>
          <p:nvPr/>
        </p:nvSpPr>
        <p:spPr>
          <a:xfrm>
            <a:off x="0" y="4674573"/>
            <a:ext cx="10076760" cy="99439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89C765"/>
          </a:solidFill>
          <a:ln w="0" cap="rnd">
            <a:solidFill>
              <a:srgbClr val="89C765"/>
            </a:solidFill>
            <a:prstDash val="solid"/>
          </a:ln>
        </p:spPr>
        <p:txBody>
          <a:bodyPr vert="horz" wrap="square" lIns="90000" tIns="45000" rIns="90000" bIns="45000" anchor="ctr" anchorCtr="0" compatLnSpc="0">
            <a:noAutofit/>
          </a:bodyPr>
          <a:lstStyle/>
          <a:p>
            <a:pPr algn="ctr"/>
            <a:r>
              <a:rPr lang="en-US" sz="2800" dirty="0">
                <a:latin typeface="Liberation Sans"/>
              </a:rPr>
              <a:t>We will be discussing several state-of-the-art methods to overcome these challenges</a:t>
            </a:r>
          </a:p>
        </p:txBody>
      </p:sp>
    </p:spTree>
    <p:extLst>
      <p:ext uri="{BB962C8B-B14F-4D97-AF65-F5344CB8AC3E}">
        <p14:creationId xmlns:p14="http://schemas.microsoft.com/office/powerpoint/2010/main" val="35493011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9F037-936A-4347-9B6F-70928D8A247A}"/>
              </a:ext>
            </a:extLst>
          </p:cNvPr>
          <p:cNvSpPr txBox="1">
            <a:spLocks/>
          </p:cNvSpPr>
          <p:nvPr/>
        </p:nvSpPr>
        <p:spPr>
          <a:xfrm>
            <a:off x="0" y="96448"/>
            <a:ext cx="10077450" cy="769441"/>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Extending Computer Vision to Hidden Objects</a:t>
            </a:r>
            <a:br>
              <a:rPr lang="en-US" sz="2200" dirty="0">
                <a:solidFill>
                  <a:schemeClr val="bg1"/>
                </a:solidFill>
              </a:rPr>
            </a:br>
            <a:r>
              <a:rPr lang="en-US" sz="2200" dirty="0">
                <a:solidFill>
                  <a:schemeClr val="bg1"/>
                </a:solidFill>
              </a:rPr>
              <a:t>A Tutorial on Millimeter-Wave Imaging and Reconstruction of Occluded Scenes</a:t>
            </a:r>
          </a:p>
        </p:txBody>
      </p:sp>
      <p:sp>
        <p:nvSpPr>
          <p:cNvPr id="3" name="Title 1">
            <a:extLst>
              <a:ext uri="{FF2B5EF4-FFF2-40B4-BE49-F238E27FC236}">
                <a16:creationId xmlns:a16="http://schemas.microsoft.com/office/drawing/2014/main" id="{228EE8F9-AF59-45F1-817B-7BBC0A671246}"/>
              </a:ext>
            </a:extLst>
          </p:cNvPr>
          <p:cNvSpPr txBox="1">
            <a:spLocks/>
          </p:cNvSpPr>
          <p:nvPr/>
        </p:nvSpPr>
        <p:spPr>
          <a:xfrm>
            <a:off x="331373" y="1371125"/>
            <a:ext cx="5985803" cy="3600986"/>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pPr algn="l"/>
            <a:r>
              <a:rPr lang="en-US" sz="1800" b="1" dirty="0" err="1">
                <a:solidFill>
                  <a:schemeClr val="bg1"/>
                </a:solidFill>
              </a:rPr>
              <a:t>mmWave</a:t>
            </a:r>
            <a:r>
              <a:rPr lang="en-US" sz="1800" b="1" dirty="0">
                <a:solidFill>
                  <a:schemeClr val="bg1"/>
                </a:solidFill>
              </a:rPr>
              <a:t> 101: Basics of </a:t>
            </a:r>
            <a:r>
              <a:rPr lang="en-US" sz="1800" b="1" dirty="0" err="1">
                <a:solidFill>
                  <a:schemeClr val="bg1"/>
                </a:solidFill>
              </a:rPr>
              <a:t>mmWave</a:t>
            </a:r>
            <a:r>
              <a:rPr lang="en-US" sz="1800" b="1" dirty="0">
                <a:solidFill>
                  <a:schemeClr val="bg1"/>
                </a:solidFill>
              </a:rPr>
              <a:t> Imaging, Limitations</a:t>
            </a:r>
          </a:p>
          <a:p>
            <a:pPr algn="l"/>
            <a:endParaRPr lang="en-US" sz="1800" dirty="0">
              <a:solidFill>
                <a:schemeClr val="bg1"/>
              </a:solidFill>
            </a:endParaRPr>
          </a:p>
          <a:p>
            <a:pPr algn="l"/>
            <a:r>
              <a:rPr lang="en-US" sz="1800" dirty="0">
                <a:solidFill>
                  <a:schemeClr val="bg1"/>
                </a:solidFill>
              </a:rPr>
              <a:t>State-of-the-art Reconstruction Methods</a:t>
            </a:r>
          </a:p>
          <a:p>
            <a:pPr algn="l"/>
            <a:endParaRPr lang="en-US" sz="1800" dirty="0">
              <a:solidFill>
                <a:schemeClr val="bg1"/>
              </a:solidFill>
            </a:endParaRPr>
          </a:p>
          <a:p>
            <a:pPr algn="l"/>
            <a:r>
              <a:rPr lang="en-US" sz="1800" dirty="0" err="1">
                <a:solidFill>
                  <a:schemeClr val="bg1"/>
                </a:solidFill>
              </a:rPr>
              <a:t>mmWave</a:t>
            </a:r>
            <a:r>
              <a:rPr lang="en-US" sz="1800" dirty="0">
                <a:solidFill>
                  <a:schemeClr val="bg1"/>
                </a:solidFill>
              </a:rPr>
              <a:t> Neural Radiance Fields</a:t>
            </a:r>
          </a:p>
          <a:p>
            <a:pPr algn="l"/>
            <a:endParaRPr lang="en-US" sz="1800" dirty="0">
              <a:solidFill>
                <a:schemeClr val="bg1"/>
              </a:solidFill>
            </a:endParaRPr>
          </a:p>
          <a:p>
            <a:pPr algn="l"/>
            <a:r>
              <a:rPr lang="en-US" sz="1800" dirty="0">
                <a:solidFill>
                  <a:schemeClr val="bg1"/>
                </a:solidFill>
              </a:rPr>
              <a:t>Coffee Break</a:t>
            </a:r>
          </a:p>
          <a:p>
            <a:pPr algn="l"/>
            <a:endParaRPr lang="en-US" sz="1800" dirty="0">
              <a:solidFill>
                <a:schemeClr val="bg1"/>
              </a:solidFill>
            </a:endParaRPr>
          </a:p>
          <a:p>
            <a:pPr algn="l"/>
            <a:r>
              <a:rPr lang="en-US" sz="1800" dirty="0">
                <a:solidFill>
                  <a:schemeClr val="bg1"/>
                </a:solidFill>
              </a:rPr>
              <a:t>Vision-quality </a:t>
            </a:r>
            <a:r>
              <a:rPr lang="en-US" sz="1800" dirty="0" err="1">
                <a:solidFill>
                  <a:schemeClr val="bg1"/>
                </a:solidFill>
              </a:rPr>
              <a:t>mmWave</a:t>
            </a:r>
            <a:r>
              <a:rPr lang="en-US" sz="1800" dirty="0">
                <a:solidFill>
                  <a:schemeClr val="bg1"/>
                </a:solidFill>
              </a:rPr>
              <a:t> Scene Understanding</a:t>
            </a:r>
          </a:p>
          <a:p>
            <a:pPr algn="l"/>
            <a:endParaRPr lang="en-US" sz="1800" dirty="0">
              <a:solidFill>
                <a:schemeClr val="bg1"/>
              </a:solidFill>
            </a:endParaRPr>
          </a:p>
          <a:p>
            <a:pPr algn="l"/>
            <a:r>
              <a:rPr lang="en-US" sz="1800" dirty="0">
                <a:solidFill>
                  <a:schemeClr val="bg1"/>
                </a:solidFill>
              </a:rPr>
              <a:t>Open Problems; Tour of Existing Datasets &amp; Tools</a:t>
            </a:r>
          </a:p>
          <a:p>
            <a:pPr algn="l"/>
            <a:endParaRPr lang="en-US" sz="1800" dirty="0">
              <a:solidFill>
                <a:schemeClr val="bg1"/>
              </a:solidFill>
            </a:endParaRPr>
          </a:p>
          <a:p>
            <a:pPr algn="l"/>
            <a:r>
              <a:rPr lang="en-US" sz="1800" dirty="0">
                <a:solidFill>
                  <a:schemeClr val="bg1"/>
                </a:solidFill>
              </a:rPr>
              <a:t>Hands-On Tutorial: </a:t>
            </a:r>
            <a:r>
              <a:rPr lang="en-US" sz="1800" dirty="0" err="1">
                <a:solidFill>
                  <a:schemeClr val="bg1"/>
                </a:solidFill>
              </a:rPr>
              <a:t>mmWave</a:t>
            </a:r>
            <a:r>
              <a:rPr lang="en-US" sz="1800" dirty="0">
                <a:solidFill>
                  <a:schemeClr val="bg1"/>
                </a:solidFill>
              </a:rPr>
              <a:t> Imaging &amp; Reconstruction</a:t>
            </a:r>
          </a:p>
        </p:txBody>
      </p:sp>
      <p:grpSp>
        <p:nvGrpSpPr>
          <p:cNvPr id="10" name="Group 9">
            <a:extLst>
              <a:ext uri="{FF2B5EF4-FFF2-40B4-BE49-F238E27FC236}">
                <a16:creationId xmlns:a16="http://schemas.microsoft.com/office/drawing/2014/main" id="{44702C7D-0139-446E-972C-85144A24783F}"/>
              </a:ext>
            </a:extLst>
          </p:cNvPr>
          <p:cNvGrpSpPr/>
          <p:nvPr/>
        </p:nvGrpSpPr>
        <p:grpSpPr>
          <a:xfrm>
            <a:off x="7234316" y="1409700"/>
            <a:ext cx="2389743" cy="3588703"/>
            <a:chOff x="7045960" y="1442720"/>
            <a:chExt cx="2783840" cy="4180523"/>
          </a:xfrm>
        </p:grpSpPr>
        <p:pic>
          <p:nvPicPr>
            <p:cNvPr id="6" name="Picture 5">
              <a:extLst>
                <a:ext uri="{FF2B5EF4-FFF2-40B4-BE49-F238E27FC236}">
                  <a16:creationId xmlns:a16="http://schemas.microsoft.com/office/drawing/2014/main" id="{080A3996-B657-4773-A309-A104348C4A0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45960" y="2852261"/>
              <a:ext cx="2783840" cy="1361440"/>
            </a:xfrm>
            <a:prstGeom prst="rect">
              <a:avLst/>
            </a:prstGeom>
          </p:spPr>
        </p:pic>
        <p:pic>
          <p:nvPicPr>
            <p:cNvPr id="7" name="Picture 6">
              <a:extLst>
                <a:ext uri="{FF2B5EF4-FFF2-40B4-BE49-F238E27FC236}">
                  <a16:creationId xmlns:a16="http://schemas.microsoft.com/office/drawing/2014/main" id="{A9E5BF15-4F95-44B7-9C13-2BADBBD4C6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45960" y="4261803"/>
              <a:ext cx="2783840" cy="1361440"/>
            </a:xfrm>
            <a:prstGeom prst="rect">
              <a:avLst/>
            </a:prstGeom>
          </p:spPr>
        </p:pic>
        <p:grpSp>
          <p:nvGrpSpPr>
            <p:cNvPr id="9" name="Group 8">
              <a:extLst>
                <a:ext uri="{FF2B5EF4-FFF2-40B4-BE49-F238E27FC236}">
                  <a16:creationId xmlns:a16="http://schemas.microsoft.com/office/drawing/2014/main" id="{EA44AA69-4ED5-4892-9C03-F24152F6D8E6}"/>
                </a:ext>
              </a:extLst>
            </p:cNvPr>
            <p:cNvGrpSpPr/>
            <p:nvPr/>
          </p:nvGrpSpPr>
          <p:grpSpPr>
            <a:xfrm>
              <a:off x="7045960" y="1442720"/>
              <a:ext cx="2783840" cy="1361440"/>
              <a:chOff x="7051040" y="1442720"/>
              <a:chExt cx="2783840" cy="1361440"/>
            </a:xfrm>
          </p:grpSpPr>
          <p:pic>
            <p:nvPicPr>
              <p:cNvPr id="5" name="Picture 4">
                <a:extLst>
                  <a:ext uri="{FF2B5EF4-FFF2-40B4-BE49-F238E27FC236}">
                    <a16:creationId xmlns:a16="http://schemas.microsoft.com/office/drawing/2014/main" id="{D6D252BD-CB42-49B1-AAE9-1E1B966F2A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51040" y="1442720"/>
                <a:ext cx="2783840" cy="1361440"/>
              </a:xfrm>
              <a:prstGeom prst="rect">
                <a:avLst/>
              </a:prstGeom>
            </p:spPr>
          </p:pic>
          <p:sp>
            <p:nvSpPr>
              <p:cNvPr id="8" name="Rectangle 7">
                <a:extLst>
                  <a:ext uri="{FF2B5EF4-FFF2-40B4-BE49-F238E27FC236}">
                    <a16:creationId xmlns:a16="http://schemas.microsoft.com/office/drawing/2014/main" id="{288CF4CC-45E8-475C-9757-5AB9BF5C1D7D}"/>
                  </a:ext>
                </a:extLst>
              </p:cNvPr>
              <p:cNvSpPr/>
              <p:nvPr/>
            </p:nvSpPr>
            <p:spPr>
              <a:xfrm>
                <a:off x="9684000" y="1447800"/>
                <a:ext cx="144000" cy="134961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 name="Rectangle 3">
            <a:extLst>
              <a:ext uri="{FF2B5EF4-FFF2-40B4-BE49-F238E27FC236}">
                <a16:creationId xmlns:a16="http://schemas.microsoft.com/office/drawing/2014/main" id="{A53E4A84-2B81-4829-AB27-F31CA9AD1E4A}"/>
              </a:ext>
            </a:extLst>
          </p:cNvPr>
          <p:cNvSpPr/>
          <p:nvPr/>
        </p:nvSpPr>
        <p:spPr>
          <a:xfrm>
            <a:off x="186256" y="1897380"/>
            <a:ext cx="6233160" cy="3192780"/>
          </a:xfrm>
          <a:prstGeom prst="rect">
            <a:avLst/>
          </a:prstGeom>
          <a:solidFill>
            <a:srgbClr val="1C1C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06543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9F037-936A-4347-9B6F-70928D8A247A}"/>
              </a:ext>
            </a:extLst>
          </p:cNvPr>
          <p:cNvSpPr txBox="1">
            <a:spLocks/>
          </p:cNvSpPr>
          <p:nvPr/>
        </p:nvSpPr>
        <p:spPr>
          <a:xfrm>
            <a:off x="0" y="96448"/>
            <a:ext cx="10077450" cy="769441"/>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Extending Computer Vision to Hidden Objects</a:t>
            </a:r>
            <a:br>
              <a:rPr lang="en-US" sz="2200" dirty="0">
                <a:solidFill>
                  <a:schemeClr val="bg1"/>
                </a:solidFill>
              </a:rPr>
            </a:br>
            <a:r>
              <a:rPr lang="en-US" sz="2200" dirty="0">
                <a:solidFill>
                  <a:schemeClr val="bg1"/>
                </a:solidFill>
              </a:rPr>
              <a:t>A Tutorial on Millimeter-Wave Imaging and Reconstruction of Occluded Scenes</a:t>
            </a:r>
          </a:p>
        </p:txBody>
      </p:sp>
      <p:sp>
        <p:nvSpPr>
          <p:cNvPr id="3" name="Title 1">
            <a:extLst>
              <a:ext uri="{FF2B5EF4-FFF2-40B4-BE49-F238E27FC236}">
                <a16:creationId xmlns:a16="http://schemas.microsoft.com/office/drawing/2014/main" id="{228EE8F9-AF59-45F1-817B-7BBC0A671246}"/>
              </a:ext>
            </a:extLst>
          </p:cNvPr>
          <p:cNvSpPr txBox="1">
            <a:spLocks/>
          </p:cNvSpPr>
          <p:nvPr/>
        </p:nvSpPr>
        <p:spPr>
          <a:xfrm>
            <a:off x="331373" y="1371125"/>
            <a:ext cx="5985803" cy="3600986"/>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pPr algn="l"/>
            <a:r>
              <a:rPr lang="en-US" sz="1800" dirty="0" err="1">
                <a:solidFill>
                  <a:schemeClr val="bg1"/>
                </a:solidFill>
              </a:rPr>
              <a:t>mmWave</a:t>
            </a:r>
            <a:r>
              <a:rPr lang="en-US" sz="1800" dirty="0">
                <a:solidFill>
                  <a:schemeClr val="bg1"/>
                </a:solidFill>
              </a:rPr>
              <a:t> 101: Basics of </a:t>
            </a:r>
            <a:r>
              <a:rPr lang="en-US" sz="1800" dirty="0" err="1">
                <a:solidFill>
                  <a:schemeClr val="bg1"/>
                </a:solidFill>
              </a:rPr>
              <a:t>mmWave</a:t>
            </a:r>
            <a:r>
              <a:rPr lang="en-US" sz="1800" dirty="0">
                <a:solidFill>
                  <a:schemeClr val="bg1"/>
                </a:solidFill>
              </a:rPr>
              <a:t> Imaging, Limitations</a:t>
            </a:r>
          </a:p>
          <a:p>
            <a:pPr algn="l"/>
            <a:endParaRPr lang="en-US" sz="1800" dirty="0">
              <a:solidFill>
                <a:schemeClr val="bg1"/>
              </a:solidFill>
            </a:endParaRPr>
          </a:p>
          <a:p>
            <a:pPr algn="l"/>
            <a:r>
              <a:rPr lang="en-US" sz="1800" b="1" dirty="0">
                <a:solidFill>
                  <a:schemeClr val="bg1"/>
                </a:solidFill>
              </a:rPr>
              <a:t>State-of-the-art Reconstruction Methods</a:t>
            </a:r>
          </a:p>
          <a:p>
            <a:pPr algn="l"/>
            <a:endParaRPr lang="en-US" sz="1800" dirty="0">
              <a:solidFill>
                <a:schemeClr val="bg1"/>
              </a:solidFill>
            </a:endParaRPr>
          </a:p>
          <a:p>
            <a:pPr algn="l"/>
            <a:r>
              <a:rPr lang="en-US" sz="1800" dirty="0" err="1">
                <a:solidFill>
                  <a:schemeClr val="bg1"/>
                </a:solidFill>
              </a:rPr>
              <a:t>mmWave</a:t>
            </a:r>
            <a:r>
              <a:rPr lang="en-US" sz="1800" dirty="0">
                <a:solidFill>
                  <a:schemeClr val="bg1"/>
                </a:solidFill>
              </a:rPr>
              <a:t> Neural Radiance Fields</a:t>
            </a:r>
          </a:p>
          <a:p>
            <a:pPr algn="l"/>
            <a:endParaRPr lang="en-US" sz="1800" dirty="0">
              <a:solidFill>
                <a:schemeClr val="bg1"/>
              </a:solidFill>
            </a:endParaRPr>
          </a:p>
          <a:p>
            <a:pPr algn="l"/>
            <a:r>
              <a:rPr lang="en-US" sz="1800" dirty="0">
                <a:solidFill>
                  <a:schemeClr val="bg1"/>
                </a:solidFill>
              </a:rPr>
              <a:t>Coffee Break</a:t>
            </a:r>
          </a:p>
          <a:p>
            <a:pPr algn="l"/>
            <a:endParaRPr lang="en-US" sz="1800" dirty="0">
              <a:solidFill>
                <a:schemeClr val="bg1"/>
              </a:solidFill>
            </a:endParaRPr>
          </a:p>
          <a:p>
            <a:pPr algn="l"/>
            <a:r>
              <a:rPr lang="en-US" sz="1800" dirty="0">
                <a:solidFill>
                  <a:schemeClr val="bg1"/>
                </a:solidFill>
              </a:rPr>
              <a:t>Vision-quality </a:t>
            </a:r>
            <a:r>
              <a:rPr lang="en-US" sz="1800" dirty="0" err="1">
                <a:solidFill>
                  <a:schemeClr val="bg1"/>
                </a:solidFill>
              </a:rPr>
              <a:t>mmWave</a:t>
            </a:r>
            <a:r>
              <a:rPr lang="en-US" sz="1800" dirty="0">
                <a:solidFill>
                  <a:schemeClr val="bg1"/>
                </a:solidFill>
              </a:rPr>
              <a:t> Scene Understanding</a:t>
            </a:r>
          </a:p>
          <a:p>
            <a:pPr algn="l"/>
            <a:endParaRPr lang="en-US" sz="1800" dirty="0">
              <a:solidFill>
                <a:schemeClr val="bg1"/>
              </a:solidFill>
            </a:endParaRPr>
          </a:p>
          <a:p>
            <a:pPr algn="l"/>
            <a:r>
              <a:rPr lang="en-US" sz="1800" dirty="0">
                <a:solidFill>
                  <a:schemeClr val="bg1"/>
                </a:solidFill>
              </a:rPr>
              <a:t>Open Problems; Tour of Existing Datasets &amp; Tools</a:t>
            </a:r>
          </a:p>
          <a:p>
            <a:pPr algn="l"/>
            <a:endParaRPr lang="en-US" sz="1800" dirty="0">
              <a:solidFill>
                <a:schemeClr val="bg1"/>
              </a:solidFill>
            </a:endParaRPr>
          </a:p>
          <a:p>
            <a:pPr algn="l"/>
            <a:r>
              <a:rPr lang="en-US" sz="1800" dirty="0">
                <a:solidFill>
                  <a:schemeClr val="bg1"/>
                </a:solidFill>
              </a:rPr>
              <a:t>Hands-On Tutorial: </a:t>
            </a:r>
            <a:r>
              <a:rPr lang="en-US" sz="1800" dirty="0" err="1">
                <a:solidFill>
                  <a:schemeClr val="bg1"/>
                </a:solidFill>
              </a:rPr>
              <a:t>mmWave</a:t>
            </a:r>
            <a:r>
              <a:rPr lang="en-US" sz="1800" dirty="0">
                <a:solidFill>
                  <a:schemeClr val="bg1"/>
                </a:solidFill>
              </a:rPr>
              <a:t> Imaging &amp; Reconstruction</a:t>
            </a:r>
          </a:p>
        </p:txBody>
      </p:sp>
      <p:grpSp>
        <p:nvGrpSpPr>
          <p:cNvPr id="10" name="Group 9">
            <a:extLst>
              <a:ext uri="{FF2B5EF4-FFF2-40B4-BE49-F238E27FC236}">
                <a16:creationId xmlns:a16="http://schemas.microsoft.com/office/drawing/2014/main" id="{44702C7D-0139-446E-972C-85144A24783F}"/>
              </a:ext>
            </a:extLst>
          </p:cNvPr>
          <p:cNvGrpSpPr/>
          <p:nvPr/>
        </p:nvGrpSpPr>
        <p:grpSpPr>
          <a:xfrm>
            <a:off x="7234316" y="1409700"/>
            <a:ext cx="2389743" cy="3588703"/>
            <a:chOff x="7045960" y="1442720"/>
            <a:chExt cx="2783840" cy="4180523"/>
          </a:xfrm>
        </p:grpSpPr>
        <p:pic>
          <p:nvPicPr>
            <p:cNvPr id="6" name="Picture 5">
              <a:extLst>
                <a:ext uri="{FF2B5EF4-FFF2-40B4-BE49-F238E27FC236}">
                  <a16:creationId xmlns:a16="http://schemas.microsoft.com/office/drawing/2014/main" id="{080A3996-B657-4773-A309-A104348C4A0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45960" y="2852261"/>
              <a:ext cx="2783840" cy="1361440"/>
            </a:xfrm>
            <a:prstGeom prst="rect">
              <a:avLst/>
            </a:prstGeom>
          </p:spPr>
        </p:pic>
        <p:pic>
          <p:nvPicPr>
            <p:cNvPr id="7" name="Picture 6">
              <a:extLst>
                <a:ext uri="{FF2B5EF4-FFF2-40B4-BE49-F238E27FC236}">
                  <a16:creationId xmlns:a16="http://schemas.microsoft.com/office/drawing/2014/main" id="{A9E5BF15-4F95-44B7-9C13-2BADBBD4C6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45960" y="4261803"/>
              <a:ext cx="2783840" cy="1361440"/>
            </a:xfrm>
            <a:prstGeom prst="rect">
              <a:avLst/>
            </a:prstGeom>
          </p:spPr>
        </p:pic>
        <p:grpSp>
          <p:nvGrpSpPr>
            <p:cNvPr id="9" name="Group 8">
              <a:extLst>
                <a:ext uri="{FF2B5EF4-FFF2-40B4-BE49-F238E27FC236}">
                  <a16:creationId xmlns:a16="http://schemas.microsoft.com/office/drawing/2014/main" id="{EA44AA69-4ED5-4892-9C03-F24152F6D8E6}"/>
                </a:ext>
              </a:extLst>
            </p:cNvPr>
            <p:cNvGrpSpPr/>
            <p:nvPr/>
          </p:nvGrpSpPr>
          <p:grpSpPr>
            <a:xfrm>
              <a:off x="7045960" y="1442720"/>
              <a:ext cx="2783840" cy="1361440"/>
              <a:chOff x="7051040" y="1442720"/>
              <a:chExt cx="2783840" cy="1361440"/>
            </a:xfrm>
          </p:grpSpPr>
          <p:pic>
            <p:nvPicPr>
              <p:cNvPr id="5" name="Picture 4">
                <a:extLst>
                  <a:ext uri="{FF2B5EF4-FFF2-40B4-BE49-F238E27FC236}">
                    <a16:creationId xmlns:a16="http://schemas.microsoft.com/office/drawing/2014/main" id="{D6D252BD-CB42-49B1-AAE9-1E1B966F2A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51040" y="1442720"/>
                <a:ext cx="2783840" cy="1361440"/>
              </a:xfrm>
              <a:prstGeom prst="rect">
                <a:avLst/>
              </a:prstGeom>
            </p:spPr>
          </p:pic>
          <p:sp>
            <p:nvSpPr>
              <p:cNvPr id="8" name="Rectangle 7">
                <a:extLst>
                  <a:ext uri="{FF2B5EF4-FFF2-40B4-BE49-F238E27FC236}">
                    <a16:creationId xmlns:a16="http://schemas.microsoft.com/office/drawing/2014/main" id="{288CF4CC-45E8-475C-9757-5AB9BF5C1D7D}"/>
                  </a:ext>
                </a:extLst>
              </p:cNvPr>
              <p:cNvSpPr/>
              <p:nvPr/>
            </p:nvSpPr>
            <p:spPr>
              <a:xfrm>
                <a:off x="9684000" y="1447800"/>
                <a:ext cx="144000" cy="134961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 name="Rectangle 3">
            <a:extLst>
              <a:ext uri="{FF2B5EF4-FFF2-40B4-BE49-F238E27FC236}">
                <a16:creationId xmlns:a16="http://schemas.microsoft.com/office/drawing/2014/main" id="{A53E4A84-2B81-4829-AB27-F31CA9AD1E4A}"/>
              </a:ext>
            </a:extLst>
          </p:cNvPr>
          <p:cNvSpPr/>
          <p:nvPr/>
        </p:nvSpPr>
        <p:spPr>
          <a:xfrm>
            <a:off x="197831" y="2474571"/>
            <a:ext cx="6233160" cy="2766060"/>
          </a:xfrm>
          <a:prstGeom prst="rect">
            <a:avLst/>
          </a:prstGeom>
          <a:solidFill>
            <a:srgbClr val="1C1C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08DEDE-7143-4258-89B8-8C945F4D80F5}"/>
              </a:ext>
            </a:extLst>
          </p:cNvPr>
          <p:cNvSpPr/>
          <p:nvPr/>
        </p:nvSpPr>
        <p:spPr>
          <a:xfrm>
            <a:off x="243840" y="1371600"/>
            <a:ext cx="6233160" cy="411480"/>
          </a:xfrm>
          <a:prstGeom prst="rect">
            <a:avLst/>
          </a:prstGeom>
          <a:solidFill>
            <a:srgbClr val="1C1C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1288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5E1D75-4237-4209-ABFE-AB728F9775BF}"/>
              </a:ext>
            </a:extLst>
          </p:cNvPr>
          <p:cNvPicPr>
            <a:picLocks noChangeAspect="1"/>
          </p:cNvPicPr>
          <p:nvPr/>
        </p:nvPicPr>
        <p:blipFill>
          <a:blip r:embed="rId3" cstate="screen">
            <a:extLst>
              <a:ext uri="{BEBA8EAE-BF5A-486C-A8C5-ECC9F3942E4B}">
                <a14:imgProps xmlns:a14="http://schemas.microsoft.com/office/drawing/2010/main">
                  <a14:imgLayer r:embed="rId4">
                    <a14:imgEffect>
                      <a14:artisticBlur radius="19"/>
                    </a14:imgEffect>
                  </a14:imgLayer>
                </a14:imgProps>
              </a:ext>
              <a:ext uri="{28A0092B-C50C-407E-A947-70E740481C1C}">
                <a14:useLocalDpi xmlns:a14="http://schemas.microsoft.com/office/drawing/2010/main"/>
              </a:ext>
            </a:extLst>
          </a:blip>
          <a:stretch>
            <a:fillRect/>
          </a:stretch>
        </p:blipFill>
        <p:spPr>
          <a:xfrm>
            <a:off x="0" y="198"/>
            <a:ext cx="10077450" cy="5668566"/>
          </a:xfrm>
          <a:prstGeom prst="rect">
            <a:avLst/>
          </a:prstGeom>
        </p:spPr>
      </p:pic>
      <p:sp>
        <p:nvSpPr>
          <p:cNvPr id="5" name="Rectangle 4">
            <a:extLst>
              <a:ext uri="{FF2B5EF4-FFF2-40B4-BE49-F238E27FC236}">
                <a16:creationId xmlns:a16="http://schemas.microsoft.com/office/drawing/2014/main" id="{2BFA3C34-263A-717B-0DE0-F4460163ECF6}"/>
              </a:ext>
            </a:extLst>
          </p:cNvPr>
          <p:cNvSpPr/>
          <p:nvPr/>
        </p:nvSpPr>
        <p:spPr>
          <a:xfrm>
            <a:off x="2" y="0"/>
            <a:ext cx="10077448" cy="5668963"/>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72AF3C-9D31-FA48-6C46-0B3EA2B9D8C3}"/>
              </a:ext>
            </a:extLst>
          </p:cNvPr>
          <p:cNvSpPr>
            <a:spLocks noGrp="1"/>
          </p:cNvSpPr>
          <p:nvPr>
            <p:ph type="ctrTitle"/>
          </p:nvPr>
        </p:nvSpPr>
        <p:spPr>
          <a:xfrm>
            <a:off x="0" y="874992"/>
            <a:ext cx="10077450" cy="1974850"/>
          </a:xfrm>
        </p:spPr>
        <p:txBody>
          <a:bodyPr/>
          <a:lstStyle/>
          <a:p>
            <a:r>
              <a:rPr lang="en-US" sz="3800" dirty="0"/>
              <a:t>Non-Line-of-Sight 3D Object Reconstruction</a:t>
            </a:r>
            <a:br>
              <a:rPr lang="en-US" sz="3600" dirty="0"/>
            </a:br>
            <a:r>
              <a:rPr lang="en-US" sz="3400" dirty="0"/>
              <a:t>via </a:t>
            </a:r>
            <a:r>
              <a:rPr lang="en-US" sz="3400" dirty="0" err="1"/>
              <a:t>mmWave</a:t>
            </a:r>
            <a:r>
              <a:rPr lang="en-US" sz="3400" dirty="0"/>
              <a:t> Surface Normal Estimation</a:t>
            </a:r>
            <a:endParaRPr lang="en-US" sz="3400" dirty="0">
              <a:solidFill>
                <a:schemeClr val="tx1">
                  <a:lumMod val="50000"/>
                  <a:lumOff val="50000"/>
                </a:schemeClr>
              </a:solidFill>
            </a:endParaRPr>
          </a:p>
        </p:txBody>
      </p:sp>
      <p:sp>
        <p:nvSpPr>
          <p:cNvPr id="3" name="Subtitle 2">
            <a:extLst>
              <a:ext uri="{FF2B5EF4-FFF2-40B4-BE49-F238E27FC236}">
                <a16:creationId xmlns:a16="http://schemas.microsoft.com/office/drawing/2014/main" id="{62A43571-2C9B-5C23-0FDD-5DDA97656AB5}"/>
              </a:ext>
            </a:extLst>
          </p:cNvPr>
          <p:cNvSpPr>
            <a:spLocks noGrp="1"/>
          </p:cNvSpPr>
          <p:nvPr>
            <p:ph type="subTitle" idx="1"/>
          </p:nvPr>
        </p:nvSpPr>
        <p:spPr>
          <a:xfrm>
            <a:off x="772566" y="3640489"/>
            <a:ext cx="8532316" cy="484471"/>
          </a:xfrm>
        </p:spPr>
        <p:txBody>
          <a:bodyPr>
            <a:noAutofit/>
          </a:bodyPr>
          <a:lstStyle/>
          <a:p>
            <a:r>
              <a:rPr lang="en-US" dirty="0"/>
              <a:t>Laura </a:t>
            </a:r>
            <a:r>
              <a:rPr lang="en-US" dirty="0" err="1"/>
              <a:t>Dodds</a:t>
            </a:r>
            <a:r>
              <a:rPr lang="en-US" dirty="0"/>
              <a:t>, Tara </a:t>
            </a:r>
            <a:r>
              <a:rPr lang="en-US" dirty="0" err="1"/>
              <a:t>Boroushaki</a:t>
            </a:r>
            <a:r>
              <a:rPr lang="en-US" dirty="0"/>
              <a:t>, </a:t>
            </a:r>
            <a:r>
              <a:rPr lang="en-US" dirty="0" err="1"/>
              <a:t>Kaichen</a:t>
            </a:r>
            <a:r>
              <a:rPr lang="en-US" dirty="0"/>
              <a:t> Zhou, Fadel Adib</a:t>
            </a:r>
          </a:p>
        </p:txBody>
      </p:sp>
      <p:sp>
        <p:nvSpPr>
          <p:cNvPr id="6" name="Cartesian…">
            <a:extLst>
              <a:ext uri="{FF2B5EF4-FFF2-40B4-BE49-F238E27FC236}">
                <a16:creationId xmlns:a16="http://schemas.microsoft.com/office/drawing/2014/main" id="{AA432189-B978-57C0-1458-A1A4F33D730E}"/>
              </a:ext>
            </a:extLst>
          </p:cNvPr>
          <p:cNvSpPr txBox="1"/>
          <p:nvPr/>
        </p:nvSpPr>
        <p:spPr>
          <a:xfrm>
            <a:off x="1882865" y="5912855"/>
            <a:ext cx="3961195" cy="15739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lc="http://schemas.openxmlformats.org/drawingml/2006/lockedCanvas" val="1"/>
            </a:ext>
          </a:extLst>
        </p:spPr>
        <p:txBody>
          <a:bodyPr lIns="60959" tIns="60959" rIns="60959" bIns="60959">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6096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Light"/>
                <a:ea typeface="Helvetica Light"/>
                <a:cs typeface="Helvetica Light"/>
                <a:sym typeface="Helvetica Light"/>
              </a:defRPr>
            </a:lvl1pPr>
            <a:lvl2pPr marL="0" marR="0" indent="457200" algn="l" defTabSz="6096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914400" algn="l" defTabSz="6096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1371600" algn="l" defTabSz="6096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1828800" algn="l" defTabSz="6096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2286000" algn="l" defTabSz="6096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2743200" algn="l" defTabSz="6096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3200400" algn="l" defTabSz="6096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3657600" algn="l" defTabSz="6096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pPr>
              <a:lnSpc>
                <a:spcPct val="60000"/>
              </a:lnSpc>
              <a:defRPr sz="5000">
                <a:solidFill>
                  <a:srgbClr val="DA003B"/>
                </a:solidFill>
                <a:latin typeface="Avenir Next Demi Bold"/>
                <a:ea typeface="Avenir Next Demi Bold"/>
                <a:cs typeface="Avenir Next Demi Bold"/>
                <a:sym typeface="Avenir Next Demi Bold"/>
              </a:defRPr>
            </a:pPr>
            <a:r>
              <a:rPr dirty="0"/>
              <a:t>Cartesian</a:t>
            </a:r>
          </a:p>
          <a:p>
            <a:pPr algn="r">
              <a:lnSpc>
                <a:spcPct val="60000"/>
              </a:lnSpc>
              <a:defRPr sz="5000">
                <a:solidFill>
                  <a:srgbClr val="DA003B"/>
                </a:solidFill>
                <a:latin typeface="Avenir Next Demi Bold"/>
                <a:ea typeface="Avenir Next Demi Bold"/>
                <a:cs typeface="Avenir Next Demi Bold"/>
                <a:sym typeface="Avenir Next Demi Bold"/>
              </a:defRPr>
            </a:pPr>
            <a:r>
              <a:rPr dirty="0"/>
              <a:t>Systems</a:t>
            </a:r>
          </a:p>
        </p:txBody>
      </p:sp>
      <p:pic>
        <p:nvPicPr>
          <p:cNvPr id="7" name="Image" descr="Image">
            <a:extLst>
              <a:ext uri="{FF2B5EF4-FFF2-40B4-BE49-F238E27FC236}">
                <a16:creationId xmlns:a16="http://schemas.microsoft.com/office/drawing/2014/main" id="{D4F0DD7F-F283-625B-AD8D-64EB64CAEF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5497" y="5015081"/>
            <a:ext cx="950601" cy="491639"/>
          </a:xfrm>
          <a:prstGeom prst="rect">
            <a:avLst/>
          </a:prstGeom>
          <a:ln w="12700">
            <a:miter lim="400000"/>
          </a:ln>
          <a:effectLst>
            <a:outerShdw blurRad="25400" dist="25400" dir="5400000" rotWithShape="0">
              <a:srgbClr val="000000">
                <a:alpha val="91982"/>
              </a:srgbClr>
            </a:outerShdw>
          </a:effectLst>
        </p:spPr>
      </p:pic>
      <p:pic>
        <p:nvPicPr>
          <p:cNvPr id="11" name="Graphic 10">
            <a:extLst>
              <a:ext uri="{FF2B5EF4-FFF2-40B4-BE49-F238E27FC236}">
                <a16:creationId xmlns:a16="http://schemas.microsoft.com/office/drawing/2014/main" id="{5E1CB891-8652-4FB2-B93D-BB1475501D5D}"/>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477761" y="5155863"/>
            <a:ext cx="2438400" cy="3805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FDA44-2C20-68C1-6630-50130EF91BA8}"/>
              </a:ext>
            </a:extLst>
          </p:cNvPr>
          <p:cNvSpPr txBox="1">
            <a:spLocks noGrp="1"/>
          </p:cNvSpPr>
          <p:nvPr>
            <p:ph type="title" idx="4294967295"/>
          </p:nvPr>
        </p:nvSpPr>
        <p:spPr>
          <a:xfrm>
            <a:off x="503640" y="2499496"/>
            <a:ext cx="9068760" cy="430887"/>
          </a:xfrm>
        </p:spPr>
        <p:txBody>
          <a:bodyPr vert="horz">
            <a:spAutoFit/>
          </a:bodyPr>
          <a:lstStyle/>
          <a:p>
            <a:pPr lvl="0"/>
            <a:r>
              <a:rPr lang="en-US" sz="2800" dirty="0">
                <a:solidFill>
                  <a:schemeClr val="bg1"/>
                </a:solidFill>
              </a:rPr>
              <a:t>How can we go from 3D imaging to 3D reconstruction?</a:t>
            </a:r>
          </a:p>
        </p:txBody>
      </p:sp>
    </p:spTree>
    <p:extLst>
      <p:ext uri="{BB962C8B-B14F-4D97-AF65-F5344CB8AC3E}">
        <p14:creationId xmlns:p14="http://schemas.microsoft.com/office/powerpoint/2010/main" val="22692730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4758176-A292-4E9A-A76A-15FF051E6AAA}"/>
              </a:ext>
            </a:extLst>
          </p:cNvPr>
          <p:cNvSpPr txBox="1">
            <a:spLocks/>
          </p:cNvSpPr>
          <p:nvPr/>
        </p:nvSpPr>
        <p:spPr>
          <a:xfrm>
            <a:off x="0" y="304937"/>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can we go from 3D imaging to 3D reconstruction?</a:t>
            </a:r>
          </a:p>
        </p:txBody>
      </p:sp>
    </p:spTree>
    <p:extLst>
      <p:ext uri="{BB962C8B-B14F-4D97-AF65-F5344CB8AC3E}">
        <p14:creationId xmlns:p14="http://schemas.microsoft.com/office/powerpoint/2010/main" val="2078582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
        <p159:morph option="byWord"/>
      </p:transition>
    </mc:Choice>
    <mc:Fallback xmlns="">
      <p:transition spd="slow" advTm="10">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89FBB1-08B3-4A1C-8B98-C8A96BDAF4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8"/>
            <a:ext cx="10077450" cy="5668566"/>
          </a:xfrm>
          <a:prstGeom prst="rect">
            <a:avLst/>
          </a:prstGeom>
        </p:spPr>
      </p:pic>
      <p:sp>
        <p:nvSpPr>
          <p:cNvPr id="2" name="Rectangle 1">
            <a:extLst>
              <a:ext uri="{FF2B5EF4-FFF2-40B4-BE49-F238E27FC236}">
                <a16:creationId xmlns:a16="http://schemas.microsoft.com/office/drawing/2014/main" id="{9B36CB46-4120-49A1-8103-C5853C068BB0}"/>
              </a:ext>
            </a:extLst>
          </p:cNvPr>
          <p:cNvSpPr/>
          <p:nvPr/>
        </p:nvSpPr>
        <p:spPr>
          <a:xfrm>
            <a:off x="3870960" y="2087880"/>
            <a:ext cx="2354580" cy="18821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9A05851-275F-4D05-9947-31B33FD8AAE8}"/>
              </a:ext>
            </a:extLst>
          </p:cNvPr>
          <p:cNvSpPr/>
          <p:nvPr/>
        </p:nvSpPr>
        <p:spPr>
          <a:xfrm>
            <a:off x="7216140" y="1935480"/>
            <a:ext cx="2354580" cy="18821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97EF77A-ADB1-4056-81F8-ED4545747F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42675" y="4326211"/>
            <a:ext cx="3095084" cy="1953698"/>
          </a:xfrm>
          <a:prstGeom prst="rect">
            <a:avLst/>
          </a:prstGeom>
        </p:spPr>
      </p:pic>
      <p:cxnSp>
        <p:nvCxnSpPr>
          <p:cNvPr id="17" name="Straight Arrow Connector 16">
            <a:extLst>
              <a:ext uri="{FF2B5EF4-FFF2-40B4-BE49-F238E27FC236}">
                <a16:creationId xmlns:a16="http://schemas.microsoft.com/office/drawing/2014/main" id="{00057DEA-9A7D-470D-AA94-5DA1BEAF5029}"/>
              </a:ext>
            </a:extLst>
          </p:cNvPr>
          <p:cNvCxnSpPr/>
          <p:nvPr/>
        </p:nvCxnSpPr>
        <p:spPr>
          <a:xfrm>
            <a:off x="5943600" y="2316480"/>
            <a:ext cx="327660" cy="67056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6E31832E-C4C6-4D0A-85F7-D0986B4CAA8C}"/>
              </a:ext>
            </a:extLst>
          </p:cNvPr>
          <p:cNvSpPr txBox="1">
            <a:spLocks/>
          </p:cNvSpPr>
          <p:nvPr/>
        </p:nvSpPr>
        <p:spPr>
          <a:xfrm>
            <a:off x="5234940" y="3538295"/>
            <a:ext cx="1516380" cy="677108"/>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t>Range </a:t>
            </a:r>
          </a:p>
          <a:p>
            <a:r>
              <a:rPr lang="en-US" sz="2200" dirty="0"/>
              <a:t>Resolution</a:t>
            </a:r>
          </a:p>
        </p:txBody>
      </p:sp>
      <p:sp>
        <p:nvSpPr>
          <p:cNvPr id="14" name="TextBox 13">
            <a:extLst>
              <a:ext uri="{FF2B5EF4-FFF2-40B4-BE49-F238E27FC236}">
                <a16:creationId xmlns:a16="http://schemas.microsoft.com/office/drawing/2014/main" id="{CE5882B1-1BEB-4BBB-B57A-C753267F1B5C}"/>
              </a:ext>
            </a:extLst>
          </p:cNvPr>
          <p:cNvSpPr txBox="1"/>
          <p:nvPr/>
        </p:nvSpPr>
        <p:spPr>
          <a:xfrm>
            <a:off x="5932056" y="1650842"/>
            <a:ext cx="274434" cy="369332"/>
          </a:xfrm>
          <a:prstGeom prst="rect">
            <a:avLst/>
          </a:prstGeom>
          <a:noFill/>
        </p:spPr>
        <p:txBody>
          <a:bodyPr wrap="none" rtlCol="0">
            <a:spAutoFit/>
          </a:bodyPr>
          <a:lstStyle/>
          <a:p>
            <a:pPr algn="r"/>
            <a:r>
              <a:rPr lang="en-US" dirty="0">
                <a:latin typeface="Arial" panose="020B0604020202020204" pitchFamily="34" charset="0"/>
                <a:cs typeface="Arial" panose="020B0604020202020204" pitchFamily="34" charset="0"/>
              </a:rPr>
              <a:t>*</a:t>
            </a:r>
          </a:p>
        </p:txBody>
      </p:sp>
      <p:sp>
        <p:nvSpPr>
          <p:cNvPr id="6" name="Rectangle 5">
            <a:extLst>
              <a:ext uri="{FF2B5EF4-FFF2-40B4-BE49-F238E27FC236}">
                <a16:creationId xmlns:a16="http://schemas.microsoft.com/office/drawing/2014/main" id="{50070EBF-959A-4807-9422-027D5651F020}"/>
              </a:ext>
            </a:extLst>
          </p:cNvPr>
          <p:cNvSpPr/>
          <p:nvPr/>
        </p:nvSpPr>
        <p:spPr>
          <a:xfrm>
            <a:off x="3360615" y="1341120"/>
            <a:ext cx="3337560" cy="3246120"/>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9451A17-1FE2-4C6E-990A-6B3C525267F4}"/>
              </a:ext>
            </a:extLst>
          </p:cNvPr>
          <p:cNvSpPr/>
          <p:nvPr/>
        </p:nvSpPr>
        <p:spPr>
          <a:xfrm>
            <a:off x="6739890" y="1325880"/>
            <a:ext cx="3337560" cy="3246120"/>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F4AE2DAD-6AB4-4B04-9606-2B9691B4DFBE}"/>
              </a:ext>
            </a:extLst>
          </p:cNvPr>
          <p:cNvSpPr txBox="1">
            <a:spLocks/>
          </p:cNvSpPr>
          <p:nvPr/>
        </p:nvSpPr>
        <p:spPr>
          <a:xfrm>
            <a:off x="0" y="304937"/>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can we go from 3D imaging to 3D reconstruction?</a:t>
            </a:r>
          </a:p>
        </p:txBody>
      </p:sp>
      <p:sp>
        <p:nvSpPr>
          <p:cNvPr id="13" name="TextBox 12">
            <a:extLst>
              <a:ext uri="{FF2B5EF4-FFF2-40B4-BE49-F238E27FC236}">
                <a16:creationId xmlns:a16="http://schemas.microsoft.com/office/drawing/2014/main" id="{EF1006E1-FA44-4E7A-A60C-D3624C6CCB60}"/>
              </a:ext>
            </a:extLst>
          </p:cNvPr>
          <p:cNvSpPr txBox="1"/>
          <p:nvPr/>
        </p:nvSpPr>
        <p:spPr>
          <a:xfrm>
            <a:off x="9110518" y="5422742"/>
            <a:ext cx="966932" cy="246221"/>
          </a:xfrm>
          <a:prstGeom prst="rect">
            <a:avLst/>
          </a:prstGeom>
          <a:noFill/>
        </p:spPr>
        <p:txBody>
          <a:bodyPr wrap="none" rtlCol="0">
            <a:spAutoFit/>
          </a:bodyPr>
          <a:lstStyle/>
          <a:p>
            <a:pPr algn="r"/>
            <a:r>
              <a:rPr lang="en-US" sz="1000" dirty="0">
                <a:solidFill>
                  <a:srgbClr val="E7E6E6"/>
                </a:solidFill>
              </a:rPr>
              <a:t>* </a:t>
            </a:r>
            <a:r>
              <a:rPr lang="en-US" sz="1000" dirty="0" err="1">
                <a:solidFill>
                  <a:srgbClr val="E7E6E6"/>
                </a:solidFill>
              </a:rPr>
              <a:t>Mobicom</a:t>
            </a:r>
            <a:r>
              <a:rPr lang="en-US" sz="1000" dirty="0">
                <a:solidFill>
                  <a:srgbClr val="E7E6E6"/>
                </a:solidFill>
              </a:rPr>
              <a:t> ‘24</a:t>
            </a:r>
          </a:p>
        </p:txBody>
      </p:sp>
      <p:pic>
        <p:nvPicPr>
          <p:cNvPr id="19" name="Picture 18">
            <a:extLst>
              <a:ext uri="{FF2B5EF4-FFF2-40B4-BE49-F238E27FC236}">
                <a16:creationId xmlns:a16="http://schemas.microsoft.com/office/drawing/2014/main" id="{BFA07E28-F8B1-4ED8-B865-F5F01CF6EDBC}"/>
              </a:ext>
            </a:extLst>
          </p:cNvPr>
          <p:cNvPicPr>
            <a:picLocks noChangeAspect="1"/>
          </p:cNvPicPr>
          <p:nvPr/>
        </p:nvPicPr>
        <p:blipFill>
          <a:blip r:embed="rId5" cstate="screen">
            <a:alphaModFix/>
            <a:extLst>
              <a:ext uri="{BEBA8EAE-BF5A-486C-A8C5-ECC9F3942E4B}">
                <a14:imgProps xmlns:a14="http://schemas.microsoft.com/office/drawing/2010/main">
                  <a14:imgLayer r:embed="rId6">
                    <a14:imgEffect>
                      <a14:colorTemperature colorTemp="11200"/>
                    </a14:imgEffect>
                    <a14:imgEffect>
                      <a14:saturation sat="33000"/>
                    </a14:imgEffect>
                  </a14:imgLayer>
                </a14:imgProps>
              </a:ext>
              <a:ext uri="{28A0092B-C50C-407E-A947-70E740481C1C}">
                <a14:useLocalDpi xmlns:a14="http://schemas.microsoft.com/office/drawing/2010/main"/>
              </a:ext>
            </a:extLst>
          </a:blip>
          <a:stretch>
            <a:fillRect/>
          </a:stretch>
        </p:blipFill>
        <p:spPr>
          <a:xfrm>
            <a:off x="-5552798" y="1912588"/>
            <a:ext cx="3132240" cy="1780701"/>
          </a:xfrm>
          <a:prstGeom prst="rect">
            <a:avLst/>
          </a:prstGeom>
        </p:spPr>
      </p:pic>
      <p:grpSp>
        <p:nvGrpSpPr>
          <p:cNvPr id="15" name="Group 14">
            <a:extLst>
              <a:ext uri="{FF2B5EF4-FFF2-40B4-BE49-F238E27FC236}">
                <a16:creationId xmlns:a16="http://schemas.microsoft.com/office/drawing/2014/main" id="{3FF4ABC0-C979-4D00-A7CA-55FD902A4761}"/>
              </a:ext>
            </a:extLst>
          </p:cNvPr>
          <p:cNvGrpSpPr/>
          <p:nvPr/>
        </p:nvGrpSpPr>
        <p:grpSpPr>
          <a:xfrm>
            <a:off x="-315433" y="1346462"/>
            <a:ext cx="3855563" cy="2402578"/>
            <a:chOff x="-320513" y="1498862"/>
            <a:chExt cx="3855563" cy="2720590"/>
          </a:xfrm>
        </p:grpSpPr>
        <p:pic>
          <p:nvPicPr>
            <p:cNvPr id="8" name="Picture 7">
              <a:extLst>
                <a:ext uri="{FF2B5EF4-FFF2-40B4-BE49-F238E27FC236}">
                  <a16:creationId xmlns:a16="http://schemas.microsoft.com/office/drawing/2014/main" id="{4B91D485-13F7-45DB-991D-20C29859B723}"/>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100000" l="0" r="100000">
                          <a14:foregroundMark x1="37684" y1="40597" x2="58211" y2="62537"/>
                          <a14:foregroundMark x1="58211" y1="62537" x2="39579" y2="37612"/>
                          <a14:foregroundMark x1="39579" y1="37612" x2="35158" y2="39254"/>
                          <a14:foregroundMark x1="20842" y1="17164" x2="30737" y2="17761"/>
                          <a14:foregroundMark x1="39053" y1="15373" x2="84842" y2="19701"/>
                          <a14:foregroundMark x1="84842" y1="19701" x2="67474" y2="15373"/>
                          <a14:foregroundMark x1="74000" y1="17761" x2="86947" y2="17164"/>
                          <a14:foregroundMark x1="66632" y1="15075" x2="67789" y2="15075"/>
                          <a14:backgroundMark x1="421" y1="58955" x2="0" y2="62687"/>
                        </a14:backgroundRemoval>
                      </a14:imgEffect>
                      <a14:imgEffect>
                        <a14:colorTemperature colorTemp="11200"/>
                      </a14:imgEffect>
                      <a14:imgEffect>
                        <a14:saturation sat="33000"/>
                      </a14:imgEffect>
                    </a14:imgLayer>
                  </a14:imgProps>
                </a:ext>
                <a:ext uri="{28A0092B-C50C-407E-A947-70E740481C1C}">
                  <a14:useLocalDpi xmlns:a14="http://schemas.microsoft.com/office/drawing/2010/main"/>
                </a:ext>
              </a:extLst>
            </a:blip>
            <a:srcRect/>
            <a:stretch/>
          </p:blipFill>
          <p:spPr>
            <a:xfrm>
              <a:off x="-320513" y="1498862"/>
              <a:ext cx="3855563" cy="2720590"/>
            </a:xfrm>
            <a:prstGeom prst="rect">
              <a:avLst/>
            </a:prstGeom>
          </p:spPr>
        </p:pic>
        <p:sp>
          <p:nvSpPr>
            <p:cNvPr id="9" name="Rectangle 8">
              <a:extLst>
                <a:ext uri="{FF2B5EF4-FFF2-40B4-BE49-F238E27FC236}">
                  <a16:creationId xmlns:a16="http://schemas.microsoft.com/office/drawing/2014/main" id="{BA781FA7-1CE0-437F-91FE-71756EAE6FAD}"/>
                </a:ext>
              </a:extLst>
            </p:cNvPr>
            <p:cNvSpPr/>
            <p:nvPr/>
          </p:nvSpPr>
          <p:spPr>
            <a:xfrm>
              <a:off x="2184400" y="1879374"/>
              <a:ext cx="172720" cy="207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A8ED0EDC-8D18-48A8-A3D1-DD364FAF5E5C}"/>
              </a:ext>
            </a:extLst>
          </p:cNvPr>
          <p:cNvSpPr/>
          <p:nvPr/>
        </p:nvSpPr>
        <p:spPr>
          <a:xfrm>
            <a:off x="0" y="1324219"/>
            <a:ext cx="3337560" cy="3246120"/>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D1B9FB02-606A-407F-9CDF-64C837987B78}"/>
              </a:ext>
            </a:extLst>
          </p:cNvPr>
          <p:cNvSpPr txBox="1">
            <a:spLocks/>
          </p:cNvSpPr>
          <p:nvPr/>
        </p:nvSpPr>
        <p:spPr>
          <a:xfrm>
            <a:off x="3421380" y="4382478"/>
            <a:ext cx="3185160" cy="1015663"/>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Naïve Solution: Select every voxel above a </a:t>
            </a:r>
            <a:r>
              <a:rPr lang="en-US" sz="2200" dirty="0">
                <a:solidFill>
                  <a:srgbClr val="E1B705"/>
                </a:solidFill>
              </a:rPr>
              <a:t>power threshold</a:t>
            </a:r>
          </a:p>
        </p:txBody>
      </p:sp>
    </p:spTree>
    <p:extLst>
      <p:ext uri="{BB962C8B-B14F-4D97-AF65-F5344CB8AC3E}">
        <p14:creationId xmlns:p14="http://schemas.microsoft.com/office/powerpoint/2010/main" val="13215087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50"/>
                                        <p:tgtEl>
                                          <p:spTgt spid="15"/>
                                        </p:tgtEl>
                                      </p:cBhvr>
                                    </p:animEffect>
                                    <p:set>
                                      <p:cBhvr>
                                        <p:cTn id="11" dur="1" fill="hold">
                                          <p:stCondLst>
                                            <p:cond delay="249"/>
                                          </p:stCondLst>
                                        </p:cTn>
                                        <p:tgtEl>
                                          <p:spTgt spid="1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8" grpId="0"/>
      <p:bldP spid="6" grpId="0" animBg="1"/>
      <p:bldP spid="7" grpId="0" animBg="1"/>
      <p:bldP spid="13" grpId="0"/>
      <p:bldP spid="5" grpId="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097D135-A579-4FBC-8E3F-402A0F80E814}"/>
              </a:ext>
            </a:extLst>
          </p:cNvPr>
          <p:cNvSpPr txBox="1">
            <a:spLocks/>
          </p:cNvSpPr>
          <p:nvPr/>
        </p:nvSpPr>
        <p:spPr>
          <a:xfrm>
            <a:off x="0" y="1964925"/>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Wireless signals can travel through everyday occlusions</a:t>
            </a:r>
          </a:p>
        </p:txBody>
      </p:sp>
    </p:spTree>
    <p:extLst>
      <p:ext uri="{BB962C8B-B14F-4D97-AF65-F5344CB8AC3E}">
        <p14:creationId xmlns:p14="http://schemas.microsoft.com/office/powerpoint/2010/main" val="14877423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resentation_video_combined">
            <a:hlinkClick r:id="" action="ppaction://media"/>
            <a:extLst>
              <a:ext uri="{FF2B5EF4-FFF2-40B4-BE49-F238E27FC236}">
                <a16:creationId xmlns:a16="http://schemas.microsoft.com/office/drawing/2014/main" id="{C0BCE47B-CA01-4B49-A0C7-356C259E39F5}"/>
              </a:ext>
            </a:extLst>
          </p:cNvPr>
          <p:cNvPicPr>
            <a:picLocks noChangeAspect="1"/>
          </p:cNvPicPr>
          <p:nvPr>
            <a:videoFile r:link="rId1"/>
            <p:extLst>
              <p:ext uri="{DAA4B4D4-6D71-4841-9C94-3DE7FCFB9230}">
                <p14:media xmlns:p14="http://schemas.microsoft.com/office/powerpoint/2010/main" r:embed="rId2">
                  <p14:trim st="2173"/>
                </p14:media>
              </p:ext>
            </p:extLst>
          </p:nvPr>
        </p:nvPicPr>
        <p:blipFill rotWithShape="1">
          <a:blip r:embed="rId5"/>
          <a:srcRect t="25270" b="25264"/>
          <a:stretch/>
        </p:blipFill>
        <p:spPr>
          <a:xfrm>
            <a:off x="0" y="1432561"/>
            <a:ext cx="10077450" cy="2804160"/>
          </a:xfrm>
          <a:prstGeom prst="rect">
            <a:avLst/>
          </a:prstGeom>
        </p:spPr>
      </p:pic>
      <p:sp>
        <p:nvSpPr>
          <p:cNvPr id="9" name="Title 1">
            <a:extLst>
              <a:ext uri="{FF2B5EF4-FFF2-40B4-BE49-F238E27FC236}">
                <a16:creationId xmlns:a16="http://schemas.microsoft.com/office/drawing/2014/main" id="{8097D135-A579-4FBC-8E3F-402A0F80E814}"/>
              </a:ext>
            </a:extLst>
          </p:cNvPr>
          <p:cNvSpPr txBox="1">
            <a:spLocks/>
          </p:cNvSpPr>
          <p:nvPr/>
        </p:nvSpPr>
        <p:spPr>
          <a:xfrm>
            <a:off x="0" y="304937"/>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How can we go from 3D imaging to 3D reconstruction?</a:t>
            </a:r>
          </a:p>
        </p:txBody>
      </p:sp>
      <p:sp>
        <p:nvSpPr>
          <p:cNvPr id="5" name="TextBox 4">
            <a:extLst>
              <a:ext uri="{FF2B5EF4-FFF2-40B4-BE49-F238E27FC236}">
                <a16:creationId xmlns:a16="http://schemas.microsoft.com/office/drawing/2014/main" id="{04513DB0-5B2A-45EB-9BA0-E2CB0EF21F64}"/>
              </a:ext>
            </a:extLst>
          </p:cNvPr>
          <p:cNvSpPr txBox="1"/>
          <p:nvPr/>
        </p:nvSpPr>
        <p:spPr>
          <a:xfrm>
            <a:off x="9110518" y="5422742"/>
            <a:ext cx="966932" cy="246221"/>
          </a:xfrm>
          <a:prstGeom prst="rect">
            <a:avLst/>
          </a:prstGeom>
          <a:noFill/>
        </p:spPr>
        <p:txBody>
          <a:bodyPr wrap="none" rtlCol="0">
            <a:spAutoFit/>
          </a:bodyPr>
          <a:lstStyle/>
          <a:p>
            <a:pPr algn="r"/>
            <a:r>
              <a:rPr lang="en-US" sz="1000" dirty="0">
                <a:solidFill>
                  <a:srgbClr val="E7E6E6"/>
                </a:solidFill>
              </a:rPr>
              <a:t>* </a:t>
            </a:r>
            <a:r>
              <a:rPr lang="en-US" sz="1000" dirty="0" err="1">
                <a:solidFill>
                  <a:srgbClr val="E7E6E6"/>
                </a:solidFill>
              </a:rPr>
              <a:t>Mobicom</a:t>
            </a:r>
            <a:r>
              <a:rPr lang="en-US" sz="1000" dirty="0">
                <a:solidFill>
                  <a:srgbClr val="E7E6E6"/>
                </a:solidFill>
              </a:rPr>
              <a:t> ‘24</a:t>
            </a:r>
          </a:p>
        </p:txBody>
      </p:sp>
      <p:sp>
        <p:nvSpPr>
          <p:cNvPr id="6" name="TextBox 5">
            <a:extLst>
              <a:ext uri="{FF2B5EF4-FFF2-40B4-BE49-F238E27FC236}">
                <a16:creationId xmlns:a16="http://schemas.microsoft.com/office/drawing/2014/main" id="{5004F48C-BAE8-44AA-9A2F-272362E5CB90}"/>
              </a:ext>
            </a:extLst>
          </p:cNvPr>
          <p:cNvSpPr txBox="1"/>
          <p:nvPr/>
        </p:nvSpPr>
        <p:spPr>
          <a:xfrm>
            <a:off x="5932056" y="1650842"/>
            <a:ext cx="274434" cy="369332"/>
          </a:xfrm>
          <a:prstGeom prst="rect">
            <a:avLst/>
          </a:prstGeom>
          <a:noFill/>
        </p:spPr>
        <p:txBody>
          <a:bodyPr wrap="none" rtlCol="0">
            <a:spAutoFit/>
          </a:bodyPr>
          <a:lstStyle/>
          <a:p>
            <a:pPr algn="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5254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93" fill="hold"/>
                                        <p:tgtEl>
                                          <p:spTgt spid="3"/>
                                        </p:tgtEl>
                                      </p:cBhvr>
                                    </p:cmd>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B4BD01-4E92-4F65-A4B0-4885590BB8AF}"/>
              </a:ext>
            </a:extLst>
          </p:cNvPr>
          <p:cNvSpPr txBox="1"/>
          <p:nvPr/>
        </p:nvSpPr>
        <p:spPr>
          <a:xfrm>
            <a:off x="2904435" y="6256351"/>
            <a:ext cx="5552661" cy="2585323"/>
          </a:xfrm>
          <a:prstGeom prst="rect">
            <a:avLst/>
          </a:prstGeom>
          <a:noFill/>
        </p:spPr>
        <p:txBody>
          <a:bodyPr wrap="square" rtlCol="0">
            <a:spAutoFit/>
          </a:bodyPr>
          <a:lstStyle/>
          <a:p>
            <a:pPr lvl="0" algn="ctr">
              <a:buSzPct val="45000"/>
              <a:buFont typeface="StarSymbol"/>
              <a:buChar char="●"/>
            </a:pPr>
            <a:r>
              <a:rPr lang="en-US" dirty="0">
                <a:solidFill>
                  <a:schemeClr val="accent1"/>
                </a:solidFill>
              </a:rPr>
              <a:t>camera view static (gone), robot scanning (v fast or only partial),  </a:t>
            </a:r>
            <a:br>
              <a:rPr lang="en-US" dirty="0">
                <a:solidFill>
                  <a:schemeClr val="accent1"/>
                </a:solidFill>
              </a:rPr>
            </a:br>
            <a:r>
              <a:rPr lang="en-US" dirty="0">
                <a:solidFill>
                  <a:schemeClr val="accent1"/>
                </a:solidFill>
              </a:rPr>
              <a:t>- camera view gets bigger, open box</a:t>
            </a:r>
            <a:br>
              <a:rPr lang="en-US" dirty="0">
                <a:solidFill>
                  <a:schemeClr val="accent1"/>
                </a:solidFill>
              </a:rPr>
            </a:br>
            <a:r>
              <a:rPr lang="en-US" dirty="0">
                <a:solidFill>
                  <a:schemeClr val="accent1"/>
                </a:solidFill>
              </a:rPr>
              <a:t>- blur to spoon</a:t>
            </a:r>
            <a:br>
              <a:rPr lang="en-US" dirty="0">
                <a:solidFill>
                  <a:schemeClr val="accent1"/>
                </a:solidFill>
              </a:rPr>
            </a:br>
            <a:r>
              <a:rPr lang="en-US" dirty="0">
                <a:solidFill>
                  <a:schemeClr val="accent1"/>
                </a:solidFill>
              </a:rPr>
              <a:t> gets smaller</a:t>
            </a:r>
          </a:p>
          <a:p>
            <a:pPr lvl="0" algn="ctr">
              <a:buSzPct val="45000"/>
              <a:buFont typeface="StarSymbol"/>
              <a:buChar char="●"/>
            </a:pPr>
            <a:r>
              <a:rPr lang="en-US" dirty="0">
                <a:solidFill>
                  <a:schemeClr val="accent1"/>
                </a:solidFill>
              </a:rPr>
              <a:t>Add baseline</a:t>
            </a:r>
          </a:p>
          <a:p>
            <a:pPr lvl="0" algn="ctr">
              <a:buSzPct val="45000"/>
              <a:buFont typeface="StarSymbol"/>
              <a:buChar char="●"/>
            </a:pPr>
            <a:r>
              <a:rPr lang="en-US" dirty="0">
                <a:solidFill>
                  <a:schemeClr val="accent1"/>
                </a:solidFill>
              </a:rPr>
              <a:t>Add ours</a:t>
            </a:r>
          </a:p>
          <a:p>
            <a:pPr lvl="0" algn="ctr">
              <a:buSzPct val="45000"/>
              <a:buFont typeface="StarSymbol"/>
              <a:buChar char="●"/>
            </a:pPr>
            <a:r>
              <a:rPr lang="en-US" dirty="0">
                <a:solidFill>
                  <a:schemeClr val="accent1"/>
                </a:solidFill>
              </a:rPr>
              <a:t>Spin all 3</a:t>
            </a:r>
          </a:p>
          <a:p>
            <a:endParaRPr lang="en-US" dirty="0">
              <a:solidFill>
                <a:schemeClr val="accent1"/>
              </a:solidFill>
            </a:endParaRPr>
          </a:p>
        </p:txBody>
      </p:sp>
      <p:sp>
        <p:nvSpPr>
          <p:cNvPr id="4" name="Title 1">
            <a:extLst>
              <a:ext uri="{FF2B5EF4-FFF2-40B4-BE49-F238E27FC236}">
                <a16:creationId xmlns:a16="http://schemas.microsoft.com/office/drawing/2014/main" id="{3559E84B-571C-442B-9661-04DD16C61598}"/>
              </a:ext>
            </a:extLst>
          </p:cNvPr>
          <p:cNvSpPr txBox="1">
            <a:spLocks/>
          </p:cNvSpPr>
          <p:nvPr/>
        </p:nvSpPr>
        <p:spPr>
          <a:xfrm>
            <a:off x="0" y="351103"/>
            <a:ext cx="10077450" cy="33855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200" dirty="0">
                <a:solidFill>
                  <a:schemeClr val="bg1"/>
                </a:solidFill>
              </a:rPr>
              <a:t>High-Accuracy Non-Line-of-Sight 3D Reconstruction has Many Applications</a:t>
            </a:r>
          </a:p>
        </p:txBody>
      </p:sp>
      <p:grpSp>
        <p:nvGrpSpPr>
          <p:cNvPr id="21" name="Group 20">
            <a:extLst>
              <a:ext uri="{FF2B5EF4-FFF2-40B4-BE49-F238E27FC236}">
                <a16:creationId xmlns:a16="http://schemas.microsoft.com/office/drawing/2014/main" id="{16C0282F-3180-4515-8564-5123736D53DD}"/>
              </a:ext>
            </a:extLst>
          </p:cNvPr>
          <p:cNvGrpSpPr/>
          <p:nvPr/>
        </p:nvGrpSpPr>
        <p:grpSpPr>
          <a:xfrm>
            <a:off x="45202" y="1183564"/>
            <a:ext cx="3287278" cy="3643502"/>
            <a:chOff x="45202" y="1183564"/>
            <a:chExt cx="3287278" cy="3643502"/>
          </a:xfrm>
        </p:grpSpPr>
        <p:pic>
          <p:nvPicPr>
            <p:cNvPr id="1026" name="Picture 2" descr="IAM Robotics Takes on Automated Warehouse Picking - IEEE Spectrum">
              <a:extLst>
                <a:ext uri="{FF2B5EF4-FFF2-40B4-BE49-F238E27FC236}">
                  <a16:creationId xmlns:a16="http://schemas.microsoft.com/office/drawing/2014/main" id="{93DA9959-73A9-4567-ACE9-C870CBE1EF4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5202" y="1183564"/>
              <a:ext cx="3287278" cy="325582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D37EC62-14B7-4A7A-8254-F5AA497009DD}"/>
                </a:ext>
              </a:extLst>
            </p:cNvPr>
            <p:cNvSpPr txBox="1"/>
            <p:nvPr/>
          </p:nvSpPr>
          <p:spPr>
            <a:xfrm>
              <a:off x="1194924" y="4457734"/>
              <a:ext cx="987835" cy="369332"/>
            </a:xfrm>
            <a:prstGeom prst="rect">
              <a:avLst/>
            </a:prstGeom>
            <a:noFill/>
          </p:spPr>
          <p:txBody>
            <a:bodyPr wrap="none" rtlCol="0">
              <a:spAutoFit/>
            </a:bodyPr>
            <a:lstStyle/>
            <a:p>
              <a:pPr algn="ctr"/>
              <a:r>
                <a:rPr lang="en-US" dirty="0">
                  <a:solidFill>
                    <a:schemeClr val="bg1"/>
                  </a:solidFill>
                </a:rPr>
                <a:t>Robotics</a:t>
              </a:r>
            </a:p>
          </p:txBody>
        </p:sp>
      </p:grpSp>
      <p:pic>
        <p:nvPicPr>
          <p:cNvPr id="8" name="Picture 7">
            <a:extLst>
              <a:ext uri="{FF2B5EF4-FFF2-40B4-BE49-F238E27FC236}">
                <a16:creationId xmlns:a16="http://schemas.microsoft.com/office/drawing/2014/main" id="{60C2C69B-8493-46D0-A32A-D057155DD1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82822" y="1596715"/>
            <a:ext cx="2003534" cy="3506184"/>
          </a:xfrm>
          <a:prstGeom prst="rect">
            <a:avLst/>
          </a:prstGeom>
        </p:spPr>
      </p:pic>
      <p:grpSp>
        <p:nvGrpSpPr>
          <p:cNvPr id="5" name="Group 4">
            <a:extLst>
              <a:ext uri="{FF2B5EF4-FFF2-40B4-BE49-F238E27FC236}">
                <a16:creationId xmlns:a16="http://schemas.microsoft.com/office/drawing/2014/main" id="{C8266617-304C-48C0-9FB4-052A7CAE36D9}"/>
              </a:ext>
            </a:extLst>
          </p:cNvPr>
          <p:cNvGrpSpPr/>
          <p:nvPr/>
        </p:nvGrpSpPr>
        <p:grpSpPr>
          <a:xfrm>
            <a:off x="6559208" y="1179447"/>
            <a:ext cx="3477602" cy="3647619"/>
            <a:chOff x="6559208" y="1179447"/>
            <a:chExt cx="3477602" cy="3647619"/>
          </a:xfrm>
        </p:grpSpPr>
        <p:grpSp>
          <p:nvGrpSpPr>
            <p:cNvPr id="18" name="Group 17">
              <a:extLst>
                <a:ext uri="{FF2B5EF4-FFF2-40B4-BE49-F238E27FC236}">
                  <a16:creationId xmlns:a16="http://schemas.microsoft.com/office/drawing/2014/main" id="{6BAC7ED0-37F9-4115-BEF5-09AF62360FC7}"/>
                </a:ext>
              </a:extLst>
            </p:cNvPr>
            <p:cNvGrpSpPr/>
            <p:nvPr/>
          </p:nvGrpSpPr>
          <p:grpSpPr>
            <a:xfrm>
              <a:off x="6734390" y="1179447"/>
              <a:ext cx="3302420" cy="3647619"/>
              <a:chOff x="6734390" y="1179447"/>
              <a:chExt cx="3302420" cy="3647619"/>
            </a:xfrm>
          </p:grpSpPr>
          <p:pic>
            <p:nvPicPr>
              <p:cNvPr id="6" name="Picture 5">
                <a:extLst>
                  <a:ext uri="{FF2B5EF4-FFF2-40B4-BE49-F238E27FC236}">
                    <a16:creationId xmlns:a16="http://schemas.microsoft.com/office/drawing/2014/main" id="{A339273D-F143-4B16-A841-25FF4B4CCA1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34390" y="1179447"/>
                <a:ext cx="3302420" cy="3264061"/>
              </a:xfrm>
              <a:prstGeom prst="rect">
                <a:avLst/>
              </a:prstGeom>
            </p:spPr>
          </p:pic>
          <p:sp>
            <p:nvSpPr>
              <p:cNvPr id="13" name="TextBox 12">
                <a:extLst>
                  <a:ext uri="{FF2B5EF4-FFF2-40B4-BE49-F238E27FC236}">
                    <a16:creationId xmlns:a16="http://schemas.microsoft.com/office/drawing/2014/main" id="{659C1D29-D525-4035-B039-31BC2A60E2B6}"/>
                  </a:ext>
                </a:extLst>
              </p:cNvPr>
              <p:cNvSpPr txBox="1"/>
              <p:nvPr/>
            </p:nvSpPr>
            <p:spPr>
              <a:xfrm>
                <a:off x="7402318" y="4457734"/>
                <a:ext cx="1966564" cy="369332"/>
              </a:xfrm>
              <a:prstGeom prst="rect">
                <a:avLst/>
              </a:prstGeom>
              <a:noFill/>
            </p:spPr>
            <p:txBody>
              <a:bodyPr wrap="none" rtlCol="0">
                <a:spAutoFit/>
              </a:bodyPr>
              <a:lstStyle/>
              <a:p>
                <a:pPr algn="ctr"/>
                <a:r>
                  <a:rPr lang="en-US" dirty="0">
                    <a:solidFill>
                      <a:schemeClr val="bg1"/>
                    </a:solidFill>
                  </a:rPr>
                  <a:t>Augmented Reality</a:t>
                </a:r>
              </a:p>
            </p:txBody>
          </p:sp>
        </p:grpSp>
        <p:pic>
          <p:nvPicPr>
            <p:cNvPr id="10" name="Picture 4" descr="Colorful Keys Stock Illustrations – 4,535 Colorful Keys Stock  Illustrations, Vectors &amp; Clipart - Dreamstime">
              <a:extLst>
                <a:ext uri="{FF2B5EF4-FFF2-40B4-BE49-F238E27FC236}">
                  <a16:creationId xmlns:a16="http://schemas.microsoft.com/office/drawing/2014/main" id="{C8B66CD9-7E92-4C1E-8803-BD6991CCE278}"/>
                </a:ext>
              </a:extLst>
            </p:cNvPr>
            <p:cNvPicPr>
              <a:picLocks noChangeAspect="1" noChangeArrowheads="1"/>
            </p:cNvPicPr>
            <p:nvPr/>
          </p:nvPicPr>
          <p:blipFill>
            <a:blip r:embed="rId6" cstate="screen">
              <a:duotone>
                <a:prstClr val="black"/>
                <a:srgbClr val="C00000">
                  <a:tint val="45000"/>
                  <a:satMod val="400000"/>
                </a:srgbClr>
              </a:duotone>
              <a:extLst>
                <a:ext uri="{BEBA8EAE-BF5A-486C-A8C5-ECC9F3942E4B}">
                  <a14:imgProps xmlns:a14="http://schemas.microsoft.com/office/drawing/2010/main">
                    <a14:imgLayer r:embed="rId7">
                      <a14:imgEffect>
                        <a14:backgroundRemoval t="10000" b="90000" l="10000" r="90000">
                          <a14:foregroundMark x1="81750" y1="43385" x2="84125" y2="43385"/>
                          <a14:backgroundMark x1="73375" y1="39403" x2="48750" y2="71693"/>
                          <a14:backgroundMark x1="48750" y1="71693" x2="77000" y2="51636"/>
                          <a14:backgroundMark x1="47125" y1="20341" x2="36375" y2="27169"/>
                          <a14:backgroundMark x1="56625" y1="17639" x2="18000" y2="69986"/>
                          <a14:backgroundMark x1="18000" y1="69986" x2="57125" y2="60740"/>
                          <a14:backgroundMark x1="57125" y1="60740" x2="54250" y2="16216"/>
                          <a14:backgroundMark x1="66250" y1="24467" x2="62625" y2="32575"/>
                          <a14:backgroundMark x1="72125" y1="20341" x2="55000" y2="62162"/>
                          <a14:backgroundMark x1="55000" y1="62162" x2="68625" y2="33997"/>
                          <a14:backgroundMark x1="60250" y1="23044" x2="10125" y2="42674"/>
                          <a14:backgroundMark x1="10125" y1="42674" x2="61875" y2="28023"/>
                          <a14:backgroundMark x1="61875" y1="28023" x2="44750" y2="20341"/>
                        </a14:backgroundRemoval>
                      </a14:imgEffect>
                    </a14:imgLayer>
                  </a14:imgProps>
                </a:ext>
                <a:ext uri="{28A0092B-C50C-407E-A947-70E740481C1C}">
                  <a14:useLocalDpi xmlns:a14="http://schemas.microsoft.com/office/drawing/2010/main"/>
                </a:ext>
              </a:extLst>
            </a:blip>
            <a:srcRect/>
            <a:stretch>
              <a:fillRect/>
            </a:stretch>
          </p:blipFill>
          <p:spPr bwMode="auto">
            <a:xfrm>
              <a:off x="6559208" y="3736340"/>
              <a:ext cx="794091" cy="697808"/>
            </a:xfrm>
            <a:prstGeom prst="rect">
              <a:avLst/>
            </a:prstGeom>
            <a:noFill/>
            <a:scene3d>
              <a:camera prst="orthographicFront">
                <a:rot lat="3093952" lon="18737004" rev="17645937"/>
              </a:camera>
              <a:lightRig rig="threePt" dir="t"/>
            </a:scene3d>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0F925C89-9AC2-4EAA-8AEC-142CDD6059E5}"/>
              </a:ext>
            </a:extLst>
          </p:cNvPr>
          <p:cNvGrpSpPr/>
          <p:nvPr/>
        </p:nvGrpSpPr>
        <p:grpSpPr>
          <a:xfrm>
            <a:off x="3381641" y="1181550"/>
            <a:ext cx="3303589" cy="3645516"/>
            <a:chOff x="3381641" y="1181550"/>
            <a:chExt cx="3303589" cy="3645516"/>
          </a:xfrm>
        </p:grpSpPr>
        <p:sp>
          <p:nvSpPr>
            <p:cNvPr id="12" name="TextBox 11">
              <a:extLst>
                <a:ext uri="{FF2B5EF4-FFF2-40B4-BE49-F238E27FC236}">
                  <a16:creationId xmlns:a16="http://schemas.microsoft.com/office/drawing/2014/main" id="{4989BD01-8355-40C7-B212-3C4A0C9573F3}"/>
                </a:ext>
              </a:extLst>
            </p:cNvPr>
            <p:cNvSpPr txBox="1"/>
            <p:nvPr/>
          </p:nvSpPr>
          <p:spPr>
            <a:xfrm>
              <a:off x="4012642" y="4457734"/>
              <a:ext cx="2041586" cy="369332"/>
            </a:xfrm>
            <a:prstGeom prst="rect">
              <a:avLst/>
            </a:prstGeom>
            <a:noFill/>
          </p:spPr>
          <p:txBody>
            <a:bodyPr wrap="none" rtlCol="0">
              <a:spAutoFit/>
            </a:bodyPr>
            <a:lstStyle/>
            <a:p>
              <a:pPr algn="ctr"/>
              <a:r>
                <a:rPr lang="en-US" dirty="0">
                  <a:solidFill>
                    <a:schemeClr val="bg1"/>
                  </a:solidFill>
                </a:rPr>
                <a:t>Shipping &amp; Logistics</a:t>
              </a:r>
            </a:p>
          </p:txBody>
        </p:sp>
        <p:pic>
          <p:nvPicPr>
            <p:cNvPr id="7" name="Picture 2" descr="Checkpoint for RFID">
              <a:extLst>
                <a:ext uri="{FF2B5EF4-FFF2-40B4-BE49-F238E27FC236}">
                  <a16:creationId xmlns:a16="http://schemas.microsoft.com/office/drawing/2014/main" id="{A9BB61F5-5701-45B0-A333-985DECD0D3A6}"/>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381641" y="1181550"/>
              <a:ext cx="3303589" cy="325985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9389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CD809-30B3-44A9-A612-DE58F0D7424E}"/>
              </a:ext>
            </a:extLst>
          </p:cNvPr>
          <p:cNvSpPr txBox="1">
            <a:spLocks/>
          </p:cNvSpPr>
          <p:nvPr/>
        </p:nvSpPr>
        <p:spPr>
          <a:xfrm>
            <a:off x="503640" y="452719"/>
            <a:ext cx="9068760" cy="492443"/>
          </a:xfrm>
          <a:prstGeom prst="rect">
            <a:avLst/>
          </a:prstGeom>
          <a:noFill/>
          <a:ln>
            <a:noFill/>
          </a:ln>
        </p:spPr>
        <p:txBody>
          <a:bodyPr vert="horz"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3200" dirty="0" err="1">
                <a:solidFill>
                  <a:schemeClr val="bg1"/>
                </a:solidFill>
              </a:rPr>
              <a:t>mmNorm</a:t>
            </a:r>
            <a:endParaRPr lang="en-US" sz="3200" dirty="0">
              <a:solidFill>
                <a:schemeClr val="bg1"/>
              </a:solidFill>
            </a:endParaRPr>
          </a:p>
        </p:txBody>
      </p:sp>
      <p:sp>
        <p:nvSpPr>
          <p:cNvPr id="3" name="Text Placeholder 2">
            <a:extLst>
              <a:ext uri="{FF2B5EF4-FFF2-40B4-BE49-F238E27FC236}">
                <a16:creationId xmlns:a16="http://schemas.microsoft.com/office/drawing/2014/main" id="{DCA1C668-3A71-4CFA-BB8C-0F3EFB63D483}"/>
              </a:ext>
            </a:extLst>
          </p:cNvPr>
          <p:cNvSpPr txBox="1">
            <a:spLocks/>
          </p:cNvSpPr>
          <p:nvPr/>
        </p:nvSpPr>
        <p:spPr>
          <a:xfrm>
            <a:off x="324000" y="1326240"/>
            <a:ext cx="9601200" cy="3840120"/>
          </a:xfrm>
          <a:prstGeom prst="rect">
            <a:avLst/>
          </a:prstGeom>
          <a:noFill/>
          <a:ln>
            <a:noFill/>
          </a:ln>
        </p:spPr>
        <p:txBody>
          <a:bodyPr vert="horz" lIns="0" tIns="0" rIns="0" bIns="0">
            <a:normAutofit fontScale="92500" lnSpcReduction="10000"/>
          </a:bodyPr>
          <a:lstStyle>
            <a:lvl1pPr marL="0" marR="0" indent="0" rtl="0" hangingPunct="0">
              <a:spcBef>
                <a:spcPts val="1414"/>
              </a:spcBef>
              <a:spcAft>
                <a:spcPts val="0"/>
              </a:spcAft>
              <a:tabLst/>
              <a:defRPr lang="en-US" sz="3200" b="0" i="0" u="none" strike="noStrike" kern="1200" cap="none">
                <a:ln>
                  <a:noFill/>
                </a:ln>
                <a:highlight>
                  <a:scrgbClr r="0" g="0" b="0">
                    <a:alpha val="0"/>
                  </a:scrgbClr>
                </a:highlight>
                <a:latin typeface="Liberation Sans"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274320">
              <a:buSzPct val="100000"/>
              <a:buFont typeface="Arial" panose="020B0604020202020204" pitchFamily="34" charset="0"/>
              <a:buChar char="•"/>
            </a:pPr>
            <a:r>
              <a:rPr lang="en-US" sz="2800" dirty="0">
                <a:solidFill>
                  <a:schemeClr val="bg1"/>
                </a:solidFill>
              </a:rPr>
              <a:t>A new &amp; highly-accurate method for 3D object reconstruction leveraging an </a:t>
            </a:r>
            <a:r>
              <a:rPr lang="en-US" sz="2800" dirty="0">
                <a:solidFill>
                  <a:srgbClr val="E6E905"/>
                </a:solidFill>
              </a:rPr>
              <a:t>entirely first-principles based approach</a:t>
            </a:r>
          </a:p>
          <a:p>
            <a:pPr indent="-274320">
              <a:buSzPct val="100000"/>
            </a:pPr>
            <a:endParaRPr lang="en-US" sz="2800" dirty="0">
              <a:solidFill>
                <a:srgbClr val="E6E905"/>
              </a:solidFill>
            </a:endParaRPr>
          </a:p>
          <a:p>
            <a:pPr marL="457200" indent="-274320">
              <a:buSzPct val="100000"/>
              <a:buFont typeface="Arial" panose="020B0604020202020204" pitchFamily="34" charset="0"/>
              <a:buChar char="•"/>
            </a:pPr>
            <a:r>
              <a:rPr lang="en-US" sz="2800" dirty="0">
                <a:solidFill>
                  <a:schemeClr val="bg1"/>
                </a:solidFill>
              </a:rPr>
              <a:t>Introduces techniques for </a:t>
            </a:r>
            <a:r>
              <a:rPr lang="en-US" sz="2800" dirty="0" err="1">
                <a:solidFill>
                  <a:srgbClr val="E6E905"/>
                </a:solidFill>
              </a:rPr>
              <a:t>mmWave</a:t>
            </a:r>
            <a:r>
              <a:rPr lang="en-US" sz="2800" dirty="0">
                <a:solidFill>
                  <a:srgbClr val="E6E905"/>
                </a:solidFill>
              </a:rPr>
              <a:t> Surface Normal Estimation </a:t>
            </a:r>
            <a:r>
              <a:rPr lang="en-US" sz="2800" dirty="0">
                <a:solidFill>
                  <a:srgbClr val="FFFFFF"/>
                </a:solidFill>
              </a:rPr>
              <a:t>and</a:t>
            </a:r>
            <a:r>
              <a:rPr lang="en-US" sz="2800" dirty="0">
                <a:solidFill>
                  <a:srgbClr val="E6E905"/>
                </a:solidFill>
              </a:rPr>
              <a:t> </a:t>
            </a:r>
            <a:r>
              <a:rPr lang="en-US" sz="2800" dirty="0" err="1">
                <a:solidFill>
                  <a:srgbClr val="E6E905"/>
                </a:solidFill>
              </a:rPr>
              <a:t>mmWave</a:t>
            </a:r>
            <a:r>
              <a:rPr lang="en-US" sz="2800" dirty="0">
                <a:solidFill>
                  <a:srgbClr val="E6E905"/>
                </a:solidFill>
              </a:rPr>
              <a:t> Structural </a:t>
            </a:r>
            <a:r>
              <a:rPr lang="en-US" sz="2800" dirty="0" err="1">
                <a:solidFill>
                  <a:srgbClr val="E6E905"/>
                </a:solidFill>
              </a:rPr>
              <a:t>Isosurface</a:t>
            </a:r>
            <a:r>
              <a:rPr lang="en-US" sz="2800" dirty="0">
                <a:solidFill>
                  <a:srgbClr val="E6E905"/>
                </a:solidFill>
              </a:rPr>
              <a:t> Optimization</a:t>
            </a:r>
          </a:p>
          <a:p>
            <a:pPr indent="-274320">
              <a:buSzPct val="100000"/>
            </a:pPr>
            <a:endParaRPr lang="en-US" sz="2800" dirty="0">
              <a:solidFill>
                <a:srgbClr val="E6E905"/>
              </a:solidFill>
            </a:endParaRPr>
          </a:p>
          <a:p>
            <a:pPr marL="457200" indent="-274320">
              <a:buSzPct val="100000"/>
              <a:buFont typeface="Arial" panose="020B0604020202020204" pitchFamily="34" charset="0"/>
              <a:buChar char="•"/>
            </a:pPr>
            <a:r>
              <a:rPr lang="en-US" sz="2800" dirty="0">
                <a:solidFill>
                  <a:srgbClr val="FFFFFF"/>
                </a:solidFill>
              </a:rPr>
              <a:t>Achieves a </a:t>
            </a:r>
            <a:r>
              <a:rPr lang="en-US" sz="2800" dirty="0">
                <a:solidFill>
                  <a:srgbClr val="E6E905"/>
                </a:solidFill>
              </a:rPr>
              <a:t>qualitative leap</a:t>
            </a:r>
            <a:r>
              <a:rPr lang="en-US" sz="2800" dirty="0">
                <a:solidFill>
                  <a:srgbClr val="FFFFFF"/>
                </a:solidFill>
              </a:rPr>
              <a:t> in </a:t>
            </a:r>
            <a:r>
              <a:rPr lang="en-US" sz="2800" dirty="0" err="1">
                <a:solidFill>
                  <a:srgbClr val="FFFFFF"/>
                </a:solidFill>
              </a:rPr>
              <a:t>mmWave</a:t>
            </a:r>
            <a:r>
              <a:rPr lang="en-US" sz="2800" dirty="0">
                <a:solidFill>
                  <a:srgbClr val="FFFFFF"/>
                </a:solidFill>
              </a:rPr>
              <a:t> reconstruction over state-of-the-art methods</a:t>
            </a:r>
          </a:p>
        </p:txBody>
      </p:sp>
    </p:spTree>
    <p:extLst>
      <p:ext uri="{BB962C8B-B14F-4D97-AF65-F5344CB8AC3E}">
        <p14:creationId xmlns:p14="http://schemas.microsoft.com/office/powerpoint/2010/main" val="266876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FDA44-2C20-68C1-6630-50130EF91BA8}"/>
              </a:ext>
            </a:extLst>
          </p:cNvPr>
          <p:cNvSpPr txBox="1">
            <a:spLocks noGrp="1"/>
          </p:cNvSpPr>
          <p:nvPr>
            <p:ph type="title" idx="4294967295"/>
          </p:nvPr>
        </p:nvSpPr>
        <p:spPr>
          <a:xfrm>
            <a:off x="0" y="73453"/>
            <a:ext cx="10077450" cy="369332"/>
          </a:xfrm>
        </p:spPr>
        <p:txBody>
          <a:bodyPr vert="horz" wrap="square">
            <a:spAutoFit/>
          </a:bodyPr>
          <a:lstStyle/>
          <a:p>
            <a:pPr lvl="0"/>
            <a:r>
              <a:rPr lang="en-US" sz="2400" dirty="0">
                <a:solidFill>
                  <a:schemeClr val="bg1"/>
                </a:solidFill>
              </a:rPr>
              <a:t>How do existing methods perform 3D reconstruction?</a:t>
            </a:r>
          </a:p>
        </p:txBody>
      </p:sp>
      <p:grpSp>
        <p:nvGrpSpPr>
          <p:cNvPr id="157" name="Group 156">
            <a:extLst>
              <a:ext uri="{FF2B5EF4-FFF2-40B4-BE49-F238E27FC236}">
                <a16:creationId xmlns:a16="http://schemas.microsoft.com/office/drawing/2014/main" id="{B810C53F-E2B7-4BAA-899E-F813495C5AC4}"/>
              </a:ext>
            </a:extLst>
          </p:cNvPr>
          <p:cNvGrpSpPr/>
          <p:nvPr/>
        </p:nvGrpSpPr>
        <p:grpSpPr>
          <a:xfrm>
            <a:off x="2525710" y="1312858"/>
            <a:ext cx="377177" cy="464437"/>
            <a:chOff x="3671248" y="1508078"/>
            <a:chExt cx="522436" cy="643302"/>
          </a:xfrm>
        </p:grpSpPr>
        <p:sp>
          <p:nvSpPr>
            <p:cNvPr id="176" name="Isosceles Triangle 175">
              <a:extLst>
                <a:ext uri="{FF2B5EF4-FFF2-40B4-BE49-F238E27FC236}">
                  <a16:creationId xmlns:a16="http://schemas.microsoft.com/office/drawing/2014/main" id="{9FB0187A-166C-46C7-BF1F-A3588F87E10C}"/>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77" name="Straight Connector 176">
              <a:extLst>
                <a:ext uri="{FF2B5EF4-FFF2-40B4-BE49-F238E27FC236}">
                  <a16:creationId xmlns:a16="http://schemas.microsoft.com/office/drawing/2014/main" id="{D3DD49E9-C0C7-47D6-8DF6-4E2710D9B6EC}"/>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17BED208-2A30-4728-A10A-AF069E80DF43}"/>
              </a:ext>
            </a:extLst>
          </p:cNvPr>
          <p:cNvGrpSpPr/>
          <p:nvPr/>
        </p:nvGrpSpPr>
        <p:grpSpPr>
          <a:xfrm>
            <a:off x="3362394" y="1484850"/>
            <a:ext cx="377177" cy="464437"/>
            <a:chOff x="3671248" y="1508078"/>
            <a:chExt cx="522436" cy="643302"/>
          </a:xfrm>
        </p:grpSpPr>
        <p:sp>
          <p:nvSpPr>
            <p:cNvPr id="174" name="Isosceles Triangle 173">
              <a:extLst>
                <a:ext uri="{FF2B5EF4-FFF2-40B4-BE49-F238E27FC236}">
                  <a16:creationId xmlns:a16="http://schemas.microsoft.com/office/drawing/2014/main" id="{686F6E91-BED1-4B4D-8454-8C379A4C3AD3}"/>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75" name="Straight Connector 174">
              <a:extLst>
                <a:ext uri="{FF2B5EF4-FFF2-40B4-BE49-F238E27FC236}">
                  <a16:creationId xmlns:a16="http://schemas.microsoft.com/office/drawing/2014/main" id="{3E1BF755-E230-44A6-AAE2-ECD0A389107B}"/>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59" name="Group 158">
            <a:extLst>
              <a:ext uri="{FF2B5EF4-FFF2-40B4-BE49-F238E27FC236}">
                <a16:creationId xmlns:a16="http://schemas.microsoft.com/office/drawing/2014/main" id="{FB043635-0198-478F-AF9B-B9BAD10FF1C6}"/>
              </a:ext>
            </a:extLst>
          </p:cNvPr>
          <p:cNvGrpSpPr/>
          <p:nvPr/>
        </p:nvGrpSpPr>
        <p:grpSpPr>
          <a:xfrm>
            <a:off x="4199078" y="1655063"/>
            <a:ext cx="377177" cy="464437"/>
            <a:chOff x="3671248" y="1508078"/>
            <a:chExt cx="522436" cy="643302"/>
          </a:xfrm>
        </p:grpSpPr>
        <p:sp>
          <p:nvSpPr>
            <p:cNvPr id="172" name="Isosceles Triangle 171">
              <a:extLst>
                <a:ext uri="{FF2B5EF4-FFF2-40B4-BE49-F238E27FC236}">
                  <a16:creationId xmlns:a16="http://schemas.microsoft.com/office/drawing/2014/main" id="{7E2312A3-807B-4ABE-AC59-E5C890C6D49E}"/>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73" name="Straight Connector 172">
              <a:extLst>
                <a:ext uri="{FF2B5EF4-FFF2-40B4-BE49-F238E27FC236}">
                  <a16:creationId xmlns:a16="http://schemas.microsoft.com/office/drawing/2014/main" id="{335BBBEF-E591-49F6-A7D6-E5DA13A99D09}"/>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60" name="Group 159">
            <a:extLst>
              <a:ext uri="{FF2B5EF4-FFF2-40B4-BE49-F238E27FC236}">
                <a16:creationId xmlns:a16="http://schemas.microsoft.com/office/drawing/2014/main" id="{D694335F-4BC7-479A-9233-B6A999047933}"/>
              </a:ext>
            </a:extLst>
          </p:cNvPr>
          <p:cNvGrpSpPr/>
          <p:nvPr/>
        </p:nvGrpSpPr>
        <p:grpSpPr>
          <a:xfrm>
            <a:off x="5035762" y="1826996"/>
            <a:ext cx="377177" cy="464437"/>
            <a:chOff x="3671248" y="1508078"/>
            <a:chExt cx="522436" cy="643302"/>
          </a:xfrm>
        </p:grpSpPr>
        <p:sp>
          <p:nvSpPr>
            <p:cNvPr id="170" name="Isosceles Triangle 169">
              <a:extLst>
                <a:ext uri="{FF2B5EF4-FFF2-40B4-BE49-F238E27FC236}">
                  <a16:creationId xmlns:a16="http://schemas.microsoft.com/office/drawing/2014/main" id="{9E9918A1-BB86-4A08-B14D-DEC92EE1E710}"/>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71" name="Straight Connector 170">
              <a:extLst>
                <a:ext uri="{FF2B5EF4-FFF2-40B4-BE49-F238E27FC236}">
                  <a16:creationId xmlns:a16="http://schemas.microsoft.com/office/drawing/2014/main" id="{9874C81A-C9B0-4FF8-A7C5-A31541AB3489}"/>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D409ACE3-1250-4AAC-A81C-03CB4362E227}"/>
              </a:ext>
            </a:extLst>
          </p:cNvPr>
          <p:cNvGrpSpPr/>
          <p:nvPr/>
        </p:nvGrpSpPr>
        <p:grpSpPr>
          <a:xfrm>
            <a:off x="5872446" y="1998038"/>
            <a:ext cx="377177" cy="464437"/>
            <a:chOff x="3671248" y="1508078"/>
            <a:chExt cx="522436" cy="643302"/>
          </a:xfrm>
        </p:grpSpPr>
        <p:sp>
          <p:nvSpPr>
            <p:cNvPr id="168" name="Isosceles Triangle 167">
              <a:extLst>
                <a:ext uri="{FF2B5EF4-FFF2-40B4-BE49-F238E27FC236}">
                  <a16:creationId xmlns:a16="http://schemas.microsoft.com/office/drawing/2014/main" id="{C5250D61-65F8-4F55-A832-CE7643C83AAB}"/>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69" name="Straight Connector 168">
              <a:extLst>
                <a:ext uri="{FF2B5EF4-FFF2-40B4-BE49-F238E27FC236}">
                  <a16:creationId xmlns:a16="http://schemas.microsoft.com/office/drawing/2014/main" id="{B884F73D-EA3A-4EB3-AFF9-4A17411FE66D}"/>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62" name="Group 161">
            <a:extLst>
              <a:ext uri="{FF2B5EF4-FFF2-40B4-BE49-F238E27FC236}">
                <a16:creationId xmlns:a16="http://schemas.microsoft.com/office/drawing/2014/main" id="{B9F3503A-E2B0-4477-8C4A-C362310D66A6}"/>
              </a:ext>
            </a:extLst>
          </p:cNvPr>
          <p:cNvGrpSpPr/>
          <p:nvPr/>
        </p:nvGrpSpPr>
        <p:grpSpPr>
          <a:xfrm>
            <a:off x="6709130" y="2166420"/>
            <a:ext cx="377177" cy="464437"/>
            <a:chOff x="3671248" y="1508078"/>
            <a:chExt cx="522436" cy="643302"/>
          </a:xfrm>
        </p:grpSpPr>
        <p:sp>
          <p:nvSpPr>
            <p:cNvPr id="166" name="Isosceles Triangle 165">
              <a:extLst>
                <a:ext uri="{FF2B5EF4-FFF2-40B4-BE49-F238E27FC236}">
                  <a16:creationId xmlns:a16="http://schemas.microsoft.com/office/drawing/2014/main" id="{1694E867-1FA8-4555-8C21-AC1312F37CE0}"/>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67" name="Straight Connector 166">
              <a:extLst>
                <a:ext uri="{FF2B5EF4-FFF2-40B4-BE49-F238E27FC236}">
                  <a16:creationId xmlns:a16="http://schemas.microsoft.com/office/drawing/2014/main" id="{2DDC8609-E2D2-4811-B0B8-307805D01AA7}"/>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FA03FD36-0522-43B5-A845-EE57719DF8AF}"/>
              </a:ext>
            </a:extLst>
          </p:cNvPr>
          <p:cNvGrpSpPr/>
          <p:nvPr/>
        </p:nvGrpSpPr>
        <p:grpSpPr>
          <a:xfrm>
            <a:off x="7545811" y="2338415"/>
            <a:ext cx="377177" cy="464437"/>
            <a:chOff x="3671248" y="1508078"/>
            <a:chExt cx="522436" cy="643302"/>
          </a:xfrm>
        </p:grpSpPr>
        <p:sp>
          <p:nvSpPr>
            <p:cNvPr id="164" name="Isosceles Triangle 163">
              <a:extLst>
                <a:ext uri="{FF2B5EF4-FFF2-40B4-BE49-F238E27FC236}">
                  <a16:creationId xmlns:a16="http://schemas.microsoft.com/office/drawing/2014/main" id="{B57C7F70-C1D2-4EEB-9B8C-85D9C96C984D}"/>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65" name="Straight Connector 164">
              <a:extLst>
                <a:ext uri="{FF2B5EF4-FFF2-40B4-BE49-F238E27FC236}">
                  <a16:creationId xmlns:a16="http://schemas.microsoft.com/office/drawing/2014/main" id="{D4CD7D61-7008-46C7-81AD-A16B45CABC68}"/>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79" name="Group 178">
            <a:extLst>
              <a:ext uri="{FF2B5EF4-FFF2-40B4-BE49-F238E27FC236}">
                <a16:creationId xmlns:a16="http://schemas.microsoft.com/office/drawing/2014/main" id="{00DF4BBE-CBE6-4F8C-B434-53EC8FAB07C7}"/>
              </a:ext>
            </a:extLst>
          </p:cNvPr>
          <p:cNvGrpSpPr/>
          <p:nvPr/>
        </p:nvGrpSpPr>
        <p:grpSpPr>
          <a:xfrm>
            <a:off x="2885374" y="1032442"/>
            <a:ext cx="377177" cy="464437"/>
            <a:chOff x="3671248" y="1508078"/>
            <a:chExt cx="522436" cy="643302"/>
          </a:xfrm>
        </p:grpSpPr>
        <p:sp>
          <p:nvSpPr>
            <p:cNvPr id="198" name="Isosceles Triangle 197">
              <a:extLst>
                <a:ext uri="{FF2B5EF4-FFF2-40B4-BE49-F238E27FC236}">
                  <a16:creationId xmlns:a16="http://schemas.microsoft.com/office/drawing/2014/main" id="{23061A25-336C-4A4D-96DF-3C746D26DD0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99" name="Straight Connector 198">
              <a:extLst>
                <a:ext uri="{FF2B5EF4-FFF2-40B4-BE49-F238E27FC236}">
                  <a16:creationId xmlns:a16="http://schemas.microsoft.com/office/drawing/2014/main" id="{359ECB27-725F-41D8-89E2-E0586ABCE96F}"/>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80" name="Group 179">
            <a:extLst>
              <a:ext uri="{FF2B5EF4-FFF2-40B4-BE49-F238E27FC236}">
                <a16:creationId xmlns:a16="http://schemas.microsoft.com/office/drawing/2014/main" id="{9EEB8F50-97C3-47C9-B2B3-BA9A320E2336}"/>
              </a:ext>
            </a:extLst>
          </p:cNvPr>
          <p:cNvGrpSpPr/>
          <p:nvPr/>
        </p:nvGrpSpPr>
        <p:grpSpPr>
          <a:xfrm>
            <a:off x="3722058" y="1204434"/>
            <a:ext cx="377177" cy="464437"/>
            <a:chOff x="3671248" y="1508078"/>
            <a:chExt cx="522436" cy="643302"/>
          </a:xfrm>
        </p:grpSpPr>
        <p:sp>
          <p:nvSpPr>
            <p:cNvPr id="196" name="Isosceles Triangle 195">
              <a:extLst>
                <a:ext uri="{FF2B5EF4-FFF2-40B4-BE49-F238E27FC236}">
                  <a16:creationId xmlns:a16="http://schemas.microsoft.com/office/drawing/2014/main" id="{84B2E3C2-BD62-48E2-B407-6EE0558A15A2}"/>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97" name="Straight Connector 196">
              <a:extLst>
                <a:ext uri="{FF2B5EF4-FFF2-40B4-BE49-F238E27FC236}">
                  <a16:creationId xmlns:a16="http://schemas.microsoft.com/office/drawing/2014/main" id="{9D52D440-852B-4A11-8FD9-F7FD34612B2D}"/>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81" name="Group 180">
            <a:extLst>
              <a:ext uri="{FF2B5EF4-FFF2-40B4-BE49-F238E27FC236}">
                <a16:creationId xmlns:a16="http://schemas.microsoft.com/office/drawing/2014/main" id="{F5152781-56E6-408F-93D2-431CA7423064}"/>
              </a:ext>
            </a:extLst>
          </p:cNvPr>
          <p:cNvGrpSpPr/>
          <p:nvPr/>
        </p:nvGrpSpPr>
        <p:grpSpPr>
          <a:xfrm>
            <a:off x="4558742" y="1374647"/>
            <a:ext cx="377177" cy="464437"/>
            <a:chOff x="3671248" y="1508078"/>
            <a:chExt cx="522436" cy="643302"/>
          </a:xfrm>
        </p:grpSpPr>
        <p:sp>
          <p:nvSpPr>
            <p:cNvPr id="194" name="Isosceles Triangle 193">
              <a:extLst>
                <a:ext uri="{FF2B5EF4-FFF2-40B4-BE49-F238E27FC236}">
                  <a16:creationId xmlns:a16="http://schemas.microsoft.com/office/drawing/2014/main" id="{A86A6ECA-0BF7-47FA-A4D7-1043BA73CBE4}"/>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95" name="Straight Connector 194">
              <a:extLst>
                <a:ext uri="{FF2B5EF4-FFF2-40B4-BE49-F238E27FC236}">
                  <a16:creationId xmlns:a16="http://schemas.microsoft.com/office/drawing/2014/main" id="{B39AF675-20D9-4D57-805E-F3B9C36ECB52}"/>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82" name="Group 181">
            <a:extLst>
              <a:ext uri="{FF2B5EF4-FFF2-40B4-BE49-F238E27FC236}">
                <a16:creationId xmlns:a16="http://schemas.microsoft.com/office/drawing/2014/main" id="{CEA784D0-D54D-40AC-AA9C-7F24DED123E5}"/>
              </a:ext>
            </a:extLst>
          </p:cNvPr>
          <p:cNvGrpSpPr/>
          <p:nvPr/>
        </p:nvGrpSpPr>
        <p:grpSpPr>
          <a:xfrm>
            <a:off x="5395426" y="1546580"/>
            <a:ext cx="377177" cy="464437"/>
            <a:chOff x="3671248" y="1508078"/>
            <a:chExt cx="522436" cy="643302"/>
          </a:xfrm>
        </p:grpSpPr>
        <p:sp>
          <p:nvSpPr>
            <p:cNvPr id="192" name="Isosceles Triangle 191">
              <a:extLst>
                <a:ext uri="{FF2B5EF4-FFF2-40B4-BE49-F238E27FC236}">
                  <a16:creationId xmlns:a16="http://schemas.microsoft.com/office/drawing/2014/main" id="{932F5736-AE43-4141-A4C1-EA86887FE568}"/>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93" name="Straight Connector 192">
              <a:extLst>
                <a:ext uri="{FF2B5EF4-FFF2-40B4-BE49-F238E27FC236}">
                  <a16:creationId xmlns:a16="http://schemas.microsoft.com/office/drawing/2014/main" id="{E60CFE88-614E-4470-8D59-4FABF3A17D8F}"/>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a16="http://schemas.microsoft.com/office/drawing/2014/main" id="{79351B6A-70E5-4D88-8B49-567168705B80}"/>
              </a:ext>
            </a:extLst>
          </p:cNvPr>
          <p:cNvGrpSpPr/>
          <p:nvPr/>
        </p:nvGrpSpPr>
        <p:grpSpPr>
          <a:xfrm>
            <a:off x="6232110" y="1717622"/>
            <a:ext cx="377177" cy="464437"/>
            <a:chOff x="3671248" y="1508078"/>
            <a:chExt cx="522436" cy="643302"/>
          </a:xfrm>
        </p:grpSpPr>
        <p:sp>
          <p:nvSpPr>
            <p:cNvPr id="190" name="Isosceles Triangle 189">
              <a:extLst>
                <a:ext uri="{FF2B5EF4-FFF2-40B4-BE49-F238E27FC236}">
                  <a16:creationId xmlns:a16="http://schemas.microsoft.com/office/drawing/2014/main" id="{997C550D-622D-4D67-85A0-94E48EADB831}"/>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91" name="Straight Connector 190">
              <a:extLst>
                <a:ext uri="{FF2B5EF4-FFF2-40B4-BE49-F238E27FC236}">
                  <a16:creationId xmlns:a16="http://schemas.microsoft.com/office/drawing/2014/main" id="{2D07FC8C-F40C-45C9-A617-51E623898D3D}"/>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84" name="Group 183">
            <a:extLst>
              <a:ext uri="{FF2B5EF4-FFF2-40B4-BE49-F238E27FC236}">
                <a16:creationId xmlns:a16="http://schemas.microsoft.com/office/drawing/2014/main" id="{8610D17F-B494-4623-9147-1A022B6CAD7D}"/>
              </a:ext>
            </a:extLst>
          </p:cNvPr>
          <p:cNvGrpSpPr/>
          <p:nvPr/>
        </p:nvGrpSpPr>
        <p:grpSpPr>
          <a:xfrm>
            <a:off x="7068794" y="1886004"/>
            <a:ext cx="377177" cy="464437"/>
            <a:chOff x="3671248" y="1508078"/>
            <a:chExt cx="522436" cy="643302"/>
          </a:xfrm>
        </p:grpSpPr>
        <p:sp>
          <p:nvSpPr>
            <p:cNvPr id="188" name="Isosceles Triangle 187">
              <a:extLst>
                <a:ext uri="{FF2B5EF4-FFF2-40B4-BE49-F238E27FC236}">
                  <a16:creationId xmlns:a16="http://schemas.microsoft.com/office/drawing/2014/main" id="{9429A264-9E99-46C0-AB5A-BD77B94A9B9A}"/>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89" name="Straight Connector 188">
              <a:extLst>
                <a:ext uri="{FF2B5EF4-FFF2-40B4-BE49-F238E27FC236}">
                  <a16:creationId xmlns:a16="http://schemas.microsoft.com/office/drawing/2014/main" id="{0E75CD13-5B5D-417C-BB90-695EB3AC5580}"/>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85" name="Group 184">
            <a:extLst>
              <a:ext uri="{FF2B5EF4-FFF2-40B4-BE49-F238E27FC236}">
                <a16:creationId xmlns:a16="http://schemas.microsoft.com/office/drawing/2014/main" id="{419B3AEB-90DD-44DD-AF67-D08D1BF410BE}"/>
              </a:ext>
            </a:extLst>
          </p:cNvPr>
          <p:cNvGrpSpPr/>
          <p:nvPr/>
        </p:nvGrpSpPr>
        <p:grpSpPr>
          <a:xfrm>
            <a:off x="7905475" y="2057999"/>
            <a:ext cx="377177" cy="464437"/>
            <a:chOff x="3671248" y="1508078"/>
            <a:chExt cx="522436" cy="643302"/>
          </a:xfrm>
        </p:grpSpPr>
        <p:sp>
          <p:nvSpPr>
            <p:cNvPr id="186" name="Isosceles Triangle 185">
              <a:extLst>
                <a:ext uri="{FF2B5EF4-FFF2-40B4-BE49-F238E27FC236}">
                  <a16:creationId xmlns:a16="http://schemas.microsoft.com/office/drawing/2014/main" id="{9EA6385A-98FA-4DED-9307-CCDD99535294}"/>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87" name="Straight Connector 186">
              <a:extLst>
                <a:ext uri="{FF2B5EF4-FFF2-40B4-BE49-F238E27FC236}">
                  <a16:creationId xmlns:a16="http://schemas.microsoft.com/office/drawing/2014/main" id="{987EFBC6-77EB-42F6-840A-9A6BD42D1073}"/>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1" name="Group 200">
            <a:extLst>
              <a:ext uri="{FF2B5EF4-FFF2-40B4-BE49-F238E27FC236}">
                <a16:creationId xmlns:a16="http://schemas.microsoft.com/office/drawing/2014/main" id="{88F91356-4DDB-4275-80AC-8E82F17FC2C6}"/>
              </a:ext>
            </a:extLst>
          </p:cNvPr>
          <p:cNvGrpSpPr/>
          <p:nvPr/>
        </p:nvGrpSpPr>
        <p:grpSpPr>
          <a:xfrm>
            <a:off x="3245038" y="733738"/>
            <a:ext cx="377177" cy="464437"/>
            <a:chOff x="3671248" y="1508078"/>
            <a:chExt cx="522436" cy="643302"/>
          </a:xfrm>
        </p:grpSpPr>
        <p:sp>
          <p:nvSpPr>
            <p:cNvPr id="220" name="Isosceles Triangle 219">
              <a:extLst>
                <a:ext uri="{FF2B5EF4-FFF2-40B4-BE49-F238E27FC236}">
                  <a16:creationId xmlns:a16="http://schemas.microsoft.com/office/drawing/2014/main" id="{00E97318-E250-4F46-947A-CE0D4B7C1E90}"/>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21" name="Straight Connector 220">
              <a:extLst>
                <a:ext uri="{FF2B5EF4-FFF2-40B4-BE49-F238E27FC236}">
                  <a16:creationId xmlns:a16="http://schemas.microsoft.com/office/drawing/2014/main" id="{725B1214-C516-4D56-A6AA-8F3036BA91C6}"/>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2" name="Group 201">
            <a:extLst>
              <a:ext uri="{FF2B5EF4-FFF2-40B4-BE49-F238E27FC236}">
                <a16:creationId xmlns:a16="http://schemas.microsoft.com/office/drawing/2014/main" id="{87FA3D5C-E54D-4E81-BBD2-3429A9B080C0}"/>
              </a:ext>
            </a:extLst>
          </p:cNvPr>
          <p:cNvGrpSpPr/>
          <p:nvPr/>
        </p:nvGrpSpPr>
        <p:grpSpPr>
          <a:xfrm>
            <a:off x="4081722" y="905730"/>
            <a:ext cx="377177" cy="464437"/>
            <a:chOff x="3671248" y="1508078"/>
            <a:chExt cx="522436" cy="643302"/>
          </a:xfrm>
        </p:grpSpPr>
        <p:sp>
          <p:nvSpPr>
            <p:cNvPr id="218" name="Isosceles Triangle 217">
              <a:extLst>
                <a:ext uri="{FF2B5EF4-FFF2-40B4-BE49-F238E27FC236}">
                  <a16:creationId xmlns:a16="http://schemas.microsoft.com/office/drawing/2014/main" id="{B22E6248-A0CD-4C55-B3CB-CB4CE62911BD}"/>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19" name="Straight Connector 218">
              <a:extLst>
                <a:ext uri="{FF2B5EF4-FFF2-40B4-BE49-F238E27FC236}">
                  <a16:creationId xmlns:a16="http://schemas.microsoft.com/office/drawing/2014/main" id="{9EB52BE5-44FE-4726-878E-38B33BAF0028}"/>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3" name="Group 202">
            <a:extLst>
              <a:ext uri="{FF2B5EF4-FFF2-40B4-BE49-F238E27FC236}">
                <a16:creationId xmlns:a16="http://schemas.microsoft.com/office/drawing/2014/main" id="{FC682FBF-AEC4-4F4B-B5E2-8F3CB0DE5A4A}"/>
              </a:ext>
            </a:extLst>
          </p:cNvPr>
          <p:cNvGrpSpPr/>
          <p:nvPr/>
        </p:nvGrpSpPr>
        <p:grpSpPr>
          <a:xfrm>
            <a:off x="4918406" y="1075943"/>
            <a:ext cx="377177" cy="464437"/>
            <a:chOff x="3671248" y="1508078"/>
            <a:chExt cx="522436" cy="643302"/>
          </a:xfrm>
        </p:grpSpPr>
        <p:sp>
          <p:nvSpPr>
            <p:cNvPr id="216" name="Isosceles Triangle 215">
              <a:extLst>
                <a:ext uri="{FF2B5EF4-FFF2-40B4-BE49-F238E27FC236}">
                  <a16:creationId xmlns:a16="http://schemas.microsoft.com/office/drawing/2014/main" id="{D338420B-484E-469B-85C4-D79406FF4BE8}"/>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17" name="Straight Connector 216">
              <a:extLst>
                <a:ext uri="{FF2B5EF4-FFF2-40B4-BE49-F238E27FC236}">
                  <a16:creationId xmlns:a16="http://schemas.microsoft.com/office/drawing/2014/main" id="{28F50EFA-0E33-448D-B4A8-1782D0C9E4EE}"/>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4" name="Group 203">
            <a:extLst>
              <a:ext uri="{FF2B5EF4-FFF2-40B4-BE49-F238E27FC236}">
                <a16:creationId xmlns:a16="http://schemas.microsoft.com/office/drawing/2014/main" id="{C4494BE1-E717-43CA-BFBF-F66290500581}"/>
              </a:ext>
            </a:extLst>
          </p:cNvPr>
          <p:cNvGrpSpPr/>
          <p:nvPr/>
        </p:nvGrpSpPr>
        <p:grpSpPr>
          <a:xfrm>
            <a:off x="5755090" y="1247876"/>
            <a:ext cx="377177" cy="464437"/>
            <a:chOff x="3671248" y="1508078"/>
            <a:chExt cx="522436" cy="643302"/>
          </a:xfrm>
        </p:grpSpPr>
        <p:sp>
          <p:nvSpPr>
            <p:cNvPr id="214" name="Isosceles Triangle 213">
              <a:extLst>
                <a:ext uri="{FF2B5EF4-FFF2-40B4-BE49-F238E27FC236}">
                  <a16:creationId xmlns:a16="http://schemas.microsoft.com/office/drawing/2014/main" id="{BFAF9495-0F28-477F-A1DE-ECFB85E70A8F}"/>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15" name="Straight Connector 214">
              <a:extLst>
                <a:ext uri="{FF2B5EF4-FFF2-40B4-BE49-F238E27FC236}">
                  <a16:creationId xmlns:a16="http://schemas.microsoft.com/office/drawing/2014/main" id="{986DD083-4468-4F2F-AE11-8F8F6C729222}"/>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5" name="Group 204">
            <a:extLst>
              <a:ext uri="{FF2B5EF4-FFF2-40B4-BE49-F238E27FC236}">
                <a16:creationId xmlns:a16="http://schemas.microsoft.com/office/drawing/2014/main" id="{D7D25744-A41A-4F49-AB20-3AE74C4F6856}"/>
              </a:ext>
            </a:extLst>
          </p:cNvPr>
          <p:cNvGrpSpPr/>
          <p:nvPr/>
        </p:nvGrpSpPr>
        <p:grpSpPr>
          <a:xfrm>
            <a:off x="6591774" y="1418918"/>
            <a:ext cx="377177" cy="464437"/>
            <a:chOff x="3671248" y="1508078"/>
            <a:chExt cx="522436" cy="643302"/>
          </a:xfrm>
        </p:grpSpPr>
        <p:sp>
          <p:nvSpPr>
            <p:cNvPr id="212" name="Isosceles Triangle 211">
              <a:extLst>
                <a:ext uri="{FF2B5EF4-FFF2-40B4-BE49-F238E27FC236}">
                  <a16:creationId xmlns:a16="http://schemas.microsoft.com/office/drawing/2014/main" id="{04A03C5F-0092-4957-950E-DEABA619BCBA}"/>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13" name="Straight Connector 212">
              <a:extLst>
                <a:ext uri="{FF2B5EF4-FFF2-40B4-BE49-F238E27FC236}">
                  <a16:creationId xmlns:a16="http://schemas.microsoft.com/office/drawing/2014/main" id="{86A27C54-DD8A-45DB-B822-A5C99E5D2263}"/>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6" name="Group 205">
            <a:extLst>
              <a:ext uri="{FF2B5EF4-FFF2-40B4-BE49-F238E27FC236}">
                <a16:creationId xmlns:a16="http://schemas.microsoft.com/office/drawing/2014/main" id="{A3FD5636-FDCA-44B0-ADF5-251D1FE5A414}"/>
              </a:ext>
            </a:extLst>
          </p:cNvPr>
          <p:cNvGrpSpPr/>
          <p:nvPr/>
        </p:nvGrpSpPr>
        <p:grpSpPr>
          <a:xfrm>
            <a:off x="7428458" y="1587300"/>
            <a:ext cx="377177" cy="464437"/>
            <a:chOff x="3671248" y="1508078"/>
            <a:chExt cx="522436" cy="643302"/>
          </a:xfrm>
        </p:grpSpPr>
        <p:sp>
          <p:nvSpPr>
            <p:cNvPr id="210" name="Isosceles Triangle 209">
              <a:extLst>
                <a:ext uri="{FF2B5EF4-FFF2-40B4-BE49-F238E27FC236}">
                  <a16:creationId xmlns:a16="http://schemas.microsoft.com/office/drawing/2014/main" id="{5AD17104-1475-46C3-892E-423AA0157587}"/>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11" name="Straight Connector 210">
              <a:extLst>
                <a:ext uri="{FF2B5EF4-FFF2-40B4-BE49-F238E27FC236}">
                  <a16:creationId xmlns:a16="http://schemas.microsoft.com/office/drawing/2014/main" id="{4061EFAF-0CD7-4019-AB12-04C99EC06CBA}"/>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31EF107F-5674-4A86-87DC-90CA27CD84EE}"/>
              </a:ext>
            </a:extLst>
          </p:cNvPr>
          <p:cNvGrpSpPr/>
          <p:nvPr/>
        </p:nvGrpSpPr>
        <p:grpSpPr>
          <a:xfrm>
            <a:off x="8265139" y="1759295"/>
            <a:ext cx="377177" cy="464437"/>
            <a:chOff x="3671248" y="1508078"/>
            <a:chExt cx="522436" cy="643302"/>
          </a:xfrm>
        </p:grpSpPr>
        <p:sp>
          <p:nvSpPr>
            <p:cNvPr id="208" name="Isosceles Triangle 207">
              <a:extLst>
                <a:ext uri="{FF2B5EF4-FFF2-40B4-BE49-F238E27FC236}">
                  <a16:creationId xmlns:a16="http://schemas.microsoft.com/office/drawing/2014/main" id="{BC3BC9CB-27D8-4C25-B189-E3C71FEF314B}"/>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09" name="Straight Connector 208">
              <a:extLst>
                <a:ext uri="{FF2B5EF4-FFF2-40B4-BE49-F238E27FC236}">
                  <a16:creationId xmlns:a16="http://schemas.microsoft.com/office/drawing/2014/main" id="{58AFB6A9-C30A-478B-84ED-E0A358A977FE}"/>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2EFC0EB6-4936-4DEE-A135-5E455F70CEBC}"/>
              </a:ext>
            </a:extLst>
          </p:cNvPr>
          <p:cNvGrpSpPr/>
          <p:nvPr/>
        </p:nvGrpSpPr>
        <p:grpSpPr>
          <a:xfrm>
            <a:off x="2880810" y="1789650"/>
            <a:ext cx="377177" cy="464437"/>
            <a:chOff x="3671248" y="1508078"/>
            <a:chExt cx="522436" cy="643302"/>
          </a:xfrm>
        </p:grpSpPr>
        <p:sp>
          <p:nvSpPr>
            <p:cNvPr id="152" name="Isosceles Triangle 151">
              <a:extLst>
                <a:ext uri="{FF2B5EF4-FFF2-40B4-BE49-F238E27FC236}">
                  <a16:creationId xmlns:a16="http://schemas.microsoft.com/office/drawing/2014/main" id="{80FDA985-24AC-4E46-B62A-11D9DA7BE5BE}"/>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53" name="Straight Connector 152">
              <a:extLst>
                <a:ext uri="{FF2B5EF4-FFF2-40B4-BE49-F238E27FC236}">
                  <a16:creationId xmlns:a16="http://schemas.microsoft.com/office/drawing/2014/main" id="{C2B531F4-17CB-4BE1-ABCE-AA43581E7E50}"/>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65A1A1D4-E5A1-480D-A035-5BABD71C1C19}"/>
              </a:ext>
            </a:extLst>
          </p:cNvPr>
          <p:cNvGrpSpPr/>
          <p:nvPr/>
        </p:nvGrpSpPr>
        <p:grpSpPr>
          <a:xfrm>
            <a:off x="3717494" y="1959863"/>
            <a:ext cx="377177" cy="464437"/>
            <a:chOff x="3671248" y="1508078"/>
            <a:chExt cx="522436" cy="643302"/>
          </a:xfrm>
        </p:grpSpPr>
        <p:sp>
          <p:nvSpPr>
            <p:cNvPr id="150" name="Isosceles Triangle 149">
              <a:extLst>
                <a:ext uri="{FF2B5EF4-FFF2-40B4-BE49-F238E27FC236}">
                  <a16:creationId xmlns:a16="http://schemas.microsoft.com/office/drawing/2014/main" id="{8E117E65-2202-4595-97C1-2A899F1E6F2F}"/>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51" name="Straight Connector 150">
              <a:extLst>
                <a:ext uri="{FF2B5EF4-FFF2-40B4-BE49-F238E27FC236}">
                  <a16:creationId xmlns:a16="http://schemas.microsoft.com/office/drawing/2014/main" id="{73539F1A-1CD3-45F9-8418-EA71CCBC176A}"/>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91D7D3DB-3A82-44EF-B9C0-D4750A80ABE4}"/>
              </a:ext>
            </a:extLst>
          </p:cNvPr>
          <p:cNvGrpSpPr/>
          <p:nvPr/>
        </p:nvGrpSpPr>
        <p:grpSpPr>
          <a:xfrm>
            <a:off x="15930880" y="12033525"/>
            <a:ext cx="9010507" cy="6855821"/>
            <a:chOff x="328151" y="2593062"/>
            <a:chExt cx="6680836" cy="5083245"/>
          </a:xfrm>
        </p:grpSpPr>
        <p:grpSp>
          <p:nvGrpSpPr>
            <p:cNvPr id="5" name="Group 4">
              <a:extLst>
                <a:ext uri="{FF2B5EF4-FFF2-40B4-BE49-F238E27FC236}">
                  <a16:creationId xmlns:a16="http://schemas.microsoft.com/office/drawing/2014/main" id="{D3BAB70D-6CEA-4D69-A5E6-E1F66B1B6404}"/>
                </a:ext>
              </a:extLst>
            </p:cNvPr>
            <p:cNvGrpSpPr/>
            <p:nvPr/>
          </p:nvGrpSpPr>
          <p:grpSpPr>
            <a:xfrm>
              <a:off x="328151" y="2593062"/>
              <a:ext cx="6680836" cy="5083245"/>
              <a:chOff x="583565" y="2089467"/>
              <a:chExt cx="6680836" cy="5083245"/>
            </a:xfrm>
          </p:grpSpPr>
          <p:pic>
            <p:nvPicPr>
              <p:cNvPr id="1032" name="Picture 8" descr="8+ Thousand Isometric Mountain Landscape Royalty-Free Images, Stock Photos  &amp; Pictures | Shutterstock">
                <a:extLst>
                  <a:ext uri="{FF2B5EF4-FFF2-40B4-BE49-F238E27FC236}">
                    <a16:creationId xmlns:a16="http://schemas.microsoft.com/office/drawing/2014/main" id="{AF9D07BD-8352-4DCE-9FDF-0C504FFB456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929" b="90000" l="9783" r="89946">
                            <a14:foregroundMark x1="57065" y1="8929" x2="57065" y2="8929"/>
                            <a14:foregroundMark x1="67120" y1="64286" x2="73498" y2="64047"/>
                            <a14:foregroundMark x1="74339" y1="62484" x2="69837" y2="59643"/>
                            <a14:foregroundMark x1="69837" y1="59643" x2="69293" y2="60000"/>
                            <a14:foregroundMark x1="78804" y1="58571" x2="78533" y2="55000"/>
                            <a14:foregroundMark x1="80163" y1="56071" x2="79620" y2="56071"/>
                            <a14:foregroundMark x1="79076" y1="55714" x2="80978" y2="58571"/>
                            <a14:backgroundMark x1="57609" y1="55714" x2="25000" y2="43571"/>
                            <a14:backgroundMark x1="25000" y1="43571" x2="21196" y2="70000"/>
                            <a14:backgroundMark x1="21196" y1="70000" x2="52174" y2="74286"/>
                            <a14:backgroundMark x1="52174" y1="74286" x2="19837" y2="47857"/>
                            <a14:backgroundMark x1="65543" y1="70668" x2="67391" y2="72857"/>
                            <a14:backgroundMark x1="48098" y1="50000" x2="64610" y2="69562"/>
                            <a14:backgroundMark x1="64677" y1="69422" x2="52717" y2="54286"/>
                            <a14:backgroundMark x1="67391" y1="72857" x2="65658" y2="70664"/>
                            <a14:backgroundMark x1="52717" y1="54286" x2="44565" y2="51786"/>
                            <a14:backgroundMark x1="57065" y1="51786" x2="38315" y2="37143"/>
                            <a14:backgroundMark x1="38315" y1="37143" x2="56522" y2="65357"/>
                            <a14:backgroundMark x1="56522" y1="65357" x2="48098" y2="41786"/>
                            <a14:backgroundMark x1="48098" y1="41786" x2="46196" y2="40357"/>
                            <a14:backgroundMark x1="61413" y1="59286" x2="66816" y2="64925"/>
                            <a14:backgroundMark x1="30978" y1="37500" x2="27446" y2="39286"/>
                            <a14:backgroundMark x1="37500" y1="23571" x2="35326" y2="24286"/>
                            <a14:backgroundMark x1="75000" y1="64286" x2="75000" y2="64286"/>
                            <a14:backgroundMark x1="73370" y1="64286" x2="78533" y2="65357"/>
                          </a14:backgroundRemoval>
                        </a14:imgEffect>
                      </a14:imgLayer>
                    </a14:imgProps>
                  </a:ext>
                  <a:ext uri="{28A0092B-C50C-407E-A947-70E740481C1C}">
                    <a14:useLocalDpi xmlns:a14="http://schemas.microsoft.com/office/drawing/2010/main"/>
                  </a:ext>
                </a:extLst>
              </a:blip>
              <a:srcRect/>
              <a:stretch>
                <a:fillRect/>
              </a:stretch>
            </p:blipFill>
            <p:spPr bwMode="auto">
              <a:xfrm>
                <a:off x="583565" y="2089467"/>
                <a:ext cx="6680836" cy="5083245"/>
              </a:xfrm>
              <a:prstGeom prst="rect">
                <a:avLst/>
              </a:prstGeom>
              <a:noFill/>
              <a:scene3d>
                <a:camera prst="orthographicFront">
                  <a:rot lat="20731343" lon="569749" rev="238028"/>
                </a:camera>
                <a:lightRig rig="threePt" dir="t"/>
              </a:scene3d>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941CB93-F8FF-4CA3-A479-72340367275D}"/>
                  </a:ext>
                </a:extLst>
              </p:cNvPr>
              <p:cNvSpPr/>
              <p:nvPr/>
            </p:nvSpPr>
            <p:spPr>
              <a:xfrm>
                <a:off x="4643120" y="4742371"/>
                <a:ext cx="493776" cy="926592"/>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4B674B31-13D6-4658-8C96-75CFEBF6A84E}"/>
                  </a:ext>
                </a:extLst>
              </p:cNvPr>
              <p:cNvSpPr/>
              <p:nvPr/>
            </p:nvSpPr>
            <p:spPr>
              <a:xfrm>
                <a:off x="2326640" y="3335196"/>
                <a:ext cx="933732" cy="1240505"/>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8926BD1B-08A9-4D8B-A662-E3845B52DB27}"/>
                  </a:ext>
                </a:extLst>
              </p:cNvPr>
              <p:cNvSpPr/>
              <p:nvPr/>
            </p:nvSpPr>
            <p:spPr>
              <a:xfrm rot="18786894">
                <a:off x="4986324" y="4826739"/>
                <a:ext cx="541041" cy="926592"/>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2" name="Freeform: Shape 41">
              <a:extLst>
                <a:ext uri="{FF2B5EF4-FFF2-40B4-BE49-F238E27FC236}">
                  <a16:creationId xmlns:a16="http://schemas.microsoft.com/office/drawing/2014/main" id="{9D8EC8AE-2B0C-4EBF-B0F4-C7FBEAB2C7F5}"/>
                </a:ext>
              </a:extLst>
            </p:cNvPr>
            <p:cNvSpPr/>
            <p:nvPr/>
          </p:nvSpPr>
          <p:spPr>
            <a:xfrm>
              <a:off x="2626995" y="3960496"/>
              <a:ext cx="2289810" cy="1493520"/>
            </a:xfrm>
            <a:custGeom>
              <a:avLst/>
              <a:gdLst>
                <a:gd name="connsiteX0" fmla="*/ 361950 w 2004060"/>
                <a:gd name="connsiteY0" fmla="*/ 0 h 1202055"/>
                <a:gd name="connsiteX1" fmla="*/ 371475 w 2004060"/>
                <a:gd name="connsiteY1" fmla="*/ 87630 h 1202055"/>
                <a:gd name="connsiteX2" fmla="*/ 259080 w 2004060"/>
                <a:gd name="connsiteY2" fmla="*/ 226695 h 1202055"/>
                <a:gd name="connsiteX3" fmla="*/ 272415 w 2004060"/>
                <a:gd name="connsiteY3" fmla="*/ 428625 h 1202055"/>
                <a:gd name="connsiteX4" fmla="*/ 622935 w 2004060"/>
                <a:gd name="connsiteY4" fmla="*/ 476250 h 1202055"/>
                <a:gd name="connsiteX5" fmla="*/ 859155 w 2004060"/>
                <a:gd name="connsiteY5" fmla="*/ 363855 h 1202055"/>
                <a:gd name="connsiteX6" fmla="*/ 872490 w 2004060"/>
                <a:gd name="connsiteY6" fmla="*/ 508635 h 1202055"/>
                <a:gd name="connsiteX7" fmla="*/ 1005840 w 2004060"/>
                <a:gd name="connsiteY7" fmla="*/ 693420 h 1202055"/>
                <a:gd name="connsiteX8" fmla="*/ 1280160 w 2004060"/>
                <a:gd name="connsiteY8" fmla="*/ 588645 h 1202055"/>
                <a:gd name="connsiteX9" fmla="*/ 1270635 w 2004060"/>
                <a:gd name="connsiteY9" fmla="*/ 649605 h 1202055"/>
                <a:gd name="connsiteX10" fmla="*/ 1466850 w 2004060"/>
                <a:gd name="connsiteY10" fmla="*/ 737235 h 1202055"/>
                <a:gd name="connsiteX11" fmla="*/ 1687830 w 2004060"/>
                <a:gd name="connsiteY11" fmla="*/ 769620 h 1202055"/>
                <a:gd name="connsiteX12" fmla="*/ 1781175 w 2004060"/>
                <a:gd name="connsiteY12" fmla="*/ 756285 h 1202055"/>
                <a:gd name="connsiteX13" fmla="*/ 1849755 w 2004060"/>
                <a:gd name="connsiteY13" fmla="*/ 701040 h 1202055"/>
                <a:gd name="connsiteX14" fmla="*/ 1905000 w 2004060"/>
                <a:gd name="connsiteY14" fmla="*/ 655320 h 1202055"/>
                <a:gd name="connsiteX15" fmla="*/ 1933575 w 2004060"/>
                <a:gd name="connsiteY15" fmla="*/ 645795 h 1202055"/>
                <a:gd name="connsiteX16" fmla="*/ 2004060 w 2004060"/>
                <a:gd name="connsiteY16" fmla="*/ 678180 h 1202055"/>
                <a:gd name="connsiteX17" fmla="*/ 1123950 w 2004060"/>
                <a:gd name="connsiteY17" fmla="*/ 1202055 h 1202055"/>
                <a:gd name="connsiteX18" fmla="*/ 0 w 2004060"/>
                <a:gd name="connsiteY18" fmla="*/ 390525 h 1202055"/>
                <a:gd name="connsiteX19" fmla="*/ 361950 w 2004060"/>
                <a:gd name="connsiteY19" fmla="*/ 0 h 1202055"/>
                <a:gd name="connsiteX0" fmla="*/ 361950 w 2004060"/>
                <a:gd name="connsiteY0" fmla="*/ 0 h 1318260"/>
                <a:gd name="connsiteX1" fmla="*/ 371475 w 2004060"/>
                <a:gd name="connsiteY1" fmla="*/ 87630 h 1318260"/>
                <a:gd name="connsiteX2" fmla="*/ 259080 w 2004060"/>
                <a:gd name="connsiteY2" fmla="*/ 226695 h 1318260"/>
                <a:gd name="connsiteX3" fmla="*/ 272415 w 2004060"/>
                <a:gd name="connsiteY3" fmla="*/ 428625 h 1318260"/>
                <a:gd name="connsiteX4" fmla="*/ 622935 w 2004060"/>
                <a:gd name="connsiteY4" fmla="*/ 476250 h 1318260"/>
                <a:gd name="connsiteX5" fmla="*/ 859155 w 2004060"/>
                <a:gd name="connsiteY5" fmla="*/ 363855 h 1318260"/>
                <a:gd name="connsiteX6" fmla="*/ 872490 w 2004060"/>
                <a:gd name="connsiteY6" fmla="*/ 508635 h 1318260"/>
                <a:gd name="connsiteX7" fmla="*/ 1005840 w 2004060"/>
                <a:gd name="connsiteY7" fmla="*/ 693420 h 1318260"/>
                <a:gd name="connsiteX8" fmla="*/ 1280160 w 2004060"/>
                <a:gd name="connsiteY8" fmla="*/ 588645 h 1318260"/>
                <a:gd name="connsiteX9" fmla="*/ 1270635 w 2004060"/>
                <a:gd name="connsiteY9" fmla="*/ 649605 h 1318260"/>
                <a:gd name="connsiteX10" fmla="*/ 1466850 w 2004060"/>
                <a:gd name="connsiteY10" fmla="*/ 737235 h 1318260"/>
                <a:gd name="connsiteX11" fmla="*/ 1687830 w 2004060"/>
                <a:gd name="connsiteY11" fmla="*/ 769620 h 1318260"/>
                <a:gd name="connsiteX12" fmla="*/ 1781175 w 2004060"/>
                <a:gd name="connsiteY12" fmla="*/ 756285 h 1318260"/>
                <a:gd name="connsiteX13" fmla="*/ 1849755 w 2004060"/>
                <a:gd name="connsiteY13" fmla="*/ 701040 h 1318260"/>
                <a:gd name="connsiteX14" fmla="*/ 1905000 w 2004060"/>
                <a:gd name="connsiteY14" fmla="*/ 655320 h 1318260"/>
                <a:gd name="connsiteX15" fmla="*/ 1933575 w 2004060"/>
                <a:gd name="connsiteY15" fmla="*/ 645795 h 1318260"/>
                <a:gd name="connsiteX16" fmla="*/ 2004060 w 2004060"/>
                <a:gd name="connsiteY16" fmla="*/ 678180 h 1318260"/>
                <a:gd name="connsiteX17" fmla="*/ 1095375 w 2004060"/>
                <a:gd name="connsiteY17" fmla="*/ 1318260 h 1318260"/>
                <a:gd name="connsiteX18" fmla="*/ 0 w 2004060"/>
                <a:gd name="connsiteY18" fmla="*/ 390525 h 1318260"/>
                <a:gd name="connsiteX19" fmla="*/ 361950 w 2004060"/>
                <a:gd name="connsiteY19" fmla="*/ 0 h 1318260"/>
                <a:gd name="connsiteX0" fmla="*/ 647700 w 2289810"/>
                <a:gd name="connsiteY0" fmla="*/ 0 h 1318260"/>
                <a:gd name="connsiteX1" fmla="*/ 657225 w 2289810"/>
                <a:gd name="connsiteY1" fmla="*/ 87630 h 1318260"/>
                <a:gd name="connsiteX2" fmla="*/ 544830 w 2289810"/>
                <a:gd name="connsiteY2" fmla="*/ 226695 h 1318260"/>
                <a:gd name="connsiteX3" fmla="*/ 558165 w 2289810"/>
                <a:gd name="connsiteY3" fmla="*/ 428625 h 1318260"/>
                <a:gd name="connsiteX4" fmla="*/ 908685 w 2289810"/>
                <a:gd name="connsiteY4" fmla="*/ 476250 h 1318260"/>
                <a:gd name="connsiteX5" fmla="*/ 1144905 w 2289810"/>
                <a:gd name="connsiteY5" fmla="*/ 363855 h 1318260"/>
                <a:gd name="connsiteX6" fmla="*/ 1158240 w 2289810"/>
                <a:gd name="connsiteY6" fmla="*/ 508635 h 1318260"/>
                <a:gd name="connsiteX7" fmla="*/ 1291590 w 2289810"/>
                <a:gd name="connsiteY7" fmla="*/ 693420 h 1318260"/>
                <a:gd name="connsiteX8" fmla="*/ 1565910 w 2289810"/>
                <a:gd name="connsiteY8" fmla="*/ 588645 h 1318260"/>
                <a:gd name="connsiteX9" fmla="*/ 1556385 w 2289810"/>
                <a:gd name="connsiteY9" fmla="*/ 649605 h 1318260"/>
                <a:gd name="connsiteX10" fmla="*/ 1752600 w 2289810"/>
                <a:gd name="connsiteY10" fmla="*/ 737235 h 1318260"/>
                <a:gd name="connsiteX11" fmla="*/ 1973580 w 2289810"/>
                <a:gd name="connsiteY11" fmla="*/ 769620 h 1318260"/>
                <a:gd name="connsiteX12" fmla="*/ 2066925 w 2289810"/>
                <a:gd name="connsiteY12" fmla="*/ 756285 h 1318260"/>
                <a:gd name="connsiteX13" fmla="*/ 2135505 w 2289810"/>
                <a:gd name="connsiteY13" fmla="*/ 701040 h 1318260"/>
                <a:gd name="connsiteX14" fmla="*/ 2190750 w 2289810"/>
                <a:gd name="connsiteY14" fmla="*/ 655320 h 1318260"/>
                <a:gd name="connsiteX15" fmla="*/ 2219325 w 2289810"/>
                <a:gd name="connsiteY15" fmla="*/ 645795 h 1318260"/>
                <a:gd name="connsiteX16" fmla="*/ 2289810 w 2289810"/>
                <a:gd name="connsiteY16" fmla="*/ 678180 h 1318260"/>
                <a:gd name="connsiteX17" fmla="*/ 1381125 w 2289810"/>
                <a:gd name="connsiteY17" fmla="*/ 1318260 h 1318260"/>
                <a:gd name="connsiteX18" fmla="*/ 0 w 2289810"/>
                <a:gd name="connsiteY18" fmla="*/ 302895 h 1318260"/>
                <a:gd name="connsiteX19" fmla="*/ 647700 w 2289810"/>
                <a:gd name="connsiteY19" fmla="*/ 0 h 1318260"/>
                <a:gd name="connsiteX0" fmla="*/ 647700 w 2289810"/>
                <a:gd name="connsiteY0" fmla="*/ 0 h 1493520"/>
                <a:gd name="connsiteX1" fmla="*/ 657225 w 2289810"/>
                <a:gd name="connsiteY1" fmla="*/ 87630 h 1493520"/>
                <a:gd name="connsiteX2" fmla="*/ 544830 w 2289810"/>
                <a:gd name="connsiteY2" fmla="*/ 226695 h 1493520"/>
                <a:gd name="connsiteX3" fmla="*/ 558165 w 2289810"/>
                <a:gd name="connsiteY3" fmla="*/ 428625 h 1493520"/>
                <a:gd name="connsiteX4" fmla="*/ 908685 w 2289810"/>
                <a:gd name="connsiteY4" fmla="*/ 476250 h 1493520"/>
                <a:gd name="connsiteX5" fmla="*/ 1144905 w 2289810"/>
                <a:gd name="connsiteY5" fmla="*/ 363855 h 1493520"/>
                <a:gd name="connsiteX6" fmla="*/ 1158240 w 2289810"/>
                <a:gd name="connsiteY6" fmla="*/ 508635 h 1493520"/>
                <a:gd name="connsiteX7" fmla="*/ 1291590 w 2289810"/>
                <a:gd name="connsiteY7" fmla="*/ 693420 h 1493520"/>
                <a:gd name="connsiteX8" fmla="*/ 1565910 w 2289810"/>
                <a:gd name="connsiteY8" fmla="*/ 588645 h 1493520"/>
                <a:gd name="connsiteX9" fmla="*/ 1556385 w 2289810"/>
                <a:gd name="connsiteY9" fmla="*/ 649605 h 1493520"/>
                <a:gd name="connsiteX10" fmla="*/ 1752600 w 2289810"/>
                <a:gd name="connsiteY10" fmla="*/ 737235 h 1493520"/>
                <a:gd name="connsiteX11" fmla="*/ 1973580 w 2289810"/>
                <a:gd name="connsiteY11" fmla="*/ 769620 h 1493520"/>
                <a:gd name="connsiteX12" fmla="*/ 2066925 w 2289810"/>
                <a:gd name="connsiteY12" fmla="*/ 756285 h 1493520"/>
                <a:gd name="connsiteX13" fmla="*/ 2135505 w 2289810"/>
                <a:gd name="connsiteY13" fmla="*/ 701040 h 1493520"/>
                <a:gd name="connsiteX14" fmla="*/ 2190750 w 2289810"/>
                <a:gd name="connsiteY14" fmla="*/ 655320 h 1493520"/>
                <a:gd name="connsiteX15" fmla="*/ 2219325 w 2289810"/>
                <a:gd name="connsiteY15" fmla="*/ 645795 h 1493520"/>
                <a:gd name="connsiteX16" fmla="*/ 2289810 w 2289810"/>
                <a:gd name="connsiteY16" fmla="*/ 678180 h 1493520"/>
                <a:gd name="connsiteX17" fmla="*/ 1162050 w 2289810"/>
                <a:gd name="connsiteY17" fmla="*/ 1493520 h 1493520"/>
                <a:gd name="connsiteX18" fmla="*/ 0 w 2289810"/>
                <a:gd name="connsiteY18" fmla="*/ 302895 h 1493520"/>
                <a:gd name="connsiteX19" fmla="*/ 647700 w 2289810"/>
                <a:gd name="connsiteY19" fmla="*/ 0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89810" h="1493520">
                  <a:moveTo>
                    <a:pt x="647700" y="0"/>
                  </a:moveTo>
                  <a:lnTo>
                    <a:pt x="657225" y="87630"/>
                  </a:lnTo>
                  <a:lnTo>
                    <a:pt x="544830" y="226695"/>
                  </a:lnTo>
                  <a:lnTo>
                    <a:pt x="558165" y="428625"/>
                  </a:lnTo>
                  <a:lnTo>
                    <a:pt x="908685" y="476250"/>
                  </a:lnTo>
                  <a:lnTo>
                    <a:pt x="1144905" y="363855"/>
                  </a:lnTo>
                  <a:lnTo>
                    <a:pt x="1158240" y="508635"/>
                  </a:lnTo>
                  <a:lnTo>
                    <a:pt x="1291590" y="693420"/>
                  </a:lnTo>
                  <a:lnTo>
                    <a:pt x="1565910" y="588645"/>
                  </a:lnTo>
                  <a:lnTo>
                    <a:pt x="1556385" y="649605"/>
                  </a:lnTo>
                  <a:lnTo>
                    <a:pt x="1752600" y="737235"/>
                  </a:lnTo>
                  <a:lnTo>
                    <a:pt x="1973580" y="769620"/>
                  </a:lnTo>
                  <a:lnTo>
                    <a:pt x="2066925" y="756285"/>
                  </a:lnTo>
                  <a:lnTo>
                    <a:pt x="2135505" y="701040"/>
                  </a:lnTo>
                  <a:lnTo>
                    <a:pt x="2190750" y="655320"/>
                  </a:lnTo>
                  <a:lnTo>
                    <a:pt x="2219325" y="645795"/>
                  </a:lnTo>
                  <a:lnTo>
                    <a:pt x="2289810" y="678180"/>
                  </a:lnTo>
                  <a:lnTo>
                    <a:pt x="1162050" y="1493520"/>
                  </a:lnTo>
                  <a:lnTo>
                    <a:pt x="0" y="302895"/>
                  </a:lnTo>
                  <a:lnTo>
                    <a:pt x="647700" y="0"/>
                  </a:lnTo>
                  <a:close/>
                </a:path>
              </a:pathLst>
            </a:custGeom>
            <a:solidFill>
              <a:srgbClr val="1C1C1C"/>
            </a:solidFill>
            <a:ln w="3810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reeform: Shape 42">
              <a:extLst>
                <a:ext uri="{FF2B5EF4-FFF2-40B4-BE49-F238E27FC236}">
                  <a16:creationId xmlns:a16="http://schemas.microsoft.com/office/drawing/2014/main" id="{EEB25775-67F2-42D1-810F-8B40E60AD3A6}"/>
                </a:ext>
              </a:extLst>
            </p:cNvPr>
            <p:cNvSpPr/>
            <p:nvPr/>
          </p:nvSpPr>
          <p:spPr>
            <a:xfrm>
              <a:off x="4241800" y="4216400"/>
              <a:ext cx="1978660" cy="1534160"/>
            </a:xfrm>
            <a:custGeom>
              <a:avLst/>
              <a:gdLst>
                <a:gd name="connsiteX0" fmla="*/ 683260 w 1978660"/>
                <a:gd name="connsiteY0" fmla="*/ 421640 h 1534160"/>
                <a:gd name="connsiteX1" fmla="*/ 736600 w 1978660"/>
                <a:gd name="connsiteY1" fmla="*/ 452120 h 1534160"/>
                <a:gd name="connsiteX2" fmla="*/ 756920 w 1978660"/>
                <a:gd name="connsiteY2" fmla="*/ 429260 h 1534160"/>
                <a:gd name="connsiteX3" fmla="*/ 833120 w 1978660"/>
                <a:gd name="connsiteY3" fmla="*/ 406400 h 1534160"/>
                <a:gd name="connsiteX4" fmla="*/ 861060 w 1978660"/>
                <a:gd name="connsiteY4" fmla="*/ 414020 h 1534160"/>
                <a:gd name="connsiteX5" fmla="*/ 894080 w 1978660"/>
                <a:gd name="connsiteY5" fmla="*/ 373380 h 1534160"/>
                <a:gd name="connsiteX6" fmla="*/ 944880 w 1978660"/>
                <a:gd name="connsiteY6" fmla="*/ 373380 h 1534160"/>
                <a:gd name="connsiteX7" fmla="*/ 993140 w 1978660"/>
                <a:gd name="connsiteY7" fmla="*/ 355600 h 1534160"/>
                <a:gd name="connsiteX8" fmla="*/ 1036320 w 1978660"/>
                <a:gd name="connsiteY8" fmla="*/ 383540 h 1534160"/>
                <a:gd name="connsiteX9" fmla="*/ 1036320 w 1978660"/>
                <a:gd name="connsiteY9" fmla="*/ 421640 h 1534160"/>
                <a:gd name="connsiteX10" fmla="*/ 1054100 w 1978660"/>
                <a:gd name="connsiteY10" fmla="*/ 439420 h 1534160"/>
                <a:gd name="connsiteX11" fmla="*/ 1084580 w 1978660"/>
                <a:gd name="connsiteY11" fmla="*/ 416560 h 1534160"/>
                <a:gd name="connsiteX12" fmla="*/ 1115060 w 1978660"/>
                <a:gd name="connsiteY12" fmla="*/ 424180 h 1534160"/>
                <a:gd name="connsiteX13" fmla="*/ 1170940 w 1978660"/>
                <a:gd name="connsiteY13" fmla="*/ 429260 h 1534160"/>
                <a:gd name="connsiteX14" fmla="*/ 1176020 w 1978660"/>
                <a:gd name="connsiteY14" fmla="*/ 472440 h 1534160"/>
                <a:gd name="connsiteX15" fmla="*/ 1206500 w 1978660"/>
                <a:gd name="connsiteY15" fmla="*/ 495300 h 1534160"/>
                <a:gd name="connsiteX16" fmla="*/ 1221740 w 1978660"/>
                <a:gd name="connsiteY16" fmla="*/ 515620 h 1534160"/>
                <a:gd name="connsiteX17" fmla="*/ 1193800 w 1978660"/>
                <a:gd name="connsiteY17" fmla="*/ 561340 h 1534160"/>
                <a:gd name="connsiteX18" fmla="*/ 1168400 w 1978660"/>
                <a:gd name="connsiteY18" fmla="*/ 561340 h 1534160"/>
                <a:gd name="connsiteX19" fmla="*/ 1173480 w 1978660"/>
                <a:gd name="connsiteY19" fmla="*/ 607060 h 1534160"/>
                <a:gd name="connsiteX20" fmla="*/ 1173480 w 1978660"/>
                <a:gd name="connsiteY20" fmla="*/ 652780 h 1534160"/>
                <a:gd name="connsiteX21" fmla="*/ 1145540 w 1978660"/>
                <a:gd name="connsiteY21" fmla="*/ 668020 h 1534160"/>
                <a:gd name="connsiteX22" fmla="*/ 1130300 w 1978660"/>
                <a:gd name="connsiteY22" fmla="*/ 708660 h 1534160"/>
                <a:gd name="connsiteX23" fmla="*/ 1209040 w 1978660"/>
                <a:gd name="connsiteY23" fmla="*/ 716280 h 1534160"/>
                <a:gd name="connsiteX24" fmla="*/ 1290320 w 1978660"/>
                <a:gd name="connsiteY24" fmla="*/ 703580 h 1534160"/>
                <a:gd name="connsiteX25" fmla="*/ 1371600 w 1978660"/>
                <a:gd name="connsiteY25" fmla="*/ 690880 h 1534160"/>
                <a:gd name="connsiteX26" fmla="*/ 1402080 w 1978660"/>
                <a:gd name="connsiteY26" fmla="*/ 685800 h 1534160"/>
                <a:gd name="connsiteX27" fmla="*/ 1442720 w 1978660"/>
                <a:gd name="connsiteY27" fmla="*/ 645160 h 1534160"/>
                <a:gd name="connsiteX28" fmla="*/ 1539240 w 1978660"/>
                <a:gd name="connsiteY28" fmla="*/ 614680 h 1534160"/>
                <a:gd name="connsiteX29" fmla="*/ 1607820 w 1978660"/>
                <a:gd name="connsiteY29" fmla="*/ 576580 h 1534160"/>
                <a:gd name="connsiteX30" fmla="*/ 1630680 w 1978660"/>
                <a:gd name="connsiteY30" fmla="*/ 551180 h 1534160"/>
                <a:gd name="connsiteX31" fmla="*/ 1625600 w 1978660"/>
                <a:gd name="connsiteY31" fmla="*/ 505460 h 1534160"/>
                <a:gd name="connsiteX32" fmla="*/ 1734820 w 1978660"/>
                <a:gd name="connsiteY32" fmla="*/ 518160 h 1534160"/>
                <a:gd name="connsiteX33" fmla="*/ 1770380 w 1978660"/>
                <a:gd name="connsiteY33" fmla="*/ 485140 h 1534160"/>
                <a:gd name="connsiteX34" fmla="*/ 1790700 w 1978660"/>
                <a:gd name="connsiteY34" fmla="*/ 431800 h 1534160"/>
                <a:gd name="connsiteX35" fmla="*/ 1790700 w 1978660"/>
                <a:gd name="connsiteY35" fmla="*/ 363220 h 1534160"/>
                <a:gd name="connsiteX36" fmla="*/ 1772920 w 1978660"/>
                <a:gd name="connsiteY36" fmla="*/ 274320 h 1534160"/>
                <a:gd name="connsiteX37" fmla="*/ 1727200 w 1978660"/>
                <a:gd name="connsiteY37" fmla="*/ 218440 h 1534160"/>
                <a:gd name="connsiteX38" fmla="*/ 1684020 w 1978660"/>
                <a:gd name="connsiteY38" fmla="*/ 129540 h 1534160"/>
                <a:gd name="connsiteX39" fmla="*/ 1656080 w 1978660"/>
                <a:gd name="connsiteY39" fmla="*/ 63500 h 1534160"/>
                <a:gd name="connsiteX40" fmla="*/ 1676400 w 1978660"/>
                <a:gd name="connsiteY40" fmla="*/ 25400 h 1534160"/>
                <a:gd name="connsiteX41" fmla="*/ 1821180 w 1978660"/>
                <a:gd name="connsiteY41" fmla="*/ 0 h 1534160"/>
                <a:gd name="connsiteX42" fmla="*/ 1978660 w 1978660"/>
                <a:gd name="connsiteY42" fmla="*/ 271780 h 1534160"/>
                <a:gd name="connsiteX43" fmla="*/ 1877060 w 1978660"/>
                <a:gd name="connsiteY43" fmla="*/ 1313180 h 1534160"/>
                <a:gd name="connsiteX44" fmla="*/ 1336040 w 1978660"/>
                <a:gd name="connsiteY44" fmla="*/ 1534160 h 1534160"/>
                <a:gd name="connsiteX45" fmla="*/ 655320 w 1978660"/>
                <a:gd name="connsiteY45" fmla="*/ 1496060 h 1534160"/>
                <a:gd name="connsiteX46" fmla="*/ 0 w 1978660"/>
                <a:gd name="connsiteY46" fmla="*/ 739140 h 1534160"/>
                <a:gd name="connsiteX47" fmla="*/ 683260 w 1978660"/>
                <a:gd name="connsiteY47" fmla="*/ 421640 h 1534160"/>
                <a:gd name="connsiteX0" fmla="*/ 683260 w 1978660"/>
                <a:gd name="connsiteY0" fmla="*/ 421640 h 1534160"/>
                <a:gd name="connsiteX1" fmla="*/ 736600 w 1978660"/>
                <a:gd name="connsiteY1" fmla="*/ 452120 h 1534160"/>
                <a:gd name="connsiteX2" fmla="*/ 756920 w 1978660"/>
                <a:gd name="connsiteY2" fmla="*/ 429260 h 1534160"/>
                <a:gd name="connsiteX3" fmla="*/ 833120 w 1978660"/>
                <a:gd name="connsiteY3" fmla="*/ 406400 h 1534160"/>
                <a:gd name="connsiteX4" fmla="*/ 861060 w 1978660"/>
                <a:gd name="connsiteY4" fmla="*/ 414020 h 1534160"/>
                <a:gd name="connsiteX5" fmla="*/ 894080 w 1978660"/>
                <a:gd name="connsiteY5" fmla="*/ 373380 h 1534160"/>
                <a:gd name="connsiteX6" fmla="*/ 944880 w 1978660"/>
                <a:gd name="connsiteY6" fmla="*/ 373380 h 1534160"/>
                <a:gd name="connsiteX7" fmla="*/ 993140 w 1978660"/>
                <a:gd name="connsiteY7" fmla="*/ 355600 h 1534160"/>
                <a:gd name="connsiteX8" fmla="*/ 1036320 w 1978660"/>
                <a:gd name="connsiteY8" fmla="*/ 383540 h 1534160"/>
                <a:gd name="connsiteX9" fmla="*/ 1036320 w 1978660"/>
                <a:gd name="connsiteY9" fmla="*/ 421640 h 1534160"/>
                <a:gd name="connsiteX10" fmla="*/ 1054100 w 1978660"/>
                <a:gd name="connsiteY10" fmla="*/ 439420 h 1534160"/>
                <a:gd name="connsiteX11" fmla="*/ 1084580 w 1978660"/>
                <a:gd name="connsiteY11" fmla="*/ 416560 h 1534160"/>
                <a:gd name="connsiteX12" fmla="*/ 1115060 w 1978660"/>
                <a:gd name="connsiteY12" fmla="*/ 424180 h 1534160"/>
                <a:gd name="connsiteX13" fmla="*/ 1170940 w 1978660"/>
                <a:gd name="connsiteY13" fmla="*/ 429260 h 1534160"/>
                <a:gd name="connsiteX14" fmla="*/ 1176020 w 1978660"/>
                <a:gd name="connsiteY14" fmla="*/ 472440 h 1534160"/>
                <a:gd name="connsiteX15" fmla="*/ 1206500 w 1978660"/>
                <a:gd name="connsiteY15" fmla="*/ 495300 h 1534160"/>
                <a:gd name="connsiteX16" fmla="*/ 1221740 w 1978660"/>
                <a:gd name="connsiteY16" fmla="*/ 515620 h 1534160"/>
                <a:gd name="connsiteX17" fmla="*/ 1193800 w 1978660"/>
                <a:gd name="connsiteY17" fmla="*/ 561340 h 1534160"/>
                <a:gd name="connsiteX18" fmla="*/ 1168400 w 1978660"/>
                <a:gd name="connsiteY18" fmla="*/ 561340 h 1534160"/>
                <a:gd name="connsiteX19" fmla="*/ 1173480 w 1978660"/>
                <a:gd name="connsiteY19" fmla="*/ 607060 h 1534160"/>
                <a:gd name="connsiteX20" fmla="*/ 1173480 w 1978660"/>
                <a:gd name="connsiteY20" fmla="*/ 652780 h 1534160"/>
                <a:gd name="connsiteX21" fmla="*/ 1145540 w 1978660"/>
                <a:gd name="connsiteY21" fmla="*/ 668020 h 1534160"/>
                <a:gd name="connsiteX22" fmla="*/ 1130300 w 1978660"/>
                <a:gd name="connsiteY22" fmla="*/ 708660 h 1534160"/>
                <a:gd name="connsiteX23" fmla="*/ 1209040 w 1978660"/>
                <a:gd name="connsiteY23" fmla="*/ 716280 h 1534160"/>
                <a:gd name="connsiteX24" fmla="*/ 1290320 w 1978660"/>
                <a:gd name="connsiteY24" fmla="*/ 703580 h 1534160"/>
                <a:gd name="connsiteX25" fmla="*/ 1371600 w 1978660"/>
                <a:gd name="connsiteY25" fmla="*/ 690880 h 1534160"/>
                <a:gd name="connsiteX26" fmla="*/ 1402080 w 1978660"/>
                <a:gd name="connsiteY26" fmla="*/ 685800 h 1534160"/>
                <a:gd name="connsiteX27" fmla="*/ 1442720 w 1978660"/>
                <a:gd name="connsiteY27" fmla="*/ 645160 h 1534160"/>
                <a:gd name="connsiteX28" fmla="*/ 1539240 w 1978660"/>
                <a:gd name="connsiteY28" fmla="*/ 614680 h 1534160"/>
                <a:gd name="connsiteX29" fmla="*/ 1607820 w 1978660"/>
                <a:gd name="connsiteY29" fmla="*/ 576580 h 1534160"/>
                <a:gd name="connsiteX30" fmla="*/ 1630680 w 1978660"/>
                <a:gd name="connsiteY30" fmla="*/ 551180 h 1534160"/>
                <a:gd name="connsiteX31" fmla="*/ 1644650 w 1978660"/>
                <a:gd name="connsiteY31" fmla="*/ 514985 h 1534160"/>
                <a:gd name="connsiteX32" fmla="*/ 1734820 w 1978660"/>
                <a:gd name="connsiteY32" fmla="*/ 518160 h 1534160"/>
                <a:gd name="connsiteX33" fmla="*/ 1770380 w 1978660"/>
                <a:gd name="connsiteY33" fmla="*/ 485140 h 1534160"/>
                <a:gd name="connsiteX34" fmla="*/ 1790700 w 1978660"/>
                <a:gd name="connsiteY34" fmla="*/ 431800 h 1534160"/>
                <a:gd name="connsiteX35" fmla="*/ 1790700 w 1978660"/>
                <a:gd name="connsiteY35" fmla="*/ 363220 h 1534160"/>
                <a:gd name="connsiteX36" fmla="*/ 1772920 w 1978660"/>
                <a:gd name="connsiteY36" fmla="*/ 274320 h 1534160"/>
                <a:gd name="connsiteX37" fmla="*/ 1727200 w 1978660"/>
                <a:gd name="connsiteY37" fmla="*/ 218440 h 1534160"/>
                <a:gd name="connsiteX38" fmla="*/ 1684020 w 1978660"/>
                <a:gd name="connsiteY38" fmla="*/ 129540 h 1534160"/>
                <a:gd name="connsiteX39" fmla="*/ 1656080 w 1978660"/>
                <a:gd name="connsiteY39" fmla="*/ 63500 h 1534160"/>
                <a:gd name="connsiteX40" fmla="*/ 1676400 w 1978660"/>
                <a:gd name="connsiteY40" fmla="*/ 25400 h 1534160"/>
                <a:gd name="connsiteX41" fmla="*/ 1821180 w 1978660"/>
                <a:gd name="connsiteY41" fmla="*/ 0 h 1534160"/>
                <a:gd name="connsiteX42" fmla="*/ 1978660 w 1978660"/>
                <a:gd name="connsiteY42" fmla="*/ 271780 h 1534160"/>
                <a:gd name="connsiteX43" fmla="*/ 1877060 w 1978660"/>
                <a:gd name="connsiteY43" fmla="*/ 1313180 h 1534160"/>
                <a:gd name="connsiteX44" fmla="*/ 1336040 w 1978660"/>
                <a:gd name="connsiteY44" fmla="*/ 1534160 h 1534160"/>
                <a:gd name="connsiteX45" fmla="*/ 655320 w 1978660"/>
                <a:gd name="connsiteY45" fmla="*/ 1496060 h 1534160"/>
                <a:gd name="connsiteX46" fmla="*/ 0 w 1978660"/>
                <a:gd name="connsiteY46" fmla="*/ 739140 h 1534160"/>
                <a:gd name="connsiteX47" fmla="*/ 683260 w 1978660"/>
                <a:gd name="connsiteY47" fmla="*/ 421640 h 153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78660" h="1534160">
                  <a:moveTo>
                    <a:pt x="683260" y="421640"/>
                  </a:moveTo>
                  <a:lnTo>
                    <a:pt x="736600" y="452120"/>
                  </a:lnTo>
                  <a:lnTo>
                    <a:pt x="756920" y="429260"/>
                  </a:lnTo>
                  <a:lnTo>
                    <a:pt x="833120" y="406400"/>
                  </a:lnTo>
                  <a:lnTo>
                    <a:pt x="861060" y="414020"/>
                  </a:lnTo>
                  <a:lnTo>
                    <a:pt x="894080" y="373380"/>
                  </a:lnTo>
                  <a:lnTo>
                    <a:pt x="944880" y="373380"/>
                  </a:lnTo>
                  <a:lnTo>
                    <a:pt x="993140" y="355600"/>
                  </a:lnTo>
                  <a:lnTo>
                    <a:pt x="1036320" y="383540"/>
                  </a:lnTo>
                  <a:lnTo>
                    <a:pt x="1036320" y="421640"/>
                  </a:lnTo>
                  <a:lnTo>
                    <a:pt x="1054100" y="439420"/>
                  </a:lnTo>
                  <a:lnTo>
                    <a:pt x="1084580" y="416560"/>
                  </a:lnTo>
                  <a:lnTo>
                    <a:pt x="1115060" y="424180"/>
                  </a:lnTo>
                  <a:lnTo>
                    <a:pt x="1170940" y="429260"/>
                  </a:lnTo>
                  <a:lnTo>
                    <a:pt x="1176020" y="472440"/>
                  </a:lnTo>
                  <a:lnTo>
                    <a:pt x="1206500" y="495300"/>
                  </a:lnTo>
                  <a:lnTo>
                    <a:pt x="1221740" y="515620"/>
                  </a:lnTo>
                  <a:lnTo>
                    <a:pt x="1193800" y="561340"/>
                  </a:lnTo>
                  <a:lnTo>
                    <a:pt x="1168400" y="561340"/>
                  </a:lnTo>
                  <a:lnTo>
                    <a:pt x="1173480" y="607060"/>
                  </a:lnTo>
                  <a:lnTo>
                    <a:pt x="1173480" y="652780"/>
                  </a:lnTo>
                  <a:lnTo>
                    <a:pt x="1145540" y="668020"/>
                  </a:lnTo>
                  <a:lnTo>
                    <a:pt x="1130300" y="708660"/>
                  </a:lnTo>
                  <a:lnTo>
                    <a:pt x="1209040" y="716280"/>
                  </a:lnTo>
                  <a:lnTo>
                    <a:pt x="1290320" y="703580"/>
                  </a:lnTo>
                  <a:lnTo>
                    <a:pt x="1371600" y="690880"/>
                  </a:lnTo>
                  <a:lnTo>
                    <a:pt x="1402080" y="685800"/>
                  </a:lnTo>
                  <a:lnTo>
                    <a:pt x="1442720" y="645160"/>
                  </a:lnTo>
                  <a:lnTo>
                    <a:pt x="1539240" y="614680"/>
                  </a:lnTo>
                  <a:lnTo>
                    <a:pt x="1607820" y="576580"/>
                  </a:lnTo>
                  <a:lnTo>
                    <a:pt x="1630680" y="551180"/>
                  </a:lnTo>
                  <a:lnTo>
                    <a:pt x="1644650" y="514985"/>
                  </a:lnTo>
                  <a:lnTo>
                    <a:pt x="1734820" y="518160"/>
                  </a:lnTo>
                  <a:lnTo>
                    <a:pt x="1770380" y="485140"/>
                  </a:lnTo>
                  <a:lnTo>
                    <a:pt x="1790700" y="431800"/>
                  </a:lnTo>
                  <a:lnTo>
                    <a:pt x="1790700" y="363220"/>
                  </a:lnTo>
                  <a:lnTo>
                    <a:pt x="1772920" y="274320"/>
                  </a:lnTo>
                  <a:lnTo>
                    <a:pt x="1727200" y="218440"/>
                  </a:lnTo>
                  <a:lnTo>
                    <a:pt x="1684020" y="129540"/>
                  </a:lnTo>
                  <a:lnTo>
                    <a:pt x="1656080" y="63500"/>
                  </a:lnTo>
                  <a:lnTo>
                    <a:pt x="1676400" y="25400"/>
                  </a:lnTo>
                  <a:lnTo>
                    <a:pt x="1821180" y="0"/>
                  </a:lnTo>
                  <a:lnTo>
                    <a:pt x="1978660" y="271780"/>
                  </a:lnTo>
                  <a:lnTo>
                    <a:pt x="1877060" y="1313180"/>
                  </a:lnTo>
                  <a:lnTo>
                    <a:pt x="1336040" y="1534160"/>
                  </a:lnTo>
                  <a:lnTo>
                    <a:pt x="655320" y="1496060"/>
                  </a:lnTo>
                  <a:lnTo>
                    <a:pt x="0" y="739140"/>
                  </a:lnTo>
                  <a:lnTo>
                    <a:pt x="683260" y="421640"/>
                  </a:lnTo>
                  <a:close/>
                </a:path>
              </a:pathLst>
            </a:custGeom>
            <a:solidFill>
              <a:srgbClr val="1C1C1C"/>
            </a:solidFill>
            <a:ln w="3810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8" name="Group 137">
            <a:extLst>
              <a:ext uri="{FF2B5EF4-FFF2-40B4-BE49-F238E27FC236}">
                <a16:creationId xmlns:a16="http://schemas.microsoft.com/office/drawing/2014/main" id="{71C4B22E-DFA5-4346-A61A-78EFFAF1587B}"/>
              </a:ext>
            </a:extLst>
          </p:cNvPr>
          <p:cNvGrpSpPr/>
          <p:nvPr/>
        </p:nvGrpSpPr>
        <p:grpSpPr>
          <a:xfrm>
            <a:off x="4554178" y="2131796"/>
            <a:ext cx="377177" cy="464437"/>
            <a:chOff x="3671248" y="1508078"/>
            <a:chExt cx="522436" cy="643302"/>
          </a:xfrm>
        </p:grpSpPr>
        <p:sp>
          <p:nvSpPr>
            <p:cNvPr id="148" name="Isosceles Triangle 147">
              <a:extLst>
                <a:ext uri="{FF2B5EF4-FFF2-40B4-BE49-F238E27FC236}">
                  <a16:creationId xmlns:a16="http://schemas.microsoft.com/office/drawing/2014/main" id="{F2626689-F7F2-4003-8348-0AC21FE8977F}"/>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49" name="Straight Connector 148">
              <a:extLst>
                <a:ext uri="{FF2B5EF4-FFF2-40B4-BE49-F238E27FC236}">
                  <a16:creationId xmlns:a16="http://schemas.microsoft.com/office/drawing/2014/main" id="{6AB831C5-4814-4312-89E6-61C82113717B}"/>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0E7CFB81-1163-4BBD-ACE3-3443E3AE04F0}"/>
              </a:ext>
            </a:extLst>
          </p:cNvPr>
          <p:cNvGrpSpPr/>
          <p:nvPr/>
        </p:nvGrpSpPr>
        <p:grpSpPr>
          <a:xfrm>
            <a:off x="5390862" y="2302838"/>
            <a:ext cx="377177" cy="464437"/>
            <a:chOff x="3671248" y="1508078"/>
            <a:chExt cx="522436" cy="643302"/>
          </a:xfrm>
        </p:grpSpPr>
        <p:sp>
          <p:nvSpPr>
            <p:cNvPr id="146" name="Isosceles Triangle 145">
              <a:extLst>
                <a:ext uri="{FF2B5EF4-FFF2-40B4-BE49-F238E27FC236}">
                  <a16:creationId xmlns:a16="http://schemas.microsoft.com/office/drawing/2014/main" id="{01F96D7D-EE3F-48E1-8B30-2D9F8F3E2E1B}"/>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47" name="Straight Connector 146">
              <a:extLst>
                <a:ext uri="{FF2B5EF4-FFF2-40B4-BE49-F238E27FC236}">
                  <a16:creationId xmlns:a16="http://schemas.microsoft.com/office/drawing/2014/main" id="{97EEC152-DCAA-448E-9801-1E267193BF24}"/>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40" name="Group 139">
            <a:extLst>
              <a:ext uri="{FF2B5EF4-FFF2-40B4-BE49-F238E27FC236}">
                <a16:creationId xmlns:a16="http://schemas.microsoft.com/office/drawing/2014/main" id="{4C1509BF-8F1E-4E86-91EB-7E34FBEBACF1}"/>
              </a:ext>
            </a:extLst>
          </p:cNvPr>
          <p:cNvGrpSpPr/>
          <p:nvPr/>
        </p:nvGrpSpPr>
        <p:grpSpPr>
          <a:xfrm>
            <a:off x="6227546" y="2471220"/>
            <a:ext cx="377177" cy="464437"/>
            <a:chOff x="3671248" y="1508078"/>
            <a:chExt cx="522436" cy="643302"/>
          </a:xfrm>
        </p:grpSpPr>
        <p:sp>
          <p:nvSpPr>
            <p:cNvPr id="144" name="Isosceles Triangle 143">
              <a:extLst>
                <a:ext uri="{FF2B5EF4-FFF2-40B4-BE49-F238E27FC236}">
                  <a16:creationId xmlns:a16="http://schemas.microsoft.com/office/drawing/2014/main" id="{4C260A5A-6376-445B-82F0-4E2C776EBB44}"/>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45" name="Straight Connector 144">
              <a:extLst>
                <a:ext uri="{FF2B5EF4-FFF2-40B4-BE49-F238E27FC236}">
                  <a16:creationId xmlns:a16="http://schemas.microsoft.com/office/drawing/2014/main" id="{54488999-FD80-4371-9F87-C5D3DACE4411}"/>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41" name="Group 140">
            <a:extLst>
              <a:ext uri="{FF2B5EF4-FFF2-40B4-BE49-F238E27FC236}">
                <a16:creationId xmlns:a16="http://schemas.microsoft.com/office/drawing/2014/main" id="{9C54B8BF-5C59-4D93-B815-1EA77738556F}"/>
              </a:ext>
            </a:extLst>
          </p:cNvPr>
          <p:cNvGrpSpPr/>
          <p:nvPr/>
        </p:nvGrpSpPr>
        <p:grpSpPr>
          <a:xfrm>
            <a:off x="7064227" y="2643215"/>
            <a:ext cx="377177" cy="464437"/>
            <a:chOff x="3671248" y="1508078"/>
            <a:chExt cx="522436" cy="643302"/>
          </a:xfrm>
        </p:grpSpPr>
        <p:sp>
          <p:nvSpPr>
            <p:cNvPr id="142" name="Isosceles Triangle 141">
              <a:extLst>
                <a:ext uri="{FF2B5EF4-FFF2-40B4-BE49-F238E27FC236}">
                  <a16:creationId xmlns:a16="http://schemas.microsoft.com/office/drawing/2014/main" id="{1AAC0D62-C25D-4EEA-8D4F-3BAA54D16724}"/>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43" name="Straight Connector 142">
              <a:extLst>
                <a:ext uri="{FF2B5EF4-FFF2-40B4-BE49-F238E27FC236}">
                  <a16:creationId xmlns:a16="http://schemas.microsoft.com/office/drawing/2014/main" id="{96E21E77-26F3-4AB7-9B53-FB98187B33D3}"/>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7AF5308B-DEF4-4C16-ADF8-BE6F17BF4A7D}"/>
              </a:ext>
            </a:extLst>
          </p:cNvPr>
          <p:cNvGrpSpPr/>
          <p:nvPr/>
        </p:nvGrpSpPr>
        <p:grpSpPr>
          <a:xfrm>
            <a:off x="2044126" y="1617658"/>
            <a:ext cx="377177" cy="464437"/>
            <a:chOff x="3671248" y="1508078"/>
            <a:chExt cx="522436" cy="643302"/>
          </a:xfrm>
        </p:grpSpPr>
        <p:sp>
          <p:nvSpPr>
            <p:cNvPr id="154" name="Isosceles Triangle 153">
              <a:extLst>
                <a:ext uri="{FF2B5EF4-FFF2-40B4-BE49-F238E27FC236}">
                  <a16:creationId xmlns:a16="http://schemas.microsoft.com/office/drawing/2014/main" id="{B8497A12-37F4-4985-BED3-5DD4AC5886D6}"/>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55" name="Straight Connector 154">
              <a:extLst>
                <a:ext uri="{FF2B5EF4-FFF2-40B4-BE49-F238E27FC236}">
                  <a16:creationId xmlns:a16="http://schemas.microsoft.com/office/drawing/2014/main" id="{2AB038EA-65F6-4C9D-B31A-F5CBC127C521}"/>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23" name="TextBox 222">
            <a:extLst>
              <a:ext uri="{FF2B5EF4-FFF2-40B4-BE49-F238E27FC236}">
                <a16:creationId xmlns:a16="http://schemas.microsoft.com/office/drawing/2014/main" id="{CEA64F7D-1675-497A-89A0-CAFE6C406F5C}"/>
              </a:ext>
            </a:extLst>
          </p:cNvPr>
          <p:cNvSpPr txBox="1"/>
          <p:nvPr/>
        </p:nvSpPr>
        <p:spPr>
          <a:xfrm>
            <a:off x="99060" y="1833180"/>
            <a:ext cx="1443024" cy="646331"/>
          </a:xfrm>
          <a:prstGeom prst="rect">
            <a:avLst/>
          </a:prstGeom>
          <a:noFill/>
        </p:spPr>
        <p:txBody>
          <a:bodyPr wrap="none" rtlCol="0">
            <a:spAutoFit/>
          </a:bodyPr>
          <a:lstStyle/>
          <a:p>
            <a:pPr algn="ctr"/>
            <a:r>
              <a:rPr lang="en-US" dirty="0">
                <a:solidFill>
                  <a:srgbClr val="E7E6E6"/>
                </a:solidFill>
              </a:rPr>
              <a:t>Airplane with</a:t>
            </a:r>
          </a:p>
          <a:p>
            <a:pPr algn="ctr"/>
            <a:r>
              <a:rPr lang="en-US" dirty="0">
                <a:solidFill>
                  <a:srgbClr val="E7E6E6"/>
                </a:solidFill>
              </a:rPr>
              <a:t>Radar</a:t>
            </a:r>
          </a:p>
        </p:txBody>
      </p:sp>
      <p:sp>
        <p:nvSpPr>
          <p:cNvPr id="224" name="TextBox 223">
            <a:extLst>
              <a:ext uri="{FF2B5EF4-FFF2-40B4-BE49-F238E27FC236}">
                <a16:creationId xmlns:a16="http://schemas.microsoft.com/office/drawing/2014/main" id="{39544289-1BF2-4980-A8A0-BFE749166AD9}"/>
              </a:ext>
            </a:extLst>
          </p:cNvPr>
          <p:cNvSpPr txBox="1"/>
          <p:nvPr/>
        </p:nvSpPr>
        <p:spPr>
          <a:xfrm>
            <a:off x="6279809" y="3107244"/>
            <a:ext cx="1946816" cy="369332"/>
          </a:xfrm>
          <a:prstGeom prst="rect">
            <a:avLst/>
          </a:prstGeom>
          <a:noFill/>
        </p:spPr>
        <p:txBody>
          <a:bodyPr wrap="none" rtlCol="0">
            <a:spAutoFit/>
          </a:bodyPr>
          <a:lstStyle/>
          <a:p>
            <a:pPr algn="ctr"/>
            <a:r>
              <a:rPr lang="en-US" dirty="0">
                <a:solidFill>
                  <a:srgbClr val="E7E6E6"/>
                </a:solidFill>
              </a:rPr>
              <a:t>Synthetic Aperture</a:t>
            </a:r>
          </a:p>
        </p:txBody>
      </p:sp>
      <p:pic>
        <p:nvPicPr>
          <p:cNvPr id="1026" name="Picture 2" descr="Free Vectors | Simple mountain illustration 3">
            <a:extLst>
              <a:ext uri="{FF2B5EF4-FFF2-40B4-BE49-F238E27FC236}">
                <a16:creationId xmlns:a16="http://schemas.microsoft.com/office/drawing/2014/main" id="{2F24EFFB-AC33-4846-8B2B-0AA0E3F8520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3532" r="97792">
                        <a14:foregroundMark x1="7506" y1="70294" x2="11479" y2="68824"/>
                        <a14:foregroundMark x1="91391" y1="69412" x2="91391" y2="69412"/>
                        <a14:foregroundMark x1="94702" y1="73235" x2="94702" y2="73235"/>
                        <a14:foregroundMark x1="98013" y1="73824" x2="98013" y2="73824"/>
                        <a14:foregroundMark x1="3532" y1="72353" x2="3532" y2="72353"/>
                      </a14:backgroundRemoval>
                    </a14:imgEffect>
                  </a14:imgLayer>
                </a14:imgProps>
              </a:ext>
              <a:ext uri="{28A0092B-C50C-407E-A947-70E740481C1C}">
                <a14:useLocalDpi xmlns:a14="http://schemas.microsoft.com/office/drawing/2010/main"/>
              </a:ext>
            </a:extLst>
          </a:blip>
          <a:srcRect/>
          <a:stretch>
            <a:fillRect/>
          </a:stretch>
        </p:blipFill>
        <p:spPr bwMode="auto">
          <a:xfrm>
            <a:off x="-5954010" y="-657224"/>
            <a:ext cx="5577600" cy="4186278"/>
          </a:xfrm>
          <a:prstGeom prst="rect">
            <a:avLst/>
          </a:prstGeom>
          <a:noFill/>
          <a:scene3d>
            <a:camera prst="isometricLeftDown">
              <a:rot lat="273969" lon="2179391" rev="21255923"/>
            </a:camera>
            <a:lightRig rig="threePt" dir="t"/>
          </a:scene3d>
          <a:extLst>
            <a:ext uri="{909E8E84-426E-40DD-AFC4-6F175D3DCCD1}">
              <a14:hiddenFill xmlns:a14="http://schemas.microsoft.com/office/drawing/2010/main">
                <a:solidFill>
                  <a:srgbClr val="FFFFFF"/>
                </a:solidFill>
              </a14:hiddenFill>
            </a:ext>
          </a:extLst>
        </p:spPr>
      </p:pic>
      <p:pic>
        <p:nvPicPr>
          <p:cNvPr id="1030" name="Picture 6" descr="8+ Thousand Isometric Mountain Landscape Royalty-Free Images, Stock Photos  &amp; Pictures | Shutterstock">
            <a:extLst>
              <a:ext uri="{FF2B5EF4-FFF2-40B4-BE49-F238E27FC236}">
                <a16:creationId xmlns:a16="http://schemas.microsoft.com/office/drawing/2014/main" id="{46C26260-D5A1-4DC5-8118-267966EC85B2}"/>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138242" y="6949123"/>
            <a:ext cx="5878416" cy="447270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our Simple Line Drawings of Airplanes in Isometric View 60519427 Vector  Art at Vecteezy">
            <a:extLst>
              <a:ext uri="{FF2B5EF4-FFF2-40B4-BE49-F238E27FC236}">
                <a16:creationId xmlns:a16="http://schemas.microsoft.com/office/drawing/2014/main" id="{A564723F-5478-4BC1-80C5-D471FC9A7218}"/>
              </a:ext>
            </a:extLst>
          </p:cNvPr>
          <p:cNvPicPr>
            <a:picLocks noChangeAspect="1" noChangeArrowheads="1"/>
          </p:cNvPicPr>
          <p:nvPr/>
        </p:nvPicPr>
        <p:blipFill rotWithShape="1">
          <a:blip r:embed="rId8" cstate="screen">
            <a:extLst>
              <a:ext uri="{BEBA8EAE-BF5A-486C-A8C5-ECC9F3942E4B}">
                <a14:imgProps xmlns:a14="http://schemas.microsoft.com/office/drawing/2010/main">
                  <a14:imgLayer r:embed="rId9">
                    <a14:imgEffect>
                      <a14:backgroundRemoval t="0" b="76098" l="19657" r="100000">
                        <a14:foregroundMark x1="54602" y1="48049" x2="39782" y2="40488"/>
                        <a14:foregroundMark x1="39782" y1="40488" x2="59126" y2="47073"/>
                      </a14:backgroundRemoval>
                    </a14:imgEffect>
                  </a14:imgLayer>
                </a14:imgProps>
              </a:ext>
              <a:ext uri="{28A0092B-C50C-407E-A947-70E740481C1C}">
                <a14:useLocalDpi xmlns:a14="http://schemas.microsoft.com/office/drawing/2010/main"/>
              </a:ext>
            </a:extLst>
          </a:blip>
          <a:srcRect/>
          <a:stretch/>
        </p:blipFill>
        <p:spPr bwMode="auto">
          <a:xfrm>
            <a:off x="399519" y="900684"/>
            <a:ext cx="1741701" cy="1112203"/>
          </a:xfrm>
          <a:prstGeom prst="rect">
            <a:avLst/>
          </a:prstGeom>
          <a:noFill/>
          <a:scene3d>
            <a:camera prst="orthographicFront">
              <a:rot lat="0" lon="299990" rev="180000"/>
            </a:camera>
            <a:lightRig rig="threePt" dir="t"/>
          </a:scene3d>
          <a:extLst>
            <a:ext uri="{909E8E84-426E-40DD-AFC4-6F175D3DCCD1}">
              <a14:hiddenFill xmlns:a14="http://schemas.microsoft.com/office/drawing/2010/main">
                <a:solidFill>
                  <a:srgbClr val="FFFFFF"/>
                </a:solidFill>
              </a14:hiddenFill>
            </a:ext>
          </a:extLst>
        </p:spPr>
      </p:pic>
      <p:pic>
        <p:nvPicPr>
          <p:cNvPr id="126" name="Picture 10" descr="Four Simple Line Drawings of Airplanes in Isometric View 60519427 Vector  Art at Vecteezy">
            <a:extLst>
              <a:ext uri="{FF2B5EF4-FFF2-40B4-BE49-F238E27FC236}">
                <a16:creationId xmlns:a16="http://schemas.microsoft.com/office/drawing/2014/main" id="{52D5B80F-6FEF-46C0-997E-EAAE981E2A47}"/>
              </a:ext>
            </a:extLst>
          </p:cNvPr>
          <p:cNvPicPr>
            <a:picLocks noChangeAspect="1" noChangeArrowheads="1"/>
          </p:cNvPicPr>
          <p:nvPr/>
        </p:nvPicPr>
        <p:blipFill rotWithShape="1">
          <a:blip r:embed="rId8" cstate="screen">
            <a:extLst>
              <a:ext uri="{BEBA8EAE-BF5A-486C-A8C5-ECC9F3942E4B}">
                <a14:imgProps xmlns:a14="http://schemas.microsoft.com/office/drawing/2010/main">
                  <a14:imgLayer r:embed="rId9">
                    <a14:imgEffect>
                      <a14:backgroundRemoval t="0" b="76098" l="19657" r="100000">
                        <a14:foregroundMark x1="54602" y1="48049" x2="39782" y2="40488"/>
                        <a14:foregroundMark x1="39782" y1="40488" x2="59126" y2="47073"/>
                      </a14:backgroundRemoval>
                    </a14:imgEffect>
                  </a14:imgLayer>
                </a14:imgProps>
              </a:ext>
              <a:ext uri="{28A0092B-C50C-407E-A947-70E740481C1C}">
                <a14:useLocalDpi xmlns:a14="http://schemas.microsoft.com/office/drawing/2010/main"/>
              </a:ext>
            </a:extLst>
          </a:blip>
          <a:srcRect/>
          <a:stretch/>
        </p:blipFill>
        <p:spPr bwMode="auto">
          <a:xfrm>
            <a:off x="643359" y="534924"/>
            <a:ext cx="1741701" cy="1112203"/>
          </a:xfrm>
          <a:prstGeom prst="rect">
            <a:avLst/>
          </a:prstGeom>
          <a:noFill/>
          <a:scene3d>
            <a:camera prst="orthographicFront">
              <a:rot lat="0" lon="299990" rev="180000"/>
            </a:camera>
            <a:lightRig rig="threePt" dir="t"/>
          </a:scene3d>
          <a:extLst>
            <a:ext uri="{909E8E84-426E-40DD-AFC4-6F175D3DCCD1}">
              <a14:hiddenFill xmlns:a14="http://schemas.microsoft.com/office/drawing/2010/main">
                <a:solidFill>
                  <a:srgbClr val="FFFFFF"/>
                </a:solidFill>
              </a14:hiddenFill>
            </a:ext>
          </a:extLst>
        </p:spPr>
      </p:pic>
      <p:pic>
        <p:nvPicPr>
          <p:cNvPr id="127" name="Picture 10" descr="Four Simple Line Drawings of Airplanes in Isometric View 60519427 Vector  Art at Vecteezy">
            <a:extLst>
              <a:ext uri="{FF2B5EF4-FFF2-40B4-BE49-F238E27FC236}">
                <a16:creationId xmlns:a16="http://schemas.microsoft.com/office/drawing/2014/main" id="{3DADCDC0-4E5A-4777-9E99-AA3742831FD3}"/>
              </a:ext>
            </a:extLst>
          </p:cNvPr>
          <p:cNvPicPr>
            <a:picLocks noChangeAspect="1" noChangeArrowheads="1"/>
          </p:cNvPicPr>
          <p:nvPr/>
        </p:nvPicPr>
        <p:blipFill rotWithShape="1">
          <a:blip r:embed="rId8" cstate="screen">
            <a:extLst>
              <a:ext uri="{BEBA8EAE-BF5A-486C-A8C5-ECC9F3942E4B}">
                <a14:imgProps xmlns:a14="http://schemas.microsoft.com/office/drawing/2010/main">
                  <a14:imgLayer r:embed="rId9">
                    <a14:imgEffect>
                      <a14:backgroundRemoval t="0" b="76098" l="19657" r="100000">
                        <a14:foregroundMark x1="54602" y1="48049" x2="39782" y2="40488"/>
                        <a14:foregroundMark x1="39782" y1="40488" x2="59126" y2="47073"/>
                      </a14:backgroundRemoval>
                    </a14:imgEffect>
                  </a14:imgLayer>
                </a14:imgProps>
              </a:ext>
              <a:ext uri="{28A0092B-C50C-407E-A947-70E740481C1C}">
                <a14:useLocalDpi xmlns:a14="http://schemas.microsoft.com/office/drawing/2010/main"/>
              </a:ext>
            </a:extLst>
          </a:blip>
          <a:srcRect/>
          <a:stretch/>
        </p:blipFill>
        <p:spPr bwMode="auto">
          <a:xfrm>
            <a:off x="940539" y="275844"/>
            <a:ext cx="1741701" cy="1112203"/>
          </a:xfrm>
          <a:prstGeom prst="rect">
            <a:avLst/>
          </a:prstGeom>
          <a:noFill/>
          <a:scene3d>
            <a:camera prst="orthographicFront">
              <a:rot lat="0" lon="299990" rev="180000"/>
            </a:camera>
            <a:lightRig rig="threePt" dir="t"/>
          </a:scene3d>
          <a:extLst>
            <a:ext uri="{909E8E84-426E-40DD-AFC4-6F175D3DCCD1}">
              <a14:hiddenFill xmlns:a14="http://schemas.microsoft.com/office/drawing/2010/main">
                <a:solidFill>
                  <a:srgbClr val="FFFFFF"/>
                </a:solidFill>
              </a14:hiddenFill>
            </a:ext>
          </a:extLst>
        </p:spPr>
      </p:pic>
      <p:pic>
        <p:nvPicPr>
          <p:cNvPr id="128" name="Picture 10" descr="Four Simple Line Drawings of Airplanes in Isometric View 60519427 Vector  Art at Vecteezy">
            <a:extLst>
              <a:ext uri="{FF2B5EF4-FFF2-40B4-BE49-F238E27FC236}">
                <a16:creationId xmlns:a16="http://schemas.microsoft.com/office/drawing/2014/main" id="{AB2167E0-D9DD-4271-84C2-A3A8A83A423C}"/>
              </a:ext>
            </a:extLst>
          </p:cNvPr>
          <p:cNvPicPr>
            <a:picLocks noChangeAspect="1" noChangeArrowheads="1"/>
          </p:cNvPicPr>
          <p:nvPr/>
        </p:nvPicPr>
        <p:blipFill rotWithShape="1">
          <a:blip r:embed="rId8" cstate="screen">
            <a:extLst>
              <a:ext uri="{BEBA8EAE-BF5A-486C-A8C5-ECC9F3942E4B}">
                <a14:imgProps xmlns:a14="http://schemas.microsoft.com/office/drawing/2010/main">
                  <a14:imgLayer r:embed="rId9">
                    <a14:imgEffect>
                      <a14:backgroundRemoval t="0" b="76098" l="19657" r="100000">
                        <a14:foregroundMark x1="54602" y1="48049" x2="39782" y2="40488"/>
                        <a14:foregroundMark x1="39782" y1="40488" x2="59126" y2="47073"/>
                      </a14:backgroundRemoval>
                    </a14:imgEffect>
                  </a14:imgLayer>
                </a14:imgProps>
              </a:ext>
              <a:ext uri="{28A0092B-C50C-407E-A947-70E740481C1C}">
                <a14:useLocalDpi xmlns:a14="http://schemas.microsoft.com/office/drawing/2010/main"/>
              </a:ext>
            </a:extLst>
          </a:blip>
          <a:srcRect/>
          <a:stretch/>
        </p:blipFill>
        <p:spPr bwMode="auto">
          <a:xfrm>
            <a:off x="1344399" y="0"/>
            <a:ext cx="1741701" cy="1112203"/>
          </a:xfrm>
          <a:prstGeom prst="rect">
            <a:avLst/>
          </a:prstGeom>
          <a:noFill/>
          <a:scene3d>
            <a:camera prst="orthographicFront">
              <a:rot lat="0" lon="299990" rev="180000"/>
            </a:camera>
            <a:lightRig rig="threePt" dir="t"/>
          </a:scene3d>
          <a:extLst>
            <a:ext uri="{909E8E84-426E-40DD-AFC4-6F175D3DCCD1}">
              <a14:hiddenFill xmlns:a14="http://schemas.microsoft.com/office/drawing/2010/main">
                <a:solidFill>
                  <a:srgbClr val="FFFFFF"/>
                </a:solidFill>
              </a14:hiddenFill>
            </a:ext>
          </a:extLst>
        </p:spPr>
      </p:pic>
      <p:sp>
        <p:nvSpPr>
          <p:cNvPr id="46" name="Cube 45">
            <a:extLst>
              <a:ext uri="{FF2B5EF4-FFF2-40B4-BE49-F238E27FC236}">
                <a16:creationId xmlns:a16="http://schemas.microsoft.com/office/drawing/2014/main" id="{A858E5C8-4A2A-48FF-B1AE-14A07A7B7C6E}"/>
              </a:ext>
            </a:extLst>
          </p:cNvPr>
          <p:cNvSpPr/>
          <p:nvPr/>
        </p:nvSpPr>
        <p:spPr>
          <a:xfrm>
            <a:off x="-2998326" y="3516196"/>
            <a:ext cx="2293620" cy="2522220"/>
          </a:xfrm>
          <a:prstGeom prst="cube">
            <a:avLst>
              <a:gd name="adj" fmla="val 439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C69757AD-B1AE-4E51-87A4-F5AE5AF1F586}"/>
              </a:ext>
            </a:extLst>
          </p:cNvPr>
          <p:cNvGrpSpPr/>
          <p:nvPr/>
        </p:nvGrpSpPr>
        <p:grpSpPr>
          <a:xfrm>
            <a:off x="-2496273" y="7032970"/>
            <a:ext cx="6680836" cy="5412879"/>
            <a:chOff x="0" y="4463776"/>
            <a:chExt cx="6680836" cy="5412879"/>
          </a:xfrm>
        </p:grpSpPr>
        <p:grpSp>
          <p:nvGrpSpPr>
            <p:cNvPr id="238" name="Group 237">
              <a:extLst>
                <a:ext uri="{FF2B5EF4-FFF2-40B4-BE49-F238E27FC236}">
                  <a16:creationId xmlns:a16="http://schemas.microsoft.com/office/drawing/2014/main" id="{367C599B-82A3-4F7A-86F3-E068C1B2A8DD}"/>
                </a:ext>
              </a:extLst>
            </p:cNvPr>
            <p:cNvGrpSpPr/>
            <p:nvPr/>
          </p:nvGrpSpPr>
          <p:grpSpPr>
            <a:xfrm>
              <a:off x="0" y="4793410"/>
              <a:ext cx="6680836" cy="5083245"/>
              <a:chOff x="328151" y="2593062"/>
              <a:chExt cx="6680836" cy="5083245"/>
            </a:xfrm>
          </p:grpSpPr>
          <p:grpSp>
            <p:nvGrpSpPr>
              <p:cNvPr id="239" name="Group 238">
                <a:extLst>
                  <a:ext uri="{FF2B5EF4-FFF2-40B4-BE49-F238E27FC236}">
                    <a16:creationId xmlns:a16="http://schemas.microsoft.com/office/drawing/2014/main" id="{F20ED7E9-3736-4696-8D73-2F5CC827EE8E}"/>
                  </a:ext>
                </a:extLst>
              </p:cNvPr>
              <p:cNvGrpSpPr/>
              <p:nvPr/>
            </p:nvGrpSpPr>
            <p:grpSpPr>
              <a:xfrm>
                <a:off x="328151" y="2593062"/>
                <a:ext cx="6680836" cy="5083245"/>
                <a:chOff x="583565" y="2089467"/>
                <a:chExt cx="6680836" cy="5083245"/>
              </a:xfrm>
            </p:grpSpPr>
            <p:pic>
              <p:nvPicPr>
                <p:cNvPr id="242" name="Picture 8" descr="8+ Thousand Isometric Mountain Landscape Royalty-Free Images, Stock Photos  &amp; Pictures | Shutterstock">
                  <a:extLst>
                    <a:ext uri="{FF2B5EF4-FFF2-40B4-BE49-F238E27FC236}">
                      <a16:creationId xmlns:a16="http://schemas.microsoft.com/office/drawing/2014/main" id="{F3F72BBA-83F5-484D-996E-D86D5157D1E1}"/>
                    </a:ext>
                  </a:extLst>
                </p:cNvPr>
                <p:cNvPicPr>
                  <a:picLocks noChangeAspect="1" noChangeArrowheads="1"/>
                </p:cNvPicPr>
                <p:nvPr/>
              </p:nvPicPr>
              <p:blipFill>
                <a:blip r:embed="rId10">
                  <a:duotone>
                    <a:prstClr val="black"/>
                    <a:srgbClr val="FF0000">
                      <a:tint val="45000"/>
                      <a:satMod val="400000"/>
                    </a:srgbClr>
                  </a:duotone>
                  <a:extLst>
                    <a:ext uri="{BEBA8EAE-BF5A-486C-A8C5-ECC9F3942E4B}">
                      <a14:imgProps xmlns:a14="http://schemas.microsoft.com/office/drawing/2010/main">
                        <a14:imgLayer r:embed="rId4">
                          <a14:imgEffect>
                            <a14:backgroundRemoval t="8929" b="90000" l="9783" r="89946">
                              <a14:foregroundMark x1="57065" y1="8929" x2="57065" y2="8929"/>
                              <a14:foregroundMark x1="67120" y1="64286" x2="73498" y2="64047"/>
                              <a14:foregroundMark x1="74339" y1="62484" x2="69837" y2="59643"/>
                              <a14:foregroundMark x1="69837" y1="59643" x2="69293" y2="60000"/>
                              <a14:foregroundMark x1="78804" y1="58571" x2="78533" y2="55000"/>
                              <a14:foregroundMark x1="80163" y1="56071" x2="79620" y2="56071"/>
                              <a14:foregroundMark x1="79076" y1="55714" x2="80978" y2="58571"/>
                              <a14:backgroundMark x1="57609" y1="55714" x2="25000" y2="43571"/>
                              <a14:backgroundMark x1="25000" y1="43571" x2="21196" y2="70000"/>
                              <a14:backgroundMark x1="21196" y1="70000" x2="52174" y2="74286"/>
                              <a14:backgroundMark x1="52174" y1="74286" x2="19837" y2="47857"/>
                              <a14:backgroundMark x1="65543" y1="70668" x2="67391" y2="72857"/>
                              <a14:backgroundMark x1="48098" y1="50000" x2="64610" y2="69562"/>
                              <a14:backgroundMark x1="64677" y1="69422" x2="52717" y2="54286"/>
                              <a14:backgroundMark x1="67391" y1="72857" x2="65658" y2="70664"/>
                              <a14:backgroundMark x1="52717" y1="54286" x2="44565" y2="51786"/>
                              <a14:backgroundMark x1="57065" y1="51786" x2="38315" y2="37143"/>
                              <a14:backgroundMark x1="38315" y1="37143" x2="56522" y2="65357"/>
                              <a14:backgroundMark x1="56522" y1="65357" x2="48098" y2="41786"/>
                              <a14:backgroundMark x1="48098" y1="41786" x2="46196" y2="40357"/>
                              <a14:backgroundMark x1="61413" y1="59286" x2="66816" y2="64925"/>
                              <a14:backgroundMark x1="30978" y1="37500" x2="27446" y2="39286"/>
                              <a14:backgroundMark x1="37500" y1="23571" x2="35326" y2="24286"/>
                              <a14:backgroundMark x1="75000" y1="64286" x2="75000" y2="64286"/>
                              <a14:backgroundMark x1="73370" y1="64286" x2="78533" y2="65357"/>
                            </a14:backgroundRemoval>
                          </a14:imgEffect>
                          <a14:imgEffect>
                            <a14:artisticBlur radius="4"/>
                          </a14:imgEffect>
                        </a14:imgLayer>
                      </a14:imgProps>
                    </a:ext>
                    <a:ext uri="{28A0092B-C50C-407E-A947-70E740481C1C}">
                      <a14:useLocalDpi xmlns:a14="http://schemas.microsoft.com/office/drawing/2010/main"/>
                    </a:ext>
                  </a:extLst>
                </a:blip>
                <a:srcRect/>
                <a:stretch>
                  <a:fillRect/>
                </a:stretch>
              </p:blipFill>
              <p:spPr bwMode="auto">
                <a:xfrm>
                  <a:off x="583565" y="2089467"/>
                  <a:ext cx="6680836" cy="5083245"/>
                </a:xfrm>
                <a:prstGeom prst="rect">
                  <a:avLst/>
                </a:prstGeom>
                <a:noFill/>
                <a:scene3d>
                  <a:camera prst="orthographicFront">
                    <a:rot lat="20731343" lon="569749" rev="238028"/>
                  </a:camera>
                  <a:lightRig rig="threePt" dir="t"/>
                </a:scene3d>
                <a:extLst>
                  <a:ext uri="{909E8E84-426E-40DD-AFC4-6F175D3DCCD1}">
                    <a14:hiddenFill xmlns:a14="http://schemas.microsoft.com/office/drawing/2010/main">
                      <a:solidFill>
                        <a:srgbClr val="FFFFFF"/>
                      </a:solidFill>
                    </a14:hiddenFill>
                  </a:ext>
                </a:extLst>
              </p:spPr>
            </p:pic>
            <p:sp>
              <p:nvSpPr>
                <p:cNvPr id="243" name="Rectangle 242">
                  <a:extLst>
                    <a:ext uri="{FF2B5EF4-FFF2-40B4-BE49-F238E27FC236}">
                      <a16:creationId xmlns:a16="http://schemas.microsoft.com/office/drawing/2014/main" id="{151AD79D-7E74-4D8F-A942-BB6F21847F7C}"/>
                    </a:ext>
                  </a:extLst>
                </p:cNvPr>
                <p:cNvSpPr/>
                <p:nvPr/>
              </p:nvSpPr>
              <p:spPr>
                <a:xfrm>
                  <a:off x="4643120" y="4742371"/>
                  <a:ext cx="493776" cy="926592"/>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36658413-E9F6-4A7A-8135-CB26039B0D1D}"/>
                    </a:ext>
                  </a:extLst>
                </p:cNvPr>
                <p:cNvSpPr/>
                <p:nvPr/>
              </p:nvSpPr>
              <p:spPr>
                <a:xfrm>
                  <a:off x="2326640" y="3335196"/>
                  <a:ext cx="933732" cy="1240505"/>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9793AB89-377F-40AD-9DA5-6A7A535B6531}"/>
                    </a:ext>
                  </a:extLst>
                </p:cNvPr>
                <p:cNvSpPr/>
                <p:nvPr/>
              </p:nvSpPr>
              <p:spPr>
                <a:xfrm rot="18786894">
                  <a:off x="4986324" y="4826739"/>
                  <a:ext cx="541041" cy="926592"/>
                </a:xfrm>
                <a:prstGeom prst="rect">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0" name="Freeform: Shape 239">
                <a:extLst>
                  <a:ext uri="{FF2B5EF4-FFF2-40B4-BE49-F238E27FC236}">
                    <a16:creationId xmlns:a16="http://schemas.microsoft.com/office/drawing/2014/main" id="{28416DBF-A645-4B49-9737-667174C15F82}"/>
                  </a:ext>
                </a:extLst>
              </p:cNvPr>
              <p:cNvSpPr/>
              <p:nvPr/>
            </p:nvSpPr>
            <p:spPr>
              <a:xfrm>
                <a:off x="2626995" y="3960496"/>
                <a:ext cx="2289810" cy="1493520"/>
              </a:xfrm>
              <a:custGeom>
                <a:avLst/>
                <a:gdLst>
                  <a:gd name="connsiteX0" fmla="*/ 361950 w 2004060"/>
                  <a:gd name="connsiteY0" fmla="*/ 0 h 1202055"/>
                  <a:gd name="connsiteX1" fmla="*/ 371475 w 2004060"/>
                  <a:gd name="connsiteY1" fmla="*/ 87630 h 1202055"/>
                  <a:gd name="connsiteX2" fmla="*/ 259080 w 2004060"/>
                  <a:gd name="connsiteY2" fmla="*/ 226695 h 1202055"/>
                  <a:gd name="connsiteX3" fmla="*/ 272415 w 2004060"/>
                  <a:gd name="connsiteY3" fmla="*/ 428625 h 1202055"/>
                  <a:gd name="connsiteX4" fmla="*/ 622935 w 2004060"/>
                  <a:gd name="connsiteY4" fmla="*/ 476250 h 1202055"/>
                  <a:gd name="connsiteX5" fmla="*/ 859155 w 2004060"/>
                  <a:gd name="connsiteY5" fmla="*/ 363855 h 1202055"/>
                  <a:gd name="connsiteX6" fmla="*/ 872490 w 2004060"/>
                  <a:gd name="connsiteY6" fmla="*/ 508635 h 1202055"/>
                  <a:gd name="connsiteX7" fmla="*/ 1005840 w 2004060"/>
                  <a:gd name="connsiteY7" fmla="*/ 693420 h 1202055"/>
                  <a:gd name="connsiteX8" fmla="*/ 1280160 w 2004060"/>
                  <a:gd name="connsiteY8" fmla="*/ 588645 h 1202055"/>
                  <a:gd name="connsiteX9" fmla="*/ 1270635 w 2004060"/>
                  <a:gd name="connsiteY9" fmla="*/ 649605 h 1202055"/>
                  <a:gd name="connsiteX10" fmla="*/ 1466850 w 2004060"/>
                  <a:gd name="connsiteY10" fmla="*/ 737235 h 1202055"/>
                  <a:gd name="connsiteX11" fmla="*/ 1687830 w 2004060"/>
                  <a:gd name="connsiteY11" fmla="*/ 769620 h 1202055"/>
                  <a:gd name="connsiteX12" fmla="*/ 1781175 w 2004060"/>
                  <a:gd name="connsiteY12" fmla="*/ 756285 h 1202055"/>
                  <a:gd name="connsiteX13" fmla="*/ 1849755 w 2004060"/>
                  <a:gd name="connsiteY13" fmla="*/ 701040 h 1202055"/>
                  <a:gd name="connsiteX14" fmla="*/ 1905000 w 2004060"/>
                  <a:gd name="connsiteY14" fmla="*/ 655320 h 1202055"/>
                  <a:gd name="connsiteX15" fmla="*/ 1933575 w 2004060"/>
                  <a:gd name="connsiteY15" fmla="*/ 645795 h 1202055"/>
                  <a:gd name="connsiteX16" fmla="*/ 2004060 w 2004060"/>
                  <a:gd name="connsiteY16" fmla="*/ 678180 h 1202055"/>
                  <a:gd name="connsiteX17" fmla="*/ 1123950 w 2004060"/>
                  <a:gd name="connsiteY17" fmla="*/ 1202055 h 1202055"/>
                  <a:gd name="connsiteX18" fmla="*/ 0 w 2004060"/>
                  <a:gd name="connsiteY18" fmla="*/ 390525 h 1202055"/>
                  <a:gd name="connsiteX19" fmla="*/ 361950 w 2004060"/>
                  <a:gd name="connsiteY19" fmla="*/ 0 h 1202055"/>
                  <a:gd name="connsiteX0" fmla="*/ 361950 w 2004060"/>
                  <a:gd name="connsiteY0" fmla="*/ 0 h 1318260"/>
                  <a:gd name="connsiteX1" fmla="*/ 371475 w 2004060"/>
                  <a:gd name="connsiteY1" fmla="*/ 87630 h 1318260"/>
                  <a:gd name="connsiteX2" fmla="*/ 259080 w 2004060"/>
                  <a:gd name="connsiteY2" fmla="*/ 226695 h 1318260"/>
                  <a:gd name="connsiteX3" fmla="*/ 272415 w 2004060"/>
                  <a:gd name="connsiteY3" fmla="*/ 428625 h 1318260"/>
                  <a:gd name="connsiteX4" fmla="*/ 622935 w 2004060"/>
                  <a:gd name="connsiteY4" fmla="*/ 476250 h 1318260"/>
                  <a:gd name="connsiteX5" fmla="*/ 859155 w 2004060"/>
                  <a:gd name="connsiteY5" fmla="*/ 363855 h 1318260"/>
                  <a:gd name="connsiteX6" fmla="*/ 872490 w 2004060"/>
                  <a:gd name="connsiteY6" fmla="*/ 508635 h 1318260"/>
                  <a:gd name="connsiteX7" fmla="*/ 1005840 w 2004060"/>
                  <a:gd name="connsiteY7" fmla="*/ 693420 h 1318260"/>
                  <a:gd name="connsiteX8" fmla="*/ 1280160 w 2004060"/>
                  <a:gd name="connsiteY8" fmla="*/ 588645 h 1318260"/>
                  <a:gd name="connsiteX9" fmla="*/ 1270635 w 2004060"/>
                  <a:gd name="connsiteY9" fmla="*/ 649605 h 1318260"/>
                  <a:gd name="connsiteX10" fmla="*/ 1466850 w 2004060"/>
                  <a:gd name="connsiteY10" fmla="*/ 737235 h 1318260"/>
                  <a:gd name="connsiteX11" fmla="*/ 1687830 w 2004060"/>
                  <a:gd name="connsiteY11" fmla="*/ 769620 h 1318260"/>
                  <a:gd name="connsiteX12" fmla="*/ 1781175 w 2004060"/>
                  <a:gd name="connsiteY12" fmla="*/ 756285 h 1318260"/>
                  <a:gd name="connsiteX13" fmla="*/ 1849755 w 2004060"/>
                  <a:gd name="connsiteY13" fmla="*/ 701040 h 1318260"/>
                  <a:gd name="connsiteX14" fmla="*/ 1905000 w 2004060"/>
                  <a:gd name="connsiteY14" fmla="*/ 655320 h 1318260"/>
                  <a:gd name="connsiteX15" fmla="*/ 1933575 w 2004060"/>
                  <a:gd name="connsiteY15" fmla="*/ 645795 h 1318260"/>
                  <a:gd name="connsiteX16" fmla="*/ 2004060 w 2004060"/>
                  <a:gd name="connsiteY16" fmla="*/ 678180 h 1318260"/>
                  <a:gd name="connsiteX17" fmla="*/ 1095375 w 2004060"/>
                  <a:gd name="connsiteY17" fmla="*/ 1318260 h 1318260"/>
                  <a:gd name="connsiteX18" fmla="*/ 0 w 2004060"/>
                  <a:gd name="connsiteY18" fmla="*/ 390525 h 1318260"/>
                  <a:gd name="connsiteX19" fmla="*/ 361950 w 2004060"/>
                  <a:gd name="connsiteY19" fmla="*/ 0 h 1318260"/>
                  <a:gd name="connsiteX0" fmla="*/ 647700 w 2289810"/>
                  <a:gd name="connsiteY0" fmla="*/ 0 h 1318260"/>
                  <a:gd name="connsiteX1" fmla="*/ 657225 w 2289810"/>
                  <a:gd name="connsiteY1" fmla="*/ 87630 h 1318260"/>
                  <a:gd name="connsiteX2" fmla="*/ 544830 w 2289810"/>
                  <a:gd name="connsiteY2" fmla="*/ 226695 h 1318260"/>
                  <a:gd name="connsiteX3" fmla="*/ 558165 w 2289810"/>
                  <a:gd name="connsiteY3" fmla="*/ 428625 h 1318260"/>
                  <a:gd name="connsiteX4" fmla="*/ 908685 w 2289810"/>
                  <a:gd name="connsiteY4" fmla="*/ 476250 h 1318260"/>
                  <a:gd name="connsiteX5" fmla="*/ 1144905 w 2289810"/>
                  <a:gd name="connsiteY5" fmla="*/ 363855 h 1318260"/>
                  <a:gd name="connsiteX6" fmla="*/ 1158240 w 2289810"/>
                  <a:gd name="connsiteY6" fmla="*/ 508635 h 1318260"/>
                  <a:gd name="connsiteX7" fmla="*/ 1291590 w 2289810"/>
                  <a:gd name="connsiteY7" fmla="*/ 693420 h 1318260"/>
                  <a:gd name="connsiteX8" fmla="*/ 1565910 w 2289810"/>
                  <a:gd name="connsiteY8" fmla="*/ 588645 h 1318260"/>
                  <a:gd name="connsiteX9" fmla="*/ 1556385 w 2289810"/>
                  <a:gd name="connsiteY9" fmla="*/ 649605 h 1318260"/>
                  <a:gd name="connsiteX10" fmla="*/ 1752600 w 2289810"/>
                  <a:gd name="connsiteY10" fmla="*/ 737235 h 1318260"/>
                  <a:gd name="connsiteX11" fmla="*/ 1973580 w 2289810"/>
                  <a:gd name="connsiteY11" fmla="*/ 769620 h 1318260"/>
                  <a:gd name="connsiteX12" fmla="*/ 2066925 w 2289810"/>
                  <a:gd name="connsiteY12" fmla="*/ 756285 h 1318260"/>
                  <a:gd name="connsiteX13" fmla="*/ 2135505 w 2289810"/>
                  <a:gd name="connsiteY13" fmla="*/ 701040 h 1318260"/>
                  <a:gd name="connsiteX14" fmla="*/ 2190750 w 2289810"/>
                  <a:gd name="connsiteY14" fmla="*/ 655320 h 1318260"/>
                  <a:gd name="connsiteX15" fmla="*/ 2219325 w 2289810"/>
                  <a:gd name="connsiteY15" fmla="*/ 645795 h 1318260"/>
                  <a:gd name="connsiteX16" fmla="*/ 2289810 w 2289810"/>
                  <a:gd name="connsiteY16" fmla="*/ 678180 h 1318260"/>
                  <a:gd name="connsiteX17" fmla="*/ 1381125 w 2289810"/>
                  <a:gd name="connsiteY17" fmla="*/ 1318260 h 1318260"/>
                  <a:gd name="connsiteX18" fmla="*/ 0 w 2289810"/>
                  <a:gd name="connsiteY18" fmla="*/ 302895 h 1318260"/>
                  <a:gd name="connsiteX19" fmla="*/ 647700 w 2289810"/>
                  <a:gd name="connsiteY19" fmla="*/ 0 h 1318260"/>
                  <a:gd name="connsiteX0" fmla="*/ 647700 w 2289810"/>
                  <a:gd name="connsiteY0" fmla="*/ 0 h 1493520"/>
                  <a:gd name="connsiteX1" fmla="*/ 657225 w 2289810"/>
                  <a:gd name="connsiteY1" fmla="*/ 87630 h 1493520"/>
                  <a:gd name="connsiteX2" fmla="*/ 544830 w 2289810"/>
                  <a:gd name="connsiteY2" fmla="*/ 226695 h 1493520"/>
                  <a:gd name="connsiteX3" fmla="*/ 558165 w 2289810"/>
                  <a:gd name="connsiteY3" fmla="*/ 428625 h 1493520"/>
                  <a:gd name="connsiteX4" fmla="*/ 908685 w 2289810"/>
                  <a:gd name="connsiteY4" fmla="*/ 476250 h 1493520"/>
                  <a:gd name="connsiteX5" fmla="*/ 1144905 w 2289810"/>
                  <a:gd name="connsiteY5" fmla="*/ 363855 h 1493520"/>
                  <a:gd name="connsiteX6" fmla="*/ 1158240 w 2289810"/>
                  <a:gd name="connsiteY6" fmla="*/ 508635 h 1493520"/>
                  <a:gd name="connsiteX7" fmla="*/ 1291590 w 2289810"/>
                  <a:gd name="connsiteY7" fmla="*/ 693420 h 1493520"/>
                  <a:gd name="connsiteX8" fmla="*/ 1565910 w 2289810"/>
                  <a:gd name="connsiteY8" fmla="*/ 588645 h 1493520"/>
                  <a:gd name="connsiteX9" fmla="*/ 1556385 w 2289810"/>
                  <a:gd name="connsiteY9" fmla="*/ 649605 h 1493520"/>
                  <a:gd name="connsiteX10" fmla="*/ 1752600 w 2289810"/>
                  <a:gd name="connsiteY10" fmla="*/ 737235 h 1493520"/>
                  <a:gd name="connsiteX11" fmla="*/ 1973580 w 2289810"/>
                  <a:gd name="connsiteY11" fmla="*/ 769620 h 1493520"/>
                  <a:gd name="connsiteX12" fmla="*/ 2066925 w 2289810"/>
                  <a:gd name="connsiteY12" fmla="*/ 756285 h 1493520"/>
                  <a:gd name="connsiteX13" fmla="*/ 2135505 w 2289810"/>
                  <a:gd name="connsiteY13" fmla="*/ 701040 h 1493520"/>
                  <a:gd name="connsiteX14" fmla="*/ 2190750 w 2289810"/>
                  <a:gd name="connsiteY14" fmla="*/ 655320 h 1493520"/>
                  <a:gd name="connsiteX15" fmla="*/ 2219325 w 2289810"/>
                  <a:gd name="connsiteY15" fmla="*/ 645795 h 1493520"/>
                  <a:gd name="connsiteX16" fmla="*/ 2289810 w 2289810"/>
                  <a:gd name="connsiteY16" fmla="*/ 678180 h 1493520"/>
                  <a:gd name="connsiteX17" fmla="*/ 1162050 w 2289810"/>
                  <a:gd name="connsiteY17" fmla="*/ 1493520 h 1493520"/>
                  <a:gd name="connsiteX18" fmla="*/ 0 w 2289810"/>
                  <a:gd name="connsiteY18" fmla="*/ 302895 h 1493520"/>
                  <a:gd name="connsiteX19" fmla="*/ 647700 w 2289810"/>
                  <a:gd name="connsiteY19" fmla="*/ 0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89810" h="1493520">
                    <a:moveTo>
                      <a:pt x="647700" y="0"/>
                    </a:moveTo>
                    <a:lnTo>
                      <a:pt x="657225" y="87630"/>
                    </a:lnTo>
                    <a:lnTo>
                      <a:pt x="544830" y="226695"/>
                    </a:lnTo>
                    <a:lnTo>
                      <a:pt x="558165" y="428625"/>
                    </a:lnTo>
                    <a:lnTo>
                      <a:pt x="908685" y="476250"/>
                    </a:lnTo>
                    <a:lnTo>
                      <a:pt x="1144905" y="363855"/>
                    </a:lnTo>
                    <a:lnTo>
                      <a:pt x="1158240" y="508635"/>
                    </a:lnTo>
                    <a:lnTo>
                      <a:pt x="1291590" y="693420"/>
                    </a:lnTo>
                    <a:lnTo>
                      <a:pt x="1565910" y="588645"/>
                    </a:lnTo>
                    <a:lnTo>
                      <a:pt x="1556385" y="649605"/>
                    </a:lnTo>
                    <a:lnTo>
                      <a:pt x="1752600" y="737235"/>
                    </a:lnTo>
                    <a:lnTo>
                      <a:pt x="1973580" y="769620"/>
                    </a:lnTo>
                    <a:lnTo>
                      <a:pt x="2066925" y="756285"/>
                    </a:lnTo>
                    <a:lnTo>
                      <a:pt x="2135505" y="701040"/>
                    </a:lnTo>
                    <a:lnTo>
                      <a:pt x="2190750" y="655320"/>
                    </a:lnTo>
                    <a:lnTo>
                      <a:pt x="2219325" y="645795"/>
                    </a:lnTo>
                    <a:lnTo>
                      <a:pt x="2289810" y="678180"/>
                    </a:lnTo>
                    <a:lnTo>
                      <a:pt x="1162050" y="1493520"/>
                    </a:lnTo>
                    <a:lnTo>
                      <a:pt x="0" y="302895"/>
                    </a:lnTo>
                    <a:lnTo>
                      <a:pt x="647700" y="0"/>
                    </a:lnTo>
                    <a:close/>
                  </a:path>
                </a:pathLst>
              </a:custGeom>
              <a:solidFill>
                <a:srgbClr val="1C1C1C"/>
              </a:solidFill>
              <a:ln w="3810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Freeform: Shape 240">
                <a:extLst>
                  <a:ext uri="{FF2B5EF4-FFF2-40B4-BE49-F238E27FC236}">
                    <a16:creationId xmlns:a16="http://schemas.microsoft.com/office/drawing/2014/main" id="{E771B196-F5DD-480C-82DF-A32F2A9B5AAE}"/>
                  </a:ext>
                </a:extLst>
              </p:cNvPr>
              <p:cNvSpPr/>
              <p:nvPr/>
            </p:nvSpPr>
            <p:spPr>
              <a:xfrm>
                <a:off x="4241800" y="4216400"/>
                <a:ext cx="1978660" cy="1534160"/>
              </a:xfrm>
              <a:custGeom>
                <a:avLst/>
                <a:gdLst>
                  <a:gd name="connsiteX0" fmla="*/ 683260 w 1978660"/>
                  <a:gd name="connsiteY0" fmla="*/ 421640 h 1534160"/>
                  <a:gd name="connsiteX1" fmla="*/ 736600 w 1978660"/>
                  <a:gd name="connsiteY1" fmla="*/ 452120 h 1534160"/>
                  <a:gd name="connsiteX2" fmla="*/ 756920 w 1978660"/>
                  <a:gd name="connsiteY2" fmla="*/ 429260 h 1534160"/>
                  <a:gd name="connsiteX3" fmla="*/ 833120 w 1978660"/>
                  <a:gd name="connsiteY3" fmla="*/ 406400 h 1534160"/>
                  <a:gd name="connsiteX4" fmla="*/ 861060 w 1978660"/>
                  <a:gd name="connsiteY4" fmla="*/ 414020 h 1534160"/>
                  <a:gd name="connsiteX5" fmla="*/ 894080 w 1978660"/>
                  <a:gd name="connsiteY5" fmla="*/ 373380 h 1534160"/>
                  <a:gd name="connsiteX6" fmla="*/ 944880 w 1978660"/>
                  <a:gd name="connsiteY6" fmla="*/ 373380 h 1534160"/>
                  <a:gd name="connsiteX7" fmla="*/ 993140 w 1978660"/>
                  <a:gd name="connsiteY7" fmla="*/ 355600 h 1534160"/>
                  <a:gd name="connsiteX8" fmla="*/ 1036320 w 1978660"/>
                  <a:gd name="connsiteY8" fmla="*/ 383540 h 1534160"/>
                  <a:gd name="connsiteX9" fmla="*/ 1036320 w 1978660"/>
                  <a:gd name="connsiteY9" fmla="*/ 421640 h 1534160"/>
                  <a:gd name="connsiteX10" fmla="*/ 1054100 w 1978660"/>
                  <a:gd name="connsiteY10" fmla="*/ 439420 h 1534160"/>
                  <a:gd name="connsiteX11" fmla="*/ 1084580 w 1978660"/>
                  <a:gd name="connsiteY11" fmla="*/ 416560 h 1534160"/>
                  <a:gd name="connsiteX12" fmla="*/ 1115060 w 1978660"/>
                  <a:gd name="connsiteY12" fmla="*/ 424180 h 1534160"/>
                  <a:gd name="connsiteX13" fmla="*/ 1170940 w 1978660"/>
                  <a:gd name="connsiteY13" fmla="*/ 429260 h 1534160"/>
                  <a:gd name="connsiteX14" fmla="*/ 1176020 w 1978660"/>
                  <a:gd name="connsiteY14" fmla="*/ 472440 h 1534160"/>
                  <a:gd name="connsiteX15" fmla="*/ 1206500 w 1978660"/>
                  <a:gd name="connsiteY15" fmla="*/ 495300 h 1534160"/>
                  <a:gd name="connsiteX16" fmla="*/ 1221740 w 1978660"/>
                  <a:gd name="connsiteY16" fmla="*/ 515620 h 1534160"/>
                  <a:gd name="connsiteX17" fmla="*/ 1193800 w 1978660"/>
                  <a:gd name="connsiteY17" fmla="*/ 561340 h 1534160"/>
                  <a:gd name="connsiteX18" fmla="*/ 1168400 w 1978660"/>
                  <a:gd name="connsiteY18" fmla="*/ 561340 h 1534160"/>
                  <a:gd name="connsiteX19" fmla="*/ 1173480 w 1978660"/>
                  <a:gd name="connsiteY19" fmla="*/ 607060 h 1534160"/>
                  <a:gd name="connsiteX20" fmla="*/ 1173480 w 1978660"/>
                  <a:gd name="connsiteY20" fmla="*/ 652780 h 1534160"/>
                  <a:gd name="connsiteX21" fmla="*/ 1145540 w 1978660"/>
                  <a:gd name="connsiteY21" fmla="*/ 668020 h 1534160"/>
                  <a:gd name="connsiteX22" fmla="*/ 1130300 w 1978660"/>
                  <a:gd name="connsiteY22" fmla="*/ 708660 h 1534160"/>
                  <a:gd name="connsiteX23" fmla="*/ 1209040 w 1978660"/>
                  <a:gd name="connsiteY23" fmla="*/ 716280 h 1534160"/>
                  <a:gd name="connsiteX24" fmla="*/ 1290320 w 1978660"/>
                  <a:gd name="connsiteY24" fmla="*/ 703580 h 1534160"/>
                  <a:gd name="connsiteX25" fmla="*/ 1371600 w 1978660"/>
                  <a:gd name="connsiteY25" fmla="*/ 690880 h 1534160"/>
                  <a:gd name="connsiteX26" fmla="*/ 1402080 w 1978660"/>
                  <a:gd name="connsiteY26" fmla="*/ 685800 h 1534160"/>
                  <a:gd name="connsiteX27" fmla="*/ 1442720 w 1978660"/>
                  <a:gd name="connsiteY27" fmla="*/ 645160 h 1534160"/>
                  <a:gd name="connsiteX28" fmla="*/ 1539240 w 1978660"/>
                  <a:gd name="connsiteY28" fmla="*/ 614680 h 1534160"/>
                  <a:gd name="connsiteX29" fmla="*/ 1607820 w 1978660"/>
                  <a:gd name="connsiteY29" fmla="*/ 576580 h 1534160"/>
                  <a:gd name="connsiteX30" fmla="*/ 1630680 w 1978660"/>
                  <a:gd name="connsiteY30" fmla="*/ 551180 h 1534160"/>
                  <a:gd name="connsiteX31" fmla="*/ 1625600 w 1978660"/>
                  <a:gd name="connsiteY31" fmla="*/ 505460 h 1534160"/>
                  <a:gd name="connsiteX32" fmla="*/ 1734820 w 1978660"/>
                  <a:gd name="connsiteY32" fmla="*/ 518160 h 1534160"/>
                  <a:gd name="connsiteX33" fmla="*/ 1770380 w 1978660"/>
                  <a:gd name="connsiteY33" fmla="*/ 485140 h 1534160"/>
                  <a:gd name="connsiteX34" fmla="*/ 1790700 w 1978660"/>
                  <a:gd name="connsiteY34" fmla="*/ 431800 h 1534160"/>
                  <a:gd name="connsiteX35" fmla="*/ 1790700 w 1978660"/>
                  <a:gd name="connsiteY35" fmla="*/ 363220 h 1534160"/>
                  <a:gd name="connsiteX36" fmla="*/ 1772920 w 1978660"/>
                  <a:gd name="connsiteY36" fmla="*/ 274320 h 1534160"/>
                  <a:gd name="connsiteX37" fmla="*/ 1727200 w 1978660"/>
                  <a:gd name="connsiteY37" fmla="*/ 218440 h 1534160"/>
                  <a:gd name="connsiteX38" fmla="*/ 1684020 w 1978660"/>
                  <a:gd name="connsiteY38" fmla="*/ 129540 h 1534160"/>
                  <a:gd name="connsiteX39" fmla="*/ 1656080 w 1978660"/>
                  <a:gd name="connsiteY39" fmla="*/ 63500 h 1534160"/>
                  <a:gd name="connsiteX40" fmla="*/ 1676400 w 1978660"/>
                  <a:gd name="connsiteY40" fmla="*/ 25400 h 1534160"/>
                  <a:gd name="connsiteX41" fmla="*/ 1821180 w 1978660"/>
                  <a:gd name="connsiteY41" fmla="*/ 0 h 1534160"/>
                  <a:gd name="connsiteX42" fmla="*/ 1978660 w 1978660"/>
                  <a:gd name="connsiteY42" fmla="*/ 271780 h 1534160"/>
                  <a:gd name="connsiteX43" fmla="*/ 1877060 w 1978660"/>
                  <a:gd name="connsiteY43" fmla="*/ 1313180 h 1534160"/>
                  <a:gd name="connsiteX44" fmla="*/ 1336040 w 1978660"/>
                  <a:gd name="connsiteY44" fmla="*/ 1534160 h 1534160"/>
                  <a:gd name="connsiteX45" fmla="*/ 655320 w 1978660"/>
                  <a:gd name="connsiteY45" fmla="*/ 1496060 h 1534160"/>
                  <a:gd name="connsiteX46" fmla="*/ 0 w 1978660"/>
                  <a:gd name="connsiteY46" fmla="*/ 739140 h 1534160"/>
                  <a:gd name="connsiteX47" fmla="*/ 683260 w 1978660"/>
                  <a:gd name="connsiteY47" fmla="*/ 421640 h 1534160"/>
                  <a:gd name="connsiteX0" fmla="*/ 683260 w 1978660"/>
                  <a:gd name="connsiteY0" fmla="*/ 421640 h 1534160"/>
                  <a:gd name="connsiteX1" fmla="*/ 736600 w 1978660"/>
                  <a:gd name="connsiteY1" fmla="*/ 452120 h 1534160"/>
                  <a:gd name="connsiteX2" fmla="*/ 756920 w 1978660"/>
                  <a:gd name="connsiteY2" fmla="*/ 429260 h 1534160"/>
                  <a:gd name="connsiteX3" fmla="*/ 833120 w 1978660"/>
                  <a:gd name="connsiteY3" fmla="*/ 406400 h 1534160"/>
                  <a:gd name="connsiteX4" fmla="*/ 861060 w 1978660"/>
                  <a:gd name="connsiteY4" fmla="*/ 414020 h 1534160"/>
                  <a:gd name="connsiteX5" fmla="*/ 894080 w 1978660"/>
                  <a:gd name="connsiteY5" fmla="*/ 373380 h 1534160"/>
                  <a:gd name="connsiteX6" fmla="*/ 944880 w 1978660"/>
                  <a:gd name="connsiteY6" fmla="*/ 373380 h 1534160"/>
                  <a:gd name="connsiteX7" fmla="*/ 993140 w 1978660"/>
                  <a:gd name="connsiteY7" fmla="*/ 355600 h 1534160"/>
                  <a:gd name="connsiteX8" fmla="*/ 1036320 w 1978660"/>
                  <a:gd name="connsiteY8" fmla="*/ 383540 h 1534160"/>
                  <a:gd name="connsiteX9" fmla="*/ 1036320 w 1978660"/>
                  <a:gd name="connsiteY9" fmla="*/ 421640 h 1534160"/>
                  <a:gd name="connsiteX10" fmla="*/ 1054100 w 1978660"/>
                  <a:gd name="connsiteY10" fmla="*/ 439420 h 1534160"/>
                  <a:gd name="connsiteX11" fmla="*/ 1084580 w 1978660"/>
                  <a:gd name="connsiteY11" fmla="*/ 416560 h 1534160"/>
                  <a:gd name="connsiteX12" fmla="*/ 1115060 w 1978660"/>
                  <a:gd name="connsiteY12" fmla="*/ 424180 h 1534160"/>
                  <a:gd name="connsiteX13" fmla="*/ 1170940 w 1978660"/>
                  <a:gd name="connsiteY13" fmla="*/ 429260 h 1534160"/>
                  <a:gd name="connsiteX14" fmla="*/ 1176020 w 1978660"/>
                  <a:gd name="connsiteY14" fmla="*/ 472440 h 1534160"/>
                  <a:gd name="connsiteX15" fmla="*/ 1206500 w 1978660"/>
                  <a:gd name="connsiteY15" fmla="*/ 495300 h 1534160"/>
                  <a:gd name="connsiteX16" fmla="*/ 1221740 w 1978660"/>
                  <a:gd name="connsiteY16" fmla="*/ 515620 h 1534160"/>
                  <a:gd name="connsiteX17" fmla="*/ 1193800 w 1978660"/>
                  <a:gd name="connsiteY17" fmla="*/ 561340 h 1534160"/>
                  <a:gd name="connsiteX18" fmla="*/ 1168400 w 1978660"/>
                  <a:gd name="connsiteY18" fmla="*/ 561340 h 1534160"/>
                  <a:gd name="connsiteX19" fmla="*/ 1173480 w 1978660"/>
                  <a:gd name="connsiteY19" fmla="*/ 607060 h 1534160"/>
                  <a:gd name="connsiteX20" fmla="*/ 1173480 w 1978660"/>
                  <a:gd name="connsiteY20" fmla="*/ 652780 h 1534160"/>
                  <a:gd name="connsiteX21" fmla="*/ 1145540 w 1978660"/>
                  <a:gd name="connsiteY21" fmla="*/ 668020 h 1534160"/>
                  <a:gd name="connsiteX22" fmla="*/ 1130300 w 1978660"/>
                  <a:gd name="connsiteY22" fmla="*/ 708660 h 1534160"/>
                  <a:gd name="connsiteX23" fmla="*/ 1209040 w 1978660"/>
                  <a:gd name="connsiteY23" fmla="*/ 716280 h 1534160"/>
                  <a:gd name="connsiteX24" fmla="*/ 1290320 w 1978660"/>
                  <a:gd name="connsiteY24" fmla="*/ 703580 h 1534160"/>
                  <a:gd name="connsiteX25" fmla="*/ 1371600 w 1978660"/>
                  <a:gd name="connsiteY25" fmla="*/ 690880 h 1534160"/>
                  <a:gd name="connsiteX26" fmla="*/ 1402080 w 1978660"/>
                  <a:gd name="connsiteY26" fmla="*/ 685800 h 1534160"/>
                  <a:gd name="connsiteX27" fmla="*/ 1442720 w 1978660"/>
                  <a:gd name="connsiteY27" fmla="*/ 645160 h 1534160"/>
                  <a:gd name="connsiteX28" fmla="*/ 1539240 w 1978660"/>
                  <a:gd name="connsiteY28" fmla="*/ 614680 h 1534160"/>
                  <a:gd name="connsiteX29" fmla="*/ 1607820 w 1978660"/>
                  <a:gd name="connsiteY29" fmla="*/ 576580 h 1534160"/>
                  <a:gd name="connsiteX30" fmla="*/ 1630680 w 1978660"/>
                  <a:gd name="connsiteY30" fmla="*/ 551180 h 1534160"/>
                  <a:gd name="connsiteX31" fmla="*/ 1644650 w 1978660"/>
                  <a:gd name="connsiteY31" fmla="*/ 514985 h 1534160"/>
                  <a:gd name="connsiteX32" fmla="*/ 1734820 w 1978660"/>
                  <a:gd name="connsiteY32" fmla="*/ 518160 h 1534160"/>
                  <a:gd name="connsiteX33" fmla="*/ 1770380 w 1978660"/>
                  <a:gd name="connsiteY33" fmla="*/ 485140 h 1534160"/>
                  <a:gd name="connsiteX34" fmla="*/ 1790700 w 1978660"/>
                  <a:gd name="connsiteY34" fmla="*/ 431800 h 1534160"/>
                  <a:gd name="connsiteX35" fmla="*/ 1790700 w 1978660"/>
                  <a:gd name="connsiteY35" fmla="*/ 363220 h 1534160"/>
                  <a:gd name="connsiteX36" fmla="*/ 1772920 w 1978660"/>
                  <a:gd name="connsiteY36" fmla="*/ 274320 h 1534160"/>
                  <a:gd name="connsiteX37" fmla="*/ 1727200 w 1978660"/>
                  <a:gd name="connsiteY37" fmla="*/ 218440 h 1534160"/>
                  <a:gd name="connsiteX38" fmla="*/ 1684020 w 1978660"/>
                  <a:gd name="connsiteY38" fmla="*/ 129540 h 1534160"/>
                  <a:gd name="connsiteX39" fmla="*/ 1656080 w 1978660"/>
                  <a:gd name="connsiteY39" fmla="*/ 63500 h 1534160"/>
                  <a:gd name="connsiteX40" fmla="*/ 1676400 w 1978660"/>
                  <a:gd name="connsiteY40" fmla="*/ 25400 h 1534160"/>
                  <a:gd name="connsiteX41" fmla="*/ 1821180 w 1978660"/>
                  <a:gd name="connsiteY41" fmla="*/ 0 h 1534160"/>
                  <a:gd name="connsiteX42" fmla="*/ 1978660 w 1978660"/>
                  <a:gd name="connsiteY42" fmla="*/ 271780 h 1534160"/>
                  <a:gd name="connsiteX43" fmla="*/ 1877060 w 1978660"/>
                  <a:gd name="connsiteY43" fmla="*/ 1313180 h 1534160"/>
                  <a:gd name="connsiteX44" fmla="*/ 1336040 w 1978660"/>
                  <a:gd name="connsiteY44" fmla="*/ 1534160 h 1534160"/>
                  <a:gd name="connsiteX45" fmla="*/ 655320 w 1978660"/>
                  <a:gd name="connsiteY45" fmla="*/ 1496060 h 1534160"/>
                  <a:gd name="connsiteX46" fmla="*/ 0 w 1978660"/>
                  <a:gd name="connsiteY46" fmla="*/ 739140 h 1534160"/>
                  <a:gd name="connsiteX47" fmla="*/ 683260 w 1978660"/>
                  <a:gd name="connsiteY47" fmla="*/ 421640 h 153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78660" h="1534160">
                    <a:moveTo>
                      <a:pt x="683260" y="421640"/>
                    </a:moveTo>
                    <a:lnTo>
                      <a:pt x="736600" y="452120"/>
                    </a:lnTo>
                    <a:lnTo>
                      <a:pt x="756920" y="429260"/>
                    </a:lnTo>
                    <a:lnTo>
                      <a:pt x="833120" y="406400"/>
                    </a:lnTo>
                    <a:lnTo>
                      <a:pt x="861060" y="414020"/>
                    </a:lnTo>
                    <a:lnTo>
                      <a:pt x="894080" y="373380"/>
                    </a:lnTo>
                    <a:lnTo>
                      <a:pt x="944880" y="373380"/>
                    </a:lnTo>
                    <a:lnTo>
                      <a:pt x="993140" y="355600"/>
                    </a:lnTo>
                    <a:lnTo>
                      <a:pt x="1036320" y="383540"/>
                    </a:lnTo>
                    <a:lnTo>
                      <a:pt x="1036320" y="421640"/>
                    </a:lnTo>
                    <a:lnTo>
                      <a:pt x="1054100" y="439420"/>
                    </a:lnTo>
                    <a:lnTo>
                      <a:pt x="1084580" y="416560"/>
                    </a:lnTo>
                    <a:lnTo>
                      <a:pt x="1115060" y="424180"/>
                    </a:lnTo>
                    <a:lnTo>
                      <a:pt x="1170940" y="429260"/>
                    </a:lnTo>
                    <a:lnTo>
                      <a:pt x="1176020" y="472440"/>
                    </a:lnTo>
                    <a:lnTo>
                      <a:pt x="1206500" y="495300"/>
                    </a:lnTo>
                    <a:lnTo>
                      <a:pt x="1221740" y="515620"/>
                    </a:lnTo>
                    <a:lnTo>
                      <a:pt x="1193800" y="561340"/>
                    </a:lnTo>
                    <a:lnTo>
                      <a:pt x="1168400" y="561340"/>
                    </a:lnTo>
                    <a:lnTo>
                      <a:pt x="1173480" y="607060"/>
                    </a:lnTo>
                    <a:lnTo>
                      <a:pt x="1173480" y="652780"/>
                    </a:lnTo>
                    <a:lnTo>
                      <a:pt x="1145540" y="668020"/>
                    </a:lnTo>
                    <a:lnTo>
                      <a:pt x="1130300" y="708660"/>
                    </a:lnTo>
                    <a:lnTo>
                      <a:pt x="1209040" y="716280"/>
                    </a:lnTo>
                    <a:lnTo>
                      <a:pt x="1290320" y="703580"/>
                    </a:lnTo>
                    <a:lnTo>
                      <a:pt x="1371600" y="690880"/>
                    </a:lnTo>
                    <a:lnTo>
                      <a:pt x="1402080" y="685800"/>
                    </a:lnTo>
                    <a:lnTo>
                      <a:pt x="1442720" y="645160"/>
                    </a:lnTo>
                    <a:lnTo>
                      <a:pt x="1539240" y="614680"/>
                    </a:lnTo>
                    <a:lnTo>
                      <a:pt x="1607820" y="576580"/>
                    </a:lnTo>
                    <a:lnTo>
                      <a:pt x="1630680" y="551180"/>
                    </a:lnTo>
                    <a:lnTo>
                      <a:pt x="1644650" y="514985"/>
                    </a:lnTo>
                    <a:lnTo>
                      <a:pt x="1734820" y="518160"/>
                    </a:lnTo>
                    <a:lnTo>
                      <a:pt x="1770380" y="485140"/>
                    </a:lnTo>
                    <a:lnTo>
                      <a:pt x="1790700" y="431800"/>
                    </a:lnTo>
                    <a:lnTo>
                      <a:pt x="1790700" y="363220"/>
                    </a:lnTo>
                    <a:lnTo>
                      <a:pt x="1772920" y="274320"/>
                    </a:lnTo>
                    <a:lnTo>
                      <a:pt x="1727200" y="218440"/>
                    </a:lnTo>
                    <a:lnTo>
                      <a:pt x="1684020" y="129540"/>
                    </a:lnTo>
                    <a:lnTo>
                      <a:pt x="1656080" y="63500"/>
                    </a:lnTo>
                    <a:lnTo>
                      <a:pt x="1676400" y="25400"/>
                    </a:lnTo>
                    <a:lnTo>
                      <a:pt x="1821180" y="0"/>
                    </a:lnTo>
                    <a:lnTo>
                      <a:pt x="1978660" y="271780"/>
                    </a:lnTo>
                    <a:lnTo>
                      <a:pt x="1877060" y="1313180"/>
                    </a:lnTo>
                    <a:lnTo>
                      <a:pt x="1336040" y="1534160"/>
                    </a:lnTo>
                    <a:lnTo>
                      <a:pt x="655320" y="1496060"/>
                    </a:lnTo>
                    <a:lnTo>
                      <a:pt x="0" y="739140"/>
                    </a:lnTo>
                    <a:lnTo>
                      <a:pt x="683260" y="421640"/>
                    </a:lnTo>
                    <a:close/>
                  </a:path>
                </a:pathLst>
              </a:custGeom>
              <a:solidFill>
                <a:srgbClr val="1C1C1C"/>
              </a:solidFill>
              <a:ln w="3810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 name="Group 50">
              <a:extLst>
                <a:ext uri="{FF2B5EF4-FFF2-40B4-BE49-F238E27FC236}">
                  <a16:creationId xmlns:a16="http://schemas.microsoft.com/office/drawing/2014/main" id="{3E189DBB-A603-4ABE-8544-EDB24C0DFD2E}"/>
                </a:ext>
              </a:extLst>
            </p:cNvPr>
            <p:cNvGrpSpPr/>
            <p:nvPr/>
          </p:nvGrpSpPr>
          <p:grpSpPr>
            <a:xfrm>
              <a:off x="2023148" y="4463776"/>
              <a:ext cx="4442460" cy="3764280"/>
              <a:chOff x="1897380" y="5806440"/>
              <a:chExt cx="4442460" cy="3764280"/>
            </a:xfrm>
          </p:grpSpPr>
          <p:sp>
            <p:nvSpPr>
              <p:cNvPr id="45" name="Parallelogram 44">
                <a:extLst>
                  <a:ext uri="{FF2B5EF4-FFF2-40B4-BE49-F238E27FC236}">
                    <a16:creationId xmlns:a16="http://schemas.microsoft.com/office/drawing/2014/main" id="{E23290A5-CE64-4D20-BC50-15C0010DB61E}"/>
                  </a:ext>
                </a:extLst>
              </p:cNvPr>
              <p:cNvSpPr/>
              <p:nvPr/>
            </p:nvSpPr>
            <p:spPr>
              <a:xfrm rot="16200000">
                <a:off x="1725930" y="6594793"/>
                <a:ext cx="3131820" cy="2788920"/>
              </a:xfrm>
              <a:prstGeom prst="parallelogram">
                <a:avLst>
                  <a:gd name="adj" fmla="val 36277"/>
                </a:avLst>
              </a:prstGeom>
              <a:solidFill>
                <a:srgbClr val="4472C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 name="Parallelogram 255">
                <a:extLst>
                  <a:ext uri="{FF2B5EF4-FFF2-40B4-BE49-F238E27FC236}">
                    <a16:creationId xmlns:a16="http://schemas.microsoft.com/office/drawing/2014/main" id="{49381B69-628A-433A-84C5-12C55FB2CCFB}"/>
                  </a:ext>
                </a:extLst>
              </p:cNvPr>
              <p:cNvSpPr/>
              <p:nvPr/>
            </p:nvSpPr>
            <p:spPr>
              <a:xfrm rot="5400000" flipH="1">
                <a:off x="4141469" y="7372350"/>
                <a:ext cx="2743201" cy="1653540"/>
              </a:xfrm>
              <a:prstGeom prst="parallelogram">
                <a:avLst>
                  <a:gd name="adj" fmla="val 36277"/>
                </a:avLst>
              </a:prstGeom>
              <a:solidFill>
                <a:srgbClr val="4472C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C1551AEB-EC9A-47D9-86CD-A008AFC01B6C}"/>
                  </a:ext>
                </a:extLst>
              </p:cNvPr>
              <p:cNvSpPr/>
              <p:nvPr/>
            </p:nvSpPr>
            <p:spPr>
              <a:xfrm>
                <a:off x="1899920" y="5806440"/>
                <a:ext cx="4434840" cy="1623060"/>
              </a:xfrm>
              <a:custGeom>
                <a:avLst/>
                <a:gdLst>
                  <a:gd name="connsiteX0" fmla="*/ 0 w 4434840"/>
                  <a:gd name="connsiteY0" fmla="*/ 617220 h 1623060"/>
                  <a:gd name="connsiteX1" fmla="*/ 2781300 w 4434840"/>
                  <a:gd name="connsiteY1" fmla="*/ 1623060 h 1623060"/>
                  <a:gd name="connsiteX2" fmla="*/ 4434840 w 4434840"/>
                  <a:gd name="connsiteY2" fmla="*/ 1021080 h 1623060"/>
                  <a:gd name="connsiteX3" fmla="*/ 1623060 w 4434840"/>
                  <a:gd name="connsiteY3" fmla="*/ 0 h 1623060"/>
                  <a:gd name="connsiteX4" fmla="*/ 0 w 4434840"/>
                  <a:gd name="connsiteY4" fmla="*/ 617220 h 1623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4840" h="1623060">
                    <a:moveTo>
                      <a:pt x="0" y="617220"/>
                    </a:moveTo>
                    <a:lnTo>
                      <a:pt x="2781300" y="1623060"/>
                    </a:lnTo>
                    <a:lnTo>
                      <a:pt x="4434840" y="1021080"/>
                    </a:lnTo>
                    <a:lnTo>
                      <a:pt x="1623060" y="0"/>
                    </a:lnTo>
                    <a:lnTo>
                      <a:pt x="0" y="617220"/>
                    </a:lnTo>
                    <a:close/>
                  </a:path>
                </a:pathLst>
              </a:custGeom>
              <a:solidFill>
                <a:srgbClr val="4472C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2" name="Parallelogram 261">
            <a:extLst>
              <a:ext uri="{FF2B5EF4-FFF2-40B4-BE49-F238E27FC236}">
                <a16:creationId xmlns:a16="http://schemas.microsoft.com/office/drawing/2014/main" id="{1CF5A18F-4A13-4B0A-BB66-70D350769E92}"/>
              </a:ext>
            </a:extLst>
          </p:cNvPr>
          <p:cNvSpPr/>
          <p:nvPr/>
        </p:nvSpPr>
        <p:spPr>
          <a:xfrm rot="5400000" flipH="1">
            <a:off x="16750239" y="3723158"/>
            <a:ext cx="2743201" cy="1653540"/>
          </a:xfrm>
          <a:prstGeom prst="parallelogram">
            <a:avLst>
              <a:gd name="adj" fmla="val 36277"/>
            </a:avLst>
          </a:prstGeom>
          <a:solidFill>
            <a:srgbClr val="4472C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Freeform: Shape 262">
            <a:extLst>
              <a:ext uri="{FF2B5EF4-FFF2-40B4-BE49-F238E27FC236}">
                <a16:creationId xmlns:a16="http://schemas.microsoft.com/office/drawing/2014/main" id="{CE0E3E24-3399-4CE7-A712-73AE2FBD6996}"/>
              </a:ext>
            </a:extLst>
          </p:cNvPr>
          <p:cNvSpPr/>
          <p:nvPr/>
        </p:nvSpPr>
        <p:spPr>
          <a:xfrm>
            <a:off x="13710037" y="4483759"/>
            <a:ext cx="4434840" cy="1623060"/>
          </a:xfrm>
          <a:custGeom>
            <a:avLst/>
            <a:gdLst>
              <a:gd name="connsiteX0" fmla="*/ 0 w 4434840"/>
              <a:gd name="connsiteY0" fmla="*/ 617220 h 1623060"/>
              <a:gd name="connsiteX1" fmla="*/ 2781300 w 4434840"/>
              <a:gd name="connsiteY1" fmla="*/ 1623060 h 1623060"/>
              <a:gd name="connsiteX2" fmla="*/ 4434840 w 4434840"/>
              <a:gd name="connsiteY2" fmla="*/ 1021080 h 1623060"/>
              <a:gd name="connsiteX3" fmla="*/ 1623060 w 4434840"/>
              <a:gd name="connsiteY3" fmla="*/ 0 h 1623060"/>
              <a:gd name="connsiteX4" fmla="*/ 0 w 4434840"/>
              <a:gd name="connsiteY4" fmla="*/ 617220 h 1623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4840" h="1623060">
                <a:moveTo>
                  <a:pt x="0" y="617220"/>
                </a:moveTo>
                <a:lnTo>
                  <a:pt x="2781300" y="1623060"/>
                </a:lnTo>
                <a:lnTo>
                  <a:pt x="4434840" y="1021080"/>
                </a:lnTo>
                <a:lnTo>
                  <a:pt x="1623060" y="0"/>
                </a:lnTo>
                <a:lnTo>
                  <a:pt x="0" y="617220"/>
                </a:lnTo>
                <a:close/>
              </a:path>
            </a:pathLst>
          </a:custGeom>
          <a:solidFill>
            <a:srgbClr val="4472C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28398FD7-5D2C-42D7-AFAA-4E5EBA10BD5E}"/>
              </a:ext>
            </a:extLst>
          </p:cNvPr>
          <p:cNvCxnSpPr>
            <a:cxnSpLocks/>
          </p:cNvCxnSpPr>
          <p:nvPr/>
        </p:nvCxnSpPr>
        <p:spPr>
          <a:xfrm>
            <a:off x="2220814" y="1764885"/>
            <a:ext cx="0" cy="124311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9F044FB-F1B5-4988-A378-21C20FBFFA3F}"/>
              </a:ext>
            </a:extLst>
          </p:cNvPr>
          <p:cNvCxnSpPr>
            <a:cxnSpLocks/>
          </p:cNvCxnSpPr>
          <p:nvPr/>
        </p:nvCxnSpPr>
        <p:spPr>
          <a:xfrm flipH="1">
            <a:off x="1396520" y="1770675"/>
            <a:ext cx="823251" cy="823251"/>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1" name="Arc 10">
            <a:extLst>
              <a:ext uri="{FF2B5EF4-FFF2-40B4-BE49-F238E27FC236}">
                <a16:creationId xmlns:a16="http://schemas.microsoft.com/office/drawing/2014/main" id="{83D32E92-F75B-469E-8CF8-F79FEE873810}"/>
              </a:ext>
            </a:extLst>
          </p:cNvPr>
          <p:cNvSpPr/>
          <p:nvPr/>
        </p:nvSpPr>
        <p:spPr>
          <a:xfrm rot="6955480">
            <a:off x="2099503" y="1755247"/>
            <a:ext cx="451902" cy="479719"/>
          </a:xfrm>
          <a:prstGeom prst="arc">
            <a:avLst>
              <a:gd name="adj1" fmla="val 15580322"/>
              <a:gd name="adj2" fmla="val 0"/>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8" name="Arc 177">
            <a:extLst>
              <a:ext uri="{FF2B5EF4-FFF2-40B4-BE49-F238E27FC236}">
                <a16:creationId xmlns:a16="http://schemas.microsoft.com/office/drawing/2014/main" id="{5A6A1A0D-013F-41A1-AC60-0B518EFB21EF}"/>
              </a:ext>
            </a:extLst>
          </p:cNvPr>
          <p:cNvSpPr/>
          <p:nvPr/>
        </p:nvSpPr>
        <p:spPr>
          <a:xfrm rot="6955480">
            <a:off x="1941622" y="1560894"/>
            <a:ext cx="473642" cy="473642"/>
          </a:xfrm>
          <a:prstGeom prst="arc">
            <a:avLst>
              <a:gd name="adj1" fmla="val 16200000"/>
              <a:gd name="adj2" fmla="val 970373"/>
            </a:avLst>
          </a:pr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89559896-30DF-4365-B652-98AF210CC680}"/>
              </a:ext>
            </a:extLst>
          </p:cNvPr>
          <p:cNvCxnSpPr>
            <a:cxnSpLocks/>
          </p:cNvCxnSpPr>
          <p:nvPr/>
        </p:nvCxnSpPr>
        <p:spPr>
          <a:xfrm>
            <a:off x="2220814" y="1764885"/>
            <a:ext cx="1794926" cy="1548626"/>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0" name="TextBox 199">
            <a:extLst>
              <a:ext uri="{FF2B5EF4-FFF2-40B4-BE49-F238E27FC236}">
                <a16:creationId xmlns:a16="http://schemas.microsoft.com/office/drawing/2014/main" id="{808D1549-BE5F-40B0-88FD-91E96B583D73}"/>
              </a:ext>
            </a:extLst>
          </p:cNvPr>
          <p:cNvSpPr txBox="1"/>
          <p:nvPr/>
        </p:nvSpPr>
        <p:spPr>
          <a:xfrm>
            <a:off x="6908801" y="3775705"/>
            <a:ext cx="2477666" cy="369332"/>
          </a:xfrm>
          <a:prstGeom prst="rect">
            <a:avLst/>
          </a:prstGeom>
          <a:noFill/>
        </p:spPr>
        <p:txBody>
          <a:bodyPr wrap="none" rtlCol="0">
            <a:spAutoFit/>
          </a:bodyPr>
          <a:lstStyle/>
          <a:p>
            <a:pPr algn="ctr"/>
            <a:r>
              <a:rPr lang="en-US" dirty="0">
                <a:solidFill>
                  <a:srgbClr val="E7E6E6"/>
                </a:solidFill>
              </a:rPr>
              <a:t>Produce a 3D SAR Image</a:t>
            </a:r>
          </a:p>
        </p:txBody>
      </p:sp>
      <p:sp>
        <p:nvSpPr>
          <p:cNvPr id="222" name="TextBox 221">
            <a:extLst>
              <a:ext uri="{FF2B5EF4-FFF2-40B4-BE49-F238E27FC236}">
                <a16:creationId xmlns:a16="http://schemas.microsoft.com/office/drawing/2014/main" id="{54BB33F4-BF4E-460E-B9BC-8D079B6364CE}"/>
              </a:ext>
            </a:extLst>
          </p:cNvPr>
          <p:cNvSpPr txBox="1"/>
          <p:nvPr/>
        </p:nvSpPr>
        <p:spPr>
          <a:xfrm>
            <a:off x="3398184" y="2460169"/>
            <a:ext cx="764633" cy="369332"/>
          </a:xfrm>
          <a:prstGeom prst="rect">
            <a:avLst/>
          </a:prstGeom>
          <a:noFill/>
        </p:spPr>
        <p:txBody>
          <a:bodyPr wrap="none" rtlCol="0">
            <a:spAutoFit/>
          </a:bodyPr>
          <a:lstStyle/>
          <a:p>
            <a:pPr algn="ctr"/>
            <a:r>
              <a:rPr lang="en-US" dirty="0">
                <a:solidFill>
                  <a:srgbClr val="548235"/>
                </a:solidFill>
              </a:rPr>
              <a:t>Range</a:t>
            </a:r>
          </a:p>
        </p:txBody>
      </p:sp>
      <p:sp>
        <p:nvSpPr>
          <p:cNvPr id="225" name="TextBox 224">
            <a:extLst>
              <a:ext uri="{FF2B5EF4-FFF2-40B4-BE49-F238E27FC236}">
                <a16:creationId xmlns:a16="http://schemas.microsoft.com/office/drawing/2014/main" id="{BF68B3F2-E466-46D3-B9D2-B1CA9E94F891}"/>
              </a:ext>
            </a:extLst>
          </p:cNvPr>
          <p:cNvSpPr txBox="1"/>
          <p:nvPr/>
        </p:nvSpPr>
        <p:spPr>
          <a:xfrm>
            <a:off x="2167776" y="2342746"/>
            <a:ext cx="966932" cy="369332"/>
          </a:xfrm>
          <a:prstGeom prst="rect">
            <a:avLst/>
          </a:prstGeom>
          <a:noFill/>
        </p:spPr>
        <p:txBody>
          <a:bodyPr wrap="none" rtlCol="0">
            <a:spAutoFit/>
          </a:bodyPr>
          <a:lstStyle/>
          <a:p>
            <a:pPr algn="ctr"/>
            <a:r>
              <a:rPr lang="en-US" dirty="0">
                <a:solidFill>
                  <a:srgbClr val="4472C4"/>
                </a:solidFill>
              </a:rPr>
              <a:t>Azimuth</a:t>
            </a:r>
          </a:p>
        </p:txBody>
      </p:sp>
      <p:sp>
        <p:nvSpPr>
          <p:cNvPr id="226" name="TextBox 225">
            <a:extLst>
              <a:ext uri="{FF2B5EF4-FFF2-40B4-BE49-F238E27FC236}">
                <a16:creationId xmlns:a16="http://schemas.microsoft.com/office/drawing/2014/main" id="{2649CE45-5DAF-47AD-BAE6-A1CC74A2C40D}"/>
              </a:ext>
            </a:extLst>
          </p:cNvPr>
          <p:cNvSpPr txBox="1"/>
          <p:nvPr/>
        </p:nvSpPr>
        <p:spPr>
          <a:xfrm>
            <a:off x="1066028" y="1655697"/>
            <a:ext cx="1046826" cy="369332"/>
          </a:xfrm>
          <a:prstGeom prst="rect">
            <a:avLst/>
          </a:prstGeom>
          <a:noFill/>
        </p:spPr>
        <p:txBody>
          <a:bodyPr wrap="none" rtlCol="0">
            <a:spAutoFit/>
          </a:bodyPr>
          <a:lstStyle/>
          <a:p>
            <a:pPr algn="ctr"/>
            <a:r>
              <a:rPr lang="en-US" dirty="0">
                <a:solidFill>
                  <a:srgbClr val="ED7D31"/>
                </a:solidFill>
              </a:rPr>
              <a:t>Elevation</a:t>
            </a:r>
          </a:p>
        </p:txBody>
      </p:sp>
      <p:sp>
        <p:nvSpPr>
          <p:cNvPr id="129" name="TextBox 128">
            <a:extLst>
              <a:ext uri="{FF2B5EF4-FFF2-40B4-BE49-F238E27FC236}">
                <a16:creationId xmlns:a16="http://schemas.microsoft.com/office/drawing/2014/main" id="{E8F1A47E-E986-4FBD-902E-569B80AD2673}"/>
              </a:ext>
            </a:extLst>
          </p:cNvPr>
          <p:cNvSpPr txBox="1"/>
          <p:nvPr/>
        </p:nvSpPr>
        <p:spPr>
          <a:xfrm>
            <a:off x="5971117" y="3107244"/>
            <a:ext cx="2259401" cy="369332"/>
          </a:xfrm>
          <a:prstGeom prst="rect">
            <a:avLst/>
          </a:prstGeom>
          <a:noFill/>
        </p:spPr>
        <p:txBody>
          <a:bodyPr wrap="none" rtlCol="0">
            <a:spAutoFit/>
          </a:bodyPr>
          <a:lstStyle/>
          <a:p>
            <a:pPr algn="ctr"/>
            <a:r>
              <a:rPr lang="en-US" dirty="0">
                <a:solidFill>
                  <a:srgbClr val="E7E6E6"/>
                </a:solidFill>
              </a:rPr>
              <a:t>2D Synthetic Aperture</a:t>
            </a:r>
          </a:p>
        </p:txBody>
      </p:sp>
      <p:grpSp>
        <p:nvGrpSpPr>
          <p:cNvPr id="12" name="Group 11">
            <a:extLst>
              <a:ext uri="{FF2B5EF4-FFF2-40B4-BE49-F238E27FC236}">
                <a16:creationId xmlns:a16="http://schemas.microsoft.com/office/drawing/2014/main" id="{407DAB14-A18D-41C3-B469-BBD93BDEF7D8}"/>
              </a:ext>
            </a:extLst>
          </p:cNvPr>
          <p:cNvGrpSpPr/>
          <p:nvPr/>
        </p:nvGrpSpPr>
        <p:grpSpPr>
          <a:xfrm>
            <a:off x="6939569" y="4120653"/>
            <a:ext cx="2484719" cy="733044"/>
            <a:chOff x="6939569" y="4736349"/>
            <a:chExt cx="2484719" cy="733044"/>
          </a:xfrm>
        </p:grpSpPr>
        <p:cxnSp>
          <p:nvCxnSpPr>
            <p:cNvPr id="7" name="Straight Arrow Connector 6">
              <a:extLst>
                <a:ext uri="{FF2B5EF4-FFF2-40B4-BE49-F238E27FC236}">
                  <a16:creationId xmlns:a16="http://schemas.microsoft.com/office/drawing/2014/main" id="{18C433DC-1CAA-467C-BA0A-441C8119A4F0}"/>
                </a:ext>
              </a:extLst>
            </p:cNvPr>
            <p:cNvCxnSpPr>
              <a:cxnSpLocks/>
            </p:cNvCxnSpPr>
            <p:nvPr/>
          </p:nvCxnSpPr>
          <p:spPr>
            <a:xfrm>
              <a:off x="8141538" y="4736349"/>
              <a:ext cx="0" cy="38276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F2DB1FD3-7A09-4AF9-AB58-AC470DB0ED63}"/>
                </a:ext>
              </a:extLst>
            </p:cNvPr>
            <p:cNvSpPr txBox="1"/>
            <p:nvPr/>
          </p:nvSpPr>
          <p:spPr>
            <a:xfrm>
              <a:off x="6939569" y="5100061"/>
              <a:ext cx="2484719" cy="369332"/>
            </a:xfrm>
            <a:prstGeom prst="rect">
              <a:avLst/>
            </a:prstGeom>
            <a:noFill/>
          </p:spPr>
          <p:txBody>
            <a:bodyPr wrap="none" rtlCol="0">
              <a:spAutoFit/>
            </a:bodyPr>
            <a:lstStyle/>
            <a:p>
              <a:pPr algn="ctr"/>
              <a:r>
                <a:rPr lang="en-US" dirty="0">
                  <a:solidFill>
                    <a:srgbClr val="E7E6E6"/>
                  </a:solidFill>
                </a:rPr>
                <a:t>Generate 3D point cloud</a:t>
              </a:r>
            </a:p>
          </p:txBody>
        </p:sp>
      </p:grpSp>
      <p:sp>
        <p:nvSpPr>
          <p:cNvPr id="134" name="TextBox 133">
            <a:extLst>
              <a:ext uri="{FF2B5EF4-FFF2-40B4-BE49-F238E27FC236}">
                <a16:creationId xmlns:a16="http://schemas.microsoft.com/office/drawing/2014/main" id="{595B5D44-CA48-4E67-AB12-90F4A672C52E}"/>
              </a:ext>
            </a:extLst>
          </p:cNvPr>
          <p:cNvSpPr txBox="1"/>
          <p:nvPr/>
        </p:nvSpPr>
        <p:spPr>
          <a:xfrm>
            <a:off x="9067238" y="5422742"/>
            <a:ext cx="1010212" cy="246221"/>
          </a:xfrm>
          <a:prstGeom prst="rect">
            <a:avLst/>
          </a:prstGeom>
          <a:noFill/>
        </p:spPr>
        <p:txBody>
          <a:bodyPr wrap="none" rtlCol="0">
            <a:spAutoFit/>
          </a:bodyPr>
          <a:lstStyle/>
          <a:p>
            <a:pPr algn="ctr"/>
            <a:r>
              <a:rPr lang="en-US" sz="1000" dirty="0" err="1">
                <a:solidFill>
                  <a:srgbClr val="E7E6E6"/>
                </a:solidFill>
              </a:rPr>
              <a:t>TomoSAR</a:t>
            </a:r>
            <a:r>
              <a:rPr lang="en-US" sz="1000" dirty="0">
                <a:solidFill>
                  <a:srgbClr val="E7E6E6"/>
                </a:solidFill>
              </a:rPr>
              <a:t>, 1997</a:t>
            </a:r>
          </a:p>
        </p:txBody>
      </p:sp>
      <p:pic>
        <p:nvPicPr>
          <p:cNvPr id="231" name="Picture 8" descr="8+ Thousand Isometric Mountain Landscape Royalty-Free Images, Stock Photos  &amp; Pictures | Shutterstock">
            <a:extLst>
              <a:ext uri="{FF2B5EF4-FFF2-40B4-BE49-F238E27FC236}">
                <a16:creationId xmlns:a16="http://schemas.microsoft.com/office/drawing/2014/main" id="{37856F63-91E1-43E6-A5D4-424C9A7D344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012440" y="10560325"/>
            <a:ext cx="9010507" cy="6855821"/>
          </a:xfrm>
          <a:prstGeom prst="rect">
            <a:avLst/>
          </a:prstGeom>
          <a:noFill/>
          <a:scene3d>
            <a:camera prst="orthographicFront">
              <a:rot lat="20731343" lon="569749" rev="238028"/>
            </a:camera>
            <a:lightRig rig="threePt" dir="t"/>
          </a:scene3d>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DED9D62-EA2E-409A-ABCB-BB4EE205600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274560" y="7071837"/>
            <a:ext cx="1797526" cy="1797526"/>
          </a:xfrm>
          <a:prstGeom prst="rect">
            <a:avLst/>
          </a:prstGeom>
        </p:spPr>
      </p:pic>
      <p:pic>
        <p:nvPicPr>
          <p:cNvPr id="18" name="Picture 17">
            <a:extLst>
              <a:ext uri="{FF2B5EF4-FFF2-40B4-BE49-F238E27FC236}">
                <a16:creationId xmlns:a16="http://schemas.microsoft.com/office/drawing/2014/main" id="{C4704028-C3AB-42A4-BD28-6DED53D4DAB8}"/>
              </a:ext>
            </a:extLst>
          </p:cNvPr>
          <p:cNvPicPr>
            <a:picLocks noChangeAspect="1"/>
          </p:cNvPicPr>
          <p:nvPr/>
        </p:nvPicPr>
        <p:blipFill>
          <a:blip r:embed="rId13" cstate="screen">
            <a:extLst>
              <a:ext uri="{BEBA8EAE-BF5A-486C-A8C5-ECC9F3942E4B}">
                <a14:imgProps xmlns:a14="http://schemas.microsoft.com/office/drawing/2010/main">
                  <a14:imgLayer r:embed="rId14">
                    <a14:imgEffect>
                      <a14:backgroundRemoval t="8008" b="94141" l="5176" r="96094">
                        <a14:foregroundMark x1="7422" y1="53711" x2="7520" y2="62793"/>
                        <a14:foregroundMark x1="7520" y1="62793" x2="11621" y2="72656"/>
                        <a14:foregroundMark x1="11621" y1="72656" x2="35938" y2="87500"/>
                        <a14:foregroundMark x1="35938" y1="87500" x2="46973" y2="91016"/>
                        <a14:foregroundMark x1="46973" y1="91016" x2="57910" y2="91016"/>
                        <a14:foregroundMark x1="57910" y1="91016" x2="67480" y2="87207"/>
                        <a14:foregroundMark x1="67480" y1="87207" x2="88574" y2="68066"/>
                        <a14:foregroundMark x1="88574" y1="68066" x2="91602" y2="60156"/>
                        <a14:foregroundMark x1="91602" y1="60156" x2="88574" y2="50391"/>
                        <a14:foregroundMark x1="88574" y1="50391" x2="88379" y2="50391"/>
                        <a14:foregroundMark x1="60645" y1="20703" x2="60645" y2="20703"/>
                        <a14:foregroundMark x1="48340" y1="17090" x2="48340" y2="17090"/>
                        <a14:foregroundMark x1="28125" y1="27441" x2="45605" y2="17188"/>
                        <a14:foregroundMark x1="45605" y1="17188" x2="60059" y2="26953"/>
                        <a14:foregroundMark x1="60059" y1="26953" x2="63086" y2="20020"/>
                        <a14:foregroundMark x1="63086" y1="20020" x2="63086" y2="19434"/>
                        <a14:foregroundMark x1="48633" y1="14453" x2="48340" y2="11426"/>
                        <a14:foregroundMark x1="43652" y1="11621" x2="42676" y2="16797"/>
                        <a14:foregroundMark x1="34863" y1="27148" x2="26953" y2="27246"/>
                        <a14:foregroundMark x1="26953" y1="27246" x2="27930" y2="23047"/>
                        <a14:foregroundMark x1="30762" y1="19824" x2="30762" y2="19824"/>
                        <a14:foregroundMark x1="30762" y1="19824" x2="33594" y2="23730"/>
                        <a14:foregroundMark x1="65918" y1="25098" x2="61523" y2="18945"/>
                        <a14:foregroundMark x1="61523" y1="18945" x2="57617" y2="22754"/>
                        <a14:foregroundMark x1="96094" y1="59180" x2="87207" y2="79297"/>
                        <a14:foregroundMark x1="87207" y1="79297" x2="68262" y2="87793"/>
                        <a14:foregroundMark x1="64160" y1="92969" x2="35742" y2="92871"/>
                        <a14:foregroundMark x1="35742" y1="92871" x2="11328" y2="75000"/>
                        <a14:foregroundMark x1="11328" y1="75000" x2="6152" y2="68555"/>
                        <a14:foregroundMark x1="6152" y1="68555" x2="5371" y2="53223"/>
                        <a14:foregroundMark x1="45996" y1="94238" x2="45996" y2="94238"/>
                        <a14:foregroundMark x1="45996" y1="94238" x2="45996" y2="94238"/>
                        <a14:foregroundMark x1="55762" y1="19824" x2="47070" y2="8008"/>
                      </a14:backgroundRemoval>
                    </a14:imgEffect>
                  </a14:imgLayer>
                </a14:imgProps>
              </a:ext>
              <a:ext uri="{28A0092B-C50C-407E-A947-70E740481C1C}">
                <a14:useLocalDpi xmlns:a14="http://schemas.microsoft.com/office/drawing/2010/main"/>
              </a:ext>
            </a:extLst>
          </a:blip>
          <a:stretch>
            <a:fillRect/>
          </a:stretch>
        </p:blipFill>
        <p:spPr>
          <a:xfrm>
            <a:off x="4704080" y="7020243"/>
            <a:ext cx="2438400" cy="2438400"/>
          </a:xfrm>
          <a:prstGeom prst="rect">
            <a:avLst/>
          </a:prstGeom>
        </p:spPr>
      </p:pic>
      <p:pic>
        <p:nvPicPr>
          <p:cNvPr id="20" name="Picture 19">
            <a:extLst>
              <a:ext uri="{FF2B5EF4-FFF2-40B4-BE49-F238E27FC236}">
                <a16:creationId xmlns:a16="http://schemas.microsoft.com/office/drawing/2014/main" id="{CA6BF254-D25A-4E34-A62B-BF2880F4F255}"/>
              </a:ext>
            </a:extLst>
          </p:cNvPr>
          <p:cNvPicPr>
            <a:picLocks noChangeAspect="1"/>
          </p:cNvPicPr>
          <p:nvPr/>
        </p:nvPicPr>
        <p:blipFill>
          <a:blip r:embed="rId15" cstate="screen">
            <a:extLst>
              <a:ext uri="{BEBA8EAE-BF5A-486C-A8C5-ECC9F3942E4B}">
                <a14:imgProps xmlns:a14="http://schemas.microsoft.com/office/drawing/2010/main">
                  <a14:imgLayer r:embed="rId16">
                    <a14:imgEffect>
                      <a14:backgroundRemoval t="9570" b="94922" l="2930" r="95020">
                        <a14:foregroundMark x1="25684" y1="50879" x2="22363" y2="62598"/>
                        <a14:foregroundMark x1="22363" y1="62598" x2="27246" y2="47168"/>
                        <a14:foregroundMark x1="27246" y1="47168" x2="25879" y2="46484"/>
                        <a14:foregroundMark x1="82129" y1="56445" x2="76270" y2="47949"/>
                        <a14:foregroundMark x1="93848" y1="60449" x2="95117" y2="77734"/>
                        <a14:foregroundMark x1="92676" y1="83105" x2="51270" y2="93945"/>
                        <a14:foregroundMark x1="51270" y1="93945" x2="28516" y2="90332"/>
                        <a14:foregroundMark x1="28516" y1="90332" x2="12695" y2="78809"/>
                        <a14:foregroundMark x1="12695" y1="78809" x2="6641" y2="60352"/>
                        <a14:foregroundMark x1="6641" y1="60352" x2="7324" y2="57422"/>
                        <a14:foregroundMark x1="2930" y1="63086" x2="6934" y2="74219"/>
                        <a14:foregroundMark x1="6934" y1="74219" x2="12988" y2="81641"/>
                        <a14:foregroundMark x1="34277" y1="94141" x2="52148" y2="94922"/>
                        <a14:foregroundMark x1="52148" y1="94922" x2="58887" y2="94434"/>
                        <a14:foregroundMark x1="31055" y1="25977" x2="31055" y2="25977"/>
                        <a14:foregroundMark x1="31055" y1="25977" x2="33008" y2="29590"/>
                        <a14:foregroundMark x1="47168" y1="10059" x2="49609" y2="11719"/>
                        <a14:foregroundMark x1="52051" y1="12500" x2="50098" y2="9570"/>
                      </a14:backgroundRemoval>
                    </a14:imgEffect>
                  </a14:imgLayer>
                </a14:imgProps>
              </a:ext>
              <a:ext uri="{28A0092B-C50C-407E-A947-70E740481C1C}">
                <a14:useLocalDpi xmlns:a14="http://schemas.microsoft.com/office/drawing/2010/main"/>
              </a:ext>
            </a:extLst>
          </a:blip>
          <a:stretch>
            <a:fillRect/>
          </a:stretch>
        </p:blipFill>
        <p:spPr>
          <a:xfrm>
            <a:off x="3281680" y="2773363"/>
            <a:ext cx="2661920" cy="2661920"/>
          </a:xfrm>
          <a:prstGeom prst="rect">
            <a:avLst/>
          </a:prstGeom>
        </p:spPr>
      </p:pic>
      <p:grpSp>
        <p:nvGrpSpPr>
          <p:cNvPr id="21" name="Group 20">
            <a:extLst>
              <a:ext uri="{FF2B5EF4-FFF2-40B4-BE49-F238E27FC236}">
                <a16:creationId xmlns:a16="http://schemas.microsoft.com/office/drawing/2014/main" id="{4377C21B-004F-45DC-9719-2451D1E523B0}"/>
              </a:ext>
            </a:extLst>
          </p:cNvPr>
          <p:cNvGrpSpPr/>
          <p:nvPr/>
        </p:nvGrpSpPr>
        <p:grpSpPr>
          <a:xfrm>
            <a:off x="3281680" y="2773363"/>
            <a:ext cx="2661920" cy="2661920"/>
            <a:chOff x="3281680" y="2773363"/>
            <a:chExt cx="2661920" cy="2661920"/>
          </a:xfrm>
        </p:grpSpPr>
        <p:pic>
          <p:nvPicPr>
            <p:cNvPr id="229" name="Picture 228">
              <a:extLst>
                <a:ext uri="{FF2B5EF4-FFF2-40B4-BE49-F238E27FC236}">
                  <a16:creationId xmlns:a16="http://schemas.microsoft.com/office/drawing/2014/main" id="{59050FA4-DC21-493B-9E01-5A10BDC06110}"/>
                </a:ext>
              </a:extLst>
            </p:cNvPr>
            <p:cNvPicPr>
              <a:picLocks noChangeAspect="1"/>
            </p:cNvPicPr>
            <p:nvPr/>
          </p:nvPicPr>
          <p:blipFill>
            <a:blip r:embed="rId17" cstate="screen">
              <a:duotone>
                <a:schemeClr val="accent1">
                  <a:shade val="45000"/>
                  <a:satMod val="135000"/>
                </a:schemeClr>
                <a:prstClr val="white"/>
              </a:duotone>
              <a:extLst>
                <a:ext uri="{BEBA8EAE-BF5A-486C-A8C5-ECC9F3942E4B}">
                  <a14:imgProps xmlns:a14="http://schemas.microsoft.com/office/drawing/2010/main">
                    <a14:imgLayer r:embed="rId16">
                      <a14:imgEffect>
                        <a14:backgroundRemoval t="9570" b="94922" l="2930" r="95020">
                          <a14:foregroundMark x1="25684" y1="50879" x2="22363" y2="62598"/>
                          <a14:foregroundMark x1="22363" y1="62598" x2="27246" y2="47168"/>
                          <a14:foregroundMark x1="27246" y1="47168" x2="25879" y2="46484"/>
                          <a14:foregroundMark x1="82129" y1="56445" x2="76270" y2="47949"/>
                          <a14:foregroundMark x1="93848" y1="60449" x2="95117" y2="77734"/>
                          <a14:foregroundMark x1="92676" y1="83105" x2="51270" y2="93945"/>
                          <a14:foregroundMark x1="51270" y1="93945" x2="28516" y2="90332"/>
                          <a14:foregroundMark x1="28516" y1="90332" x2="12695" y2="78809"/>
                          <a14:foregroundMark x1="12695" y1="78809" x2="6641" y2="60352"/>
                          <a14:foregroundMark x1="6641" y1="60352" x2="7324" y2="57422"/>
                          <a14:foregroundMark x1="2930" y1="63086" x2="6934" y2="74219"/>
                          <a14:foregroundMark x1="6934" y1="74219" x2="12988" y2="81641"/>
                          <a14:foregroundMark x1="34277" y1="94141" x2="52148" y2="94922"/>
                          <a14:foregroundMark x1="52148" y1="94922" x2="58887" y2="94434"/>
                          <a14:foregroundMark x1="31055" y1="25977" x2="31055" y2="25977"/>
                          <a14:foregroundMark x1="31055" y1="25977" x2="33008" y2="29590"/>
                          <a14:foregroundMark x1="47168" y1="10059" x2="49609" y2="11719"/>
                          <a14:foregroundMark x1="52051" y1="12500" x2="50098" y2="9570"/>
                        </a14:backgroundRemoval>
                      </a14:imgEffect>
                      <a14:imgEffect>
                        <a14:artisticMosiaicBubbles pressure="100"/>
                      </a14:imgEffect>
                    </a14:imgLayer>
                  </a14:imgProps>
                </a:ext>
                <a:ext uri="{28A0092B-C50C-407E-A947-70E740481C1C}">
                  <a14:useLocalDpi xmlns:a14="http://schemas.microsoft.com/office/drawing/2010/main"/>
                </a:ext>
              </a:extLst>
            </a:blip>
            <a:stretch>
              <a:fillRect/>
            </a:stretch>
          </p:blipFill>
          <p:spPr>
            <a:xfrm>
              <a:off x="3281680" y="2773363"/>
              <a:ext cx="2661920" cy="2661920"/>
            </a:xfrm>
            <a:prstGeom prst="rect">
              <a:avLst/>
            </a:prstGeom>
          </p:spPr>
        </p:pic>
        <p:pic>
          <p:nvPicPr>
            <p:cNvPr id="228" name="Picture 227">
              <a:extLst>
                <a:ext uri="{FF2B5EF4-FFF2-40B4-BE49-F238E27FC236}">
                  <a16:creationId xmlns:a16="http://schemas.microsoft.com/office/drawing/2014/main" id="{1CB740BF-9157-4499-91DA-39ABF2AADE11}"/>
                </a:ext>
              </a:extLst>
            </p:cNvPr>
            <p:cNvPicPr>
              <a:picLocks noChangeAspect="1"/>
            </p:cNvPicPr>
            <p:nvPr/>
          </p:nvPicPr>
          <p:blipFill>
            <a:blip r:embed="rId18" cstate="screen">
              <a:alphaModFix/>
              <a:duotone>
                <a:prstClr val="black"/>
                <a:srgbClr val="B3C1DC">
                  <a:tint val="45000"/>
                  <a:satMod val="400000"/>
                </a:srgbClr>
              </a:duotone>
              <a:extLst>
                <a:ext uri="{BEBA8EAE-BF5A-486C-A8C5-ECC9F3942E4B}">
                  <a14:imgProps xmlns:a14="http://schemas.microsoft.com/office/drawing/2010/main">
                    <a14:imgLayer r:embed="rId16">
                      <a14:imgEffect>
                        <a14:backgroundRemoval t="10000" b="90000" l="10000" r="90000">
                          <a14:foregroundMark x1="31641" y1="26563" x2="30957" y2="24805"/>
                          <a14:foregroundMark x1="51758" y1="17188" x2="50586" y2="14355"/>
                          <a14:foregroundMark x1="67188" y1="25977" x2="67188" y2="24805"/>
                          <a14:foregroundMark x1="48438" y1="10547" x2="48438" y2="10547"/>
                          <a14:foregroundMark x1="46582" y1="10352" x2="49219" y2="10352"/>
                          <a14:foregroundMark x1="64355" y1="29785" x2="64355" y2="29785"/>
                          <a14:foregroundMark x1="63965" y1="30176" x2="63770" y2="29004"/>
                          <a14:foregroundMark x1="63965" y1="29785" x2="63770" y2="27637"/>
                          <a14:foregroundMark x1="63965" y1="30566" x2="63379" y2="27148"/>
                          <a14:foregroundMark x1="46582" y1="10352" x2="49609" y2="10547"/>
                          <a14:backgroundMark x1="20996" y1="66211" x2="46191" y2="79395"/>
                          <a14:backgroundMark x1="46191" y1="79395" x2="72559" y2="74902"/>
                          <a14:backgroundMark x1="72559" y1="74902" x2="64551" y2="52344"/>
                          <a14:backgroundMark x1="64551" y1="52344" x2="32617" y2="59961"/>
                          <a14:backgroundMark x1="24219" y1="37402" x2="43555" y2="40332"/>
                          <a14:backgroundMark x1="43555" y1="40332" x2="63770" y2="39355"/>
                          <a14:backgroundMark x1="63770" y1="39355" x2="45605" y2="37598"/>
                          <a14:backgroundMark x1="34180" y1="35742" x2="71387" y2="37402"/>
                          <a14:backgroundMark x1="57227" y1="30176" x2="40625" y2="27344"/>
                          <a14:backgroundMark x1="64443" y1="29693" x2="73438" y2="34961"/>
                          <a14:backgroundMark x1="64600" y1="29785" x2="64422" y2="29681"/>
                          <a14:backgroundMark x1="64184" y1="29541" x2="64600" y2="29785"/>
                          <a14:backgroundMark x1="63893" y1="29371" x2="64106" y2="29496"/>
                          <a14:backgroundMark x1="55762" y1="24609" x2="63646" y2="29226"/>
                          <a14:backgroundMark x1="21777" y1="79004" x2="48535" y2="82617"/>
                          <a14:backgroundMark x1="48535" y1="82617" x2="77441" y2="78613"/>
                          <a14:backgroundMark x1="77441" y1="78613" x2="81836" y2="76172"/>
                          <a14:backgroundMark x1="47754" y1="64746" x2="52051" y2="69238"/>
                          <a14:backgroundMark x1="21191" y1="35742" x2="24023" y2="34766"/>
                          <a14:backgroundMark x1="48633" y1="68945" x2="48828" y2="67383"/>
                          <a14:backgroundMark x1="53809" y1="65430" x2="52246" y2="73145"/>
                          <a14:backgroundMark x1="60156" y1="69824" x2="40039" y2="72363"/>
                          <a14:backgroundMark x1="65820" y1="59961" x2="30957" y2="67773"/>
                          <a14:backgroundMark x1="30957" y1="67773" x2="50098" y2="78809"/>
                          <a14:backgroundMark x1="50098" y1="78809" x2="67090" y2="68262"/>
                          <a14:backgroundMark x1="67090" y1="68262" x2="60352" y2="61230"/>
                          <a14:backgroundMark x1="72168" y1="30957" x2="76367" y2="37207"/>
                        </a14:backgroundRemoval>
                      </a14:imgEffect>
                      <a14:imgEffect>
                        <a14:artisticMosiaicBubbles pressure="100"/>
                      </a14:imgEffect>
                      <a14:imgEffect>
                        <a14:saturation sat="0"/>
                      </a14:imgEffect>
                    </a14:imgLayer>
                  </a14:imgProps>
                </a:ext>
                <a:ext uri="{28A0092B-C50C-407E-A947-70E740481C1C}">
                  <a14:useLocalDpi xmlns:a14="http://schemas.microsoft.com/office/drawing/2010/main"/>
                </a:ext>
              </a:extLst>
            </a:blip>
            <a:stretch>
              <a:fillRect/>
            </a:stretch>
          </p:blipFill>
          <p:spPr>
            <a:xfrm>
              <a:off x="3281680" y="2773363"/>
              <a:ext cx="2661920" cy="2661920"/>
            </a:xfrm>
            <a:prstGeom prst="rect">
              <a:avLst/>
            </a:prstGeom>
          </p:spPr>
        </p:pic>
      </p:grpSp>
    </p:spTree>
    <p:extLst>
      <p:ext uri="{BB962C8B-B14F-4D97-AF65-F5344CB8AC3E}">
        <p14:creationId xmlns:p14="http://schemas.microsoft.com/office/powerpoint/2010/main" val="186472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23"/>
                                        </p:tgtEl>
                                        <p:attrNameLst>
                                          <p:attrName>style.visibility</p:attrName>
                                        </p:attrNameLst>
                                      </p:cBhvr>
                                      <p:to>
                                        <p:strVal val="hidden"/>
                                      </p:to>
                                    </p:set>
                                  </p:childTnLst>
                                </p:cTn>
                              </p:par>
                              <p:par>
                                <p:cTn id="19" presetID="42" presetClass="path" presetSubtype="0" fill="hold" nodeType="withEffect">
                                  <p:stCondLst>
                                    <p:cond delay="0"/>
                                  </p:stCondLst>
                                  <p:childTnLst>
                                    <p:animMotion origin="layout" path="M -3.94455E-6 -8.14898E-7 L 0.77537 0.2876 " pathEditMode="relative" rAng="0" ptsTypes="AA">
                                      <p:cBhvr>
                                        <p:cTn id="20" dur="1700" fill="hold"/>
                                        <p:tgtEl>
                                          <p:spTgt spid="1034"/>
                                        </p:tgtEl>
                                        <p:attrNameLst>
                                          <p:attrName>ppt_x</p:attrName>
                                          <p:attrName>ppt_y</p:attrName>
                                        </p:attrNameLst>
                                      </p:cBhvr>
                                      <p:rCtr x="38768" y="14366"/>
                                    </p:animMotion>
                                  </p:childTnLst>
                                </p:cTn>
                              </p:par>
                              <p:par>
                                <p:cTn id="21" presetID="1" presetClass="entr" presetSubtype="0" fill="hold" nodeType="withEffect">
                                  <p:stCondLst>
                                    <p:cond delay="300"/>
                                  </p:stCondLst>
                                  <p:childTnLst>
                                    <p:set>
                                      <p:cBhvr>
                                        <p:cTn id="22" dur="1" fill="hold">
                                          <p:stCondLst>
                                            <p:cond delay="0"/>
                                          </p:stCondLst>
                                        </p:cTn>
                                        <p:tgtEl>
                                          <p:spTgt spid="135"/>
                                        </p:tgtEl>
                                        <p:attrNameLst>
                                          <p:attrName>style.visibility</p:attrName>
                                        </p:attrNameLst>
                                      </p:cBhvr>
                                      <p:to>
                                        <p:strVal val="visible"/>
                                      </p:to>
                                    </p:set>
                                  </p:childTnLst>
                                </p:cTn>
                              </p:par>
                              <p:par>
                                <p:cTn id="23" presetID="1" presetClass="entr" presetSubtype="0" fill="hold" nodeType="withEffect">
                                  <p:stCondLst>
                                    <p:cond delay="500"/>
                                  </p:stCondLst>
                                  <p:childTnLst>
                                    <p:set>
                                      <p:cBhvr>
                                        <p:cTn id="24" dur="1" fill="hold">
                                          <p:stCondLst>
                                            <p:cond delay="0"/>
                                          </p:stCondLst>
                                        </p:cTn>
                                        <p:tgtEl>
                                          <p:spTgt spid="136"/>
                                        </p:tgtEl>
                                        <p:attrNameLst>
                                          <p:attrName>style.visibility</p:attrName>
                                        </p:attrNameLst>
                                      </p:cBhvr>
                                      <p:to>
                                        <p:strVal val="visible"/>
                                      </p:to>
                                    </p:set>
                                  </p:childTnLst>
                                </p:cTn>
                              </p:par>
                              <p:par>
                                <p:cTn id="25" presetID="1" presetClass="entr" presetSubtype="0" fill="hold" nodeType="withEffect">
                                  <p:stCondLst>
                                    <p:cond delay="700"/>
                                  </p:stCondLst>
                                  <p:childTnLst>
                                    <p:set>
                                      <p:cBhvr>
                                        <p:cTn id="26" dur="1" fill="hold">
                                          <p:stCondLst>
                                            <p:cond delay="0"/>
                                          </p:stCondLst>
                                        </p:cTn>
                                        <p:tgtEl>
                                          <p:spTgt spid="137"/>
                                        </p:tgtEl>
                                        <p:attrNameLst>
                                          <p:attrName>style.visibility</p:attrName>
                                        </p:attrNameLst>
                                      </p:cBhvr>
                                      <p:to>
                                        <p:strVal val="visible"/>
                                      </p:to>
                                    </p:set>
                                  </p:childTnLst>
                                </p:cTn>
                              </p:par>
                              <p:par>
                                <p:cTn id="27" presetID="1" presetClass="entr" presetSubtype="0" fill="hold" nodeType="withEffect">
                                  <p:stCondLst>
                                    <p:cond delay="900"/>
                                  </p:stCondLst>
                                  <p:childTnLst>
                                    <p:set>
                                      <p:cBhvr>
                                        <p:cTn id="28" dur="1" fill="hold">
                                          <p:stCondLst>
                                            <p:cond delay="0"/>
                                          </p:stCondLst>
                                        </p:cTn>
                                        <p:tgtEl>
                                          <p:spTgt spid="138"/>
                                        </p:tgtEl>
                                        <p:attrNameLst>
                                          <p:attrName>style.visibility</p:attrName>
                                        </p:attrNameLst>
                                      </p:cBhvr>
                                      <p:to>
                                        <p:strVal val="visible"/>
                                      </p:to>
                                    </p:set>
                                  </p:childTnLst>
                                </p:cTn>
                              </p:par>
                              <p:par>
                                <p:cTn id="29" presetID="1" presetClass="entr" presetSubtype="0" fill="hold" nodeType="withEffect">
                                  <p:stCondLst>
                                    <p:cond delay="1100"/>
                                  </p:stCondLst>
                                  <p:childTnLst>
                                    <p:set>
                                      <p:cBhvr>
                                        <p:cTn id="30" dur="1" fill="hold">
                                          <p:stCondLst>
                                            <p:cond delay="0"/>
                                          </p:stCondLst>
                                        </p:cTn>
                                        <p:tgtEl>
                                          <p:spTgt spid="139"/>
                                        </p:tgtEl>
                                        <p:attrNameLst>
                                          <p:attrName>style.visibility</p:attrName>
                                        </p:attrNameLst>
                                      </p:cBhvr>
                                      <p:to>
                                        <p:strVal val="visible"/>
                                      </p:to>
                                    </p:set>
                                  </p:childTnLst>
                                </p:cTn>
                              </p:par>
                              <p:par>
                                <p:cTn id="31" presetID="1" presetClass="entr" presetSubtype="0" fill="hold" nodeType="withEffect">
                                  <p:stCondLst>
                                    <p:cond delay="1300"/>
                                  </p:stCondLst>
                                  <p:childTnLst>
                                    <p:set>
                                      <p:cBhvr>
                                        <p:cTn id="32" dur="1" fill="hold">
                                          <p:stCondLst>
                                            <p:cond delay="0"/>
                                          </p:stCondLst>
                                        </p:cTn>
                                        <p:tgtEl>
                                          <p:spTgt spid="140"/>
                                        </p:tgtEl>
                                        <p:attrNameLst>
                                          <p:attrName>style.visibility</p:attrName>
                                        </p:attrNameLst>
                                      </p:cBhvr>
                                      <p:to>
                                        <p:strVal val="visible"/>
                                      </p:to>
                                    </p:set>
                                  </p:childTnLst>
                                </p:cTn>
                              </p:par>
                              <p:par>
                                <p:cTn id="33" presetID="1" presetClass="entr" presetSubtype="0" fill="hold" nodeType="withEffect">
                                  <p:stCondLst>
                                    <p:cond delay="1500"/>
                                  </p:stCondLst>
                                  <p:childTnLst>
                                    <p:set>
                                      <p:cBhvr>
                                        <p:cTn id="34" dur="1" fill="hold">
                                          <p:stCondLst>
                                            <p:cond delay="0"/>
                                          </p:stCondLst>
                                        </p:cTn>
                                        <p:tgtEl>
                                          <p:spTgt spid="1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6"/>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103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2" presetClass="path" presetSubtype="0" fill="hold" nodeType="clickEffect">
                                  <p:stCondLst>
                                    <p:cond delay="0"/>
                                  </p:stCondLst>
                                  <p:childTnLst>
                                    <p:animMotion origin="layout" path="M 3.97606E-6 -3.08597E-6 L 0.93793 0.34668 " pathEditMode="relative" rAng="0" ptsTypes="AA">
                                      <p:cBhvr>
                                        <p:cTn id="48" dur="1500" fill="hold"/>
                                        <p:tgtEl>
                                          <p:spTgt spid="126"/>
                                        </p:tgtEl>
                                        <p:attrNameLst>
                                          <p:attrName>ppt_x</p:attrName>
                                          <p:attrName>ppt_y</p:attrName>
                                        </p:attrNameLst>
                                      </p:cBhvr>
                                      <p:rCtr x="46897" y="17334"/>
                                    </p:animMotion>
                                  </p:childTnLst>
                                </p:cTn>
                              </p:par>
                              <p:par>
                                <p:cTn id="49" presetID="1" presetClass="entr" presetSubtype="0" fill="hold" nodeType="withEffect">
                                  <p:stCondLst>
                                    <p:cond delay="250"/>
                                  </p:stCondLst>
                                  <p:childTnLst>
                                    <p:set>
                                      <p:cBhvr>
                                        <p:cTn id="50" dur="1" fill="hold">
                                          <p:stCondLst>
                                            <p:cond delay="0"/>
                                          </p:stCondLst>
                                        </p:cTn>
                                        <p:tgtEl>
                                          <p:spTgt spid="157"/>
                                        </p:tgtEl>
                                        <p:attrNameLst>
                                          <p:attrName>style.visibility</p:attrName>
                                        </p:attrNameLst>
                                      </p:cBhvr>
                                      <p:to>
                                        <p:strVal val="visible"/>
                                      </p:to>
                                    </p:set>
                                  </p:childTnLst>
                                </p:cTn>
                              </p:par>
                              <p:par>
                                <p:cTn id="51" presetID="1" presetClass="entr" presetSubtype="0" fill="hold" nodeType="withEffect">
                                  <p:stCondLst>
                                    <p:cond delay="380"/>
                                  </p:stCondLst>
                                  <p:childTnLst>
                                    <p:set>
                                      <p:cBhvr>
                                        <p:cTn id="52" dur="1" fill="hold">
                                          <p:stCondLst>
                                            <p:cond delay="0"/>
                                          </p:stCondLst>
                                        </p:cTn>
                                        <p:tgtEl>
                                          <p:spTgt spid="158"/>
                                        </p:tgtEl>
                                        <p:attrNameLst>
                                          <p:attrName>style.visibility</p:attrName>
                                        </p:attrNameLst>
                                      </p:cBhvr>
                                      <p:to>
                                        <p:strVal val="visible"/>
                                      </p:to>
                                    </p:set>
                                  </p:childTnLst>
                                </p:cTn>
                              </p:par>
                              <p:par>
                                <p:cTn id="53" presetID="1" presetClass="entr" presetSubtype="0" fill="hold" nodeType="withEffect">
                                  <p:stCondLst>
                                    <p:cond delay="500"/>
                                  </p:stCondLst>
                                  <p:childTnLst>
                                    <p:set>
                                      <p:cBhvr>
                                        <p:cTn id="54" dur="1" fill="hold">
                                          <p:stCondLst>
                                            <p:cond delay="0"/>
                                          </p:stCondLst>
                                        </p:cTn>
                                        <p:tgtEl>
                                          <p:spTgt spid="159"/>
                                        </p:tgtEl>
                                        <p:attrNameLst>
                                          <p:attrName>style.visibility</p:attrName>
                                        </p:attrNameLst>
                                      </p:cBhvr>
                                      <p:to>
                                        <p:strVal val="visible"/>
                                      </p:to>
                                    </p:set>
                                  </p:childTnLst>
                                </p:cTn>
                              </p:par>
                              <p:par>
                                <p:cTn id="55" presetID="1" presetClass="entr" presetSubtype="0" fill="hold" nodeType="withEffect">
                                  <p:stCondLst>
                                    <p:cond delay="680"/>
                                  </p:stCondLst>
                                  <p:childTnLst>
                                    <p:set>
                                      <p:cBhvr>
                                        <p:cTn id="56" dur="1" fill="hold">
                                          <p:stCondLst>
                                            <p:cond delay="0"/>
                                          </p:stCondLst>
                                        </p:cTn>
                                        <p:tgtEl>
                                          <p:spTgt spid="160"/>
                                        </p:tgtEl>
                                        <p:attrNameLst>
                                          <p:attrName>style.visibility</p:attrName>
                                        </p:attrNameLst>
                                      </p:cBhvr>
                                      <p:to>
                                        <p:strVal val="visible"/>
                                      </p:to>
                                    </p:set>
                                  </p:childTnLst>
                                </p:cTn>
                              </p:par>
                              <p:par>
                                <p:cTn id="57" presetID="1" presetClass="entr" presetSubtype="0" fill="hold" nodeType="withEffect">
                                  <p:stCondLst>
                                    <p:cond delay="750"/>
                                  </p:stCondLst>
                                  <p:childTnLst>
                                    <p:set>
                                      <p:cBhvr>
                                        <p:cTn id="58" dur="1" fill="hold">
                                          <p:stCondLst>
                                            <p:cond delay="0"/>
                                          </p:stCondLst>
                                        </p:cTn>
                                        <p:tgtEl>
                                          <p:spTgt spid="161"/>
                                        </p:tgtEl>
                                        <p:attrNameLst>
                                          <p:attrName>style.visibility</p:attrName>
                                        </p:attrNameLst>
                                      </p:cBhvr>
                                      <p:to>
                                        <p:strVal val="visible"/>
                                      </p:to>
                                    </p:set>
                                  </p:childTnLst>
                                </p:cTn>
                              </p:par>
                              <p:par>
                                <p:cTn id="59" presetID="1" presetClass="entr" presetSubtype="0" fill="hold" nodeType="withEffect">
                                  <p:stCondLst>
                                    <p:cond delay="880"/>
                                  </p:stCondLst>
                                  <p:childTnLst>
                                    <p:set>
                                      <p:cBhvr>
                                        <p:cTn id="60" dur="1" fill="hold">
                                          <p:stCondLst>
                                            <p:cond delay="0"/>
                                          </p:stCondLst>
                                        </p:cTn>
                                        <p:tgtEl>
                                          <p:spTgt spid="162"/>
                                        </p:tgtEl>
                                        <p:attrNameLst>
                                          <p:attrName>style.visibility</p:attrName>
                                        </p:attrNameLst>
                                      </p:cBhvr>
                                      <p:to>
                                        <p:strVal val="visible"/>
                                      </p:to>
                                    </p:set>
                                  </p:childTnLst>
                                </p:cTn>
                              </p:par>
                              <p:par>
                                <p:cTn id="61" presetID="1" presetClass="entr" presetSubtype="0" fill="hold" nodeType="withEffect">
                                  <p:stCondLst>
                                    <p:cond delay="1000"/>
                                  </p:stCondLst>
                                  <p:childTnLst>
                                    <p:set>
                                      <p:cBhvr>
                                        <p:cTn id="62" dur="1" fill="hold">
                                          <p:stCondLst>
                                            <p:cond delay="0"/>
                                          </p:stCondLst>
                                        </p:cTn>
                                        <p:tgtEl>
                                          <p:spTgt spid="163"/>
                                        </p:tgtEl>
                                        <p:attrNameLst>
                                          <p:attrName>style.visibility</p:attrName>
                                        </p:attrNameLst>
                                      </p:cBhvr>
                                      <p:to>
                                        <p:strVal val="visible"/>
                                      </p:to>
                                    </p:set>
                                  </p:childTnLst>
                                </p:cTn>
                              </p:par>
                            </p:childTnLst>
                          </p:cTn>
                        </p:par>
                        <p:par>
                          <p:cTn id="63" fill="hold">
                            <p:stCondLst>
                              <p:cond delay="1500"/>
                            </p:stCondLst>
                            <p:childTnLst>
                              <p:par>
                                <p:cTn id="64" presetID="1" presetClass="entr" presetSubtype="0" fill="hold" nodeType="afterEffect">
                                  <p:stCondLst>
                                    <p:cond delay="0"/>
                                  </p:stCondLst>
                                  <p:childTnLst>
                                    <p:set>
                                      <p:cBhvr>
                                        <p:cTn id="65" dur="1" fill="hold">
                                          <p:stCondLst>
                                            <p:cond delay="0"/>
                                          </p:stCondLst>
                                        </p:cTn>
                                        <p:tgtEl>
                                          <p:spTgt spid="127"/>
                                        </p:tgtEl>
                                        <p:attrNameLst>
                                          <p:attrName>style.visibility</p:attrName>
                                        </p:attrNameLst>
                                      </p:cBhvr>
                                      <p:to>
                                        <p:strVal val="visible"/>
                                      </p:to>
                                    </p:set>
                                  </p:childTnLst>
                                </p:cTn>
                              </p:par>
                            </p:childTnLst>
                          </p:cTn>
                        </p:par>
                        <p:par>
                          <p:cTn id="66" fill="hold">
                            <p:stCondLst>
                              <p:cond delay="1500"/>
                            </p:stCondLst>
                            <p:childTnLst>
                              <p:par>
                                <p:cTn id="67" presetID="42" presetClass="path" presetSubtype="0" fill="hold" nodeType="afterEffect">
                                  <p:stCondLst>
                                    <p:cond delay="0"/>
                                  </p:stCondLst>
                                  <p:childTnLst>
                                    <p:animMotion origin="layout" path="M -1.65091E-6 2.39149E-6 L 0.93022 0.34388 " pathEditMode="relative" rAng="0" ptsTypes="AA">
                                      <p:cBhvr>
                                        <p:cTn id="68" dur="1500" fill="hold"/>
                                        <p:tgtEl>
                                          <p:spTgt spid="127"/>
                                        </p:tgtEl>
                                        <p:attrNameLst>
                                          <p:attrName>ppt_x</p:attrName>
                                          <p:attrName>ppt_y</p:attrName>
                                        </p:attrNameLst>
                                      </p:cBhvr>
                                      <p:rCtr x="46503" y="17194"/>
                                    </p:animMotion>
                                  </p:childTnLst>
                                </p:cTn>
                              </p:par>
                              <p:par>
                                <p:cTn id="69" presetID="1" presetClass="entr" presetSubtype="0" fill="hold" nodeType="withEffect">
                                  <p:stCondLst>
                                    <p:cond delay="250"/>
                                  </p:stCondLst>
                                  <p:childTnLst>
                                    <p:set>
                                      <p:cBhvr>
                                        <p:cTn id="70" dur="1" fill="hold">
                                          <p:stCondLst>
                                            <p:cond delay="0"/>
                                          </p:stCondLst>
                                        </p:cTn>
                                        <p:tgtEl>
                                          <p:spTgt spid="179"/>
                                        </p:tgtEl>
                                        <p:attrNameLst>
                                          <p:attrName>style.visibility</p:attrName>
                                        </p:attrNameLst>
                                      </p:cBhvr>
                                      <p:to>
                                        <p:strVal val="visible"/>
                                      </p:to>
                                    </p:set>
                                  </p:childTnLst>
                                </p:cTn>
                              </p:par>
                              <p:par>
                                <p:cTn id="71" presetID="1" presetClass="entr" presetSubtype="0" fill="hold" nodeType="withEffect">
                                  <p:stCondLst>
                                    <p:cond delay="380"/>
                                  </p:stCondLst>
                                  <p:childTnLst>
                                    <p:set>
                                      <p:cBhvr>
                                        <p:cTn id="72" dur="1" fill="hold">
                                          <p:stCondLst>
                                            <p:cond delay="0"/>
                                          </p:stCondLst>
                                        </p:cTn>
                                        <p:tgtEl>
                                          <p:spTgt spid="180"/>
                                        </p:tgtEl>
                                        <p:attrNameLst>
                                          <p:attrName>style.visibility</p:attrName>
                                        </p:attrNameLst>
                                      </p:cBhvr>
                                      <p:to>
                                        <p:strVal val="visible"/>
                                      </p:to>
                                    </p:set>
                                  </p:childTnLst>
                                </p:cTn>
                              </p:par>
                              <p:par>
                                <p:cTn id="73" presetID="1" presetClass="entr" presetSubtype="0" fill="hold" nodeType="withEffect">
                                  <p:stCondLst>
                                    <p:cond delay="500"/>
                                  </p:stCondLst>
                                  <p:childTnLst>
                                    <p:set>
                                      <p:cBhvr>
                                        <p:cTn id="74" dur="1" fill="hold">
                                          <p:stCondLst>
                                            <p:cond delay="0"/>
                                          </p:stCondLst>
                                        </p:cTn>
                                        <p:tgtEl>
                                          <p:spTgt spid="181"/>
                                        </p:tgtEl>
                                        <p:attrNameLst>
                                          <p:attrName>style.visibility</p:attrName>
                                        </p:attrNameLst>
                                      </p:cBhvr>
                                      <p:to>
                                        <p:strVal val="visible"/>
                                      </p:to>
                                    </p:set>
                                  </p:childTnLst>
                                </p:cTn>
                              </p:par>
                              <p:par>
                                <p:cTn id="75" presetID="1" presetClass="entr" presetSubtype="0" fill="hold" nodeType="withEffect">
                                  <p:stCondLst>
                                    <p:cond delay="680"/>
                                  </p:stCondLst>
                                  <p:childTnLst>
                                    <p:set>
                                      <p:cBhvr>
                                        <p:cTn id="76" dur="1" fill="hold">
                                          <p:stCondLst>
                                            <p:cond delay="0"/>
                                          </p:stCondLst>
                                        </p:cTn>
                                        <p:tgtEl>
                                          <p:spTgt spid="182"/>
                                        </p:tgtEl>
                                        <p:attrNameLst>
                                          <p:attrName>style.visibility</p:attrName>
                                        </p:attrNameLst>
                                      </p:cBhvr>
                                      <p:to>
                                        <p:strVal val="visible"/>
                                      </p:to>
                                    </p:set>
                                  </p:childTnLst>
                                </p:cTn>
                              </p:par>
                              <p:par>
                                <p:cTn id="77" presetID="1" presetClass="entr" presetSubtype="0" fill="hold" nodeType="withEffect">
                                  <p:stCondLst>
                                    <p:cond delay="750"/>
                                  </p:stCondLst>
                                  <p:childTnLst>
                                    <p:set>
                                      <p:cBhvr>
                                        <p:cTn id="78" dur="1" fill="hold">
                                          <p:stCondLst>
                                            <p:cond delay="0"/>
                                          </p:stCondLst>
                                        </p:cTn>
                                        <p:tgtEl>
                                          <p:spTgt spid="183"/>
                                        </p:tgtEl>
                                        <p:attrNameLst>
                                          <p:attrName>style.visibility</p:attrName>
                                        </p:attrNameLst>
                                      </p:cBhvr>
                                      <p:to>
                                        <p:strVal val="visible"/>
                                      </p:to>
                                    </p:set>
                                  </p:childTnLst>
                                </p:cTn>
                              </p:par>
                              <p:par>
                                <p:cTn id="79" presetID="1" presetClass="entr" presetSubtype="0" fill="hold" nodeType="withEffect">
                                  <p:stCondLst>
                                    <p:cond delay="880"/>
                                  </p:stCondLst>
                                  <p:childTnLst>
                                    <p:set>
                                      <p:cBhvr>
                                        <p:cTn id="80" dur="1" fill="hold">
                                          <p:stCondLst>
                                            <p:cond delay="0"/>
                                          </p:stCondLst>
                                        </p:cTn>
                                        <p:tgtEl>
                                          <p:spTgt spid="184"/>
                                        </p:tgtEl>
                                        <p:attrNameLst>
                                          <p:attrName>style.visibility</p:attrName>
                                        </p:attrNameLst>
                                      </p:cBhvr>
                                      <p:to>
                                        <p:strVal val="visible"/>
                                      </p:to>
                                    </p:set>
                                  </p:childTnLst>
                                </p:cTn>
                              </p:par>
                              <p:par>
                                <p:cTn id="81" presetID="1" presetClass="entr" presetSubtype="0" fill="hold" nodeType="withEffect">
                                  <p:stCondLst>
                                    <p:cond delay="1000"/>
                                  </p:stCondLst>
                                  <p:childTnLst>
                                    <p:set>
                                      <p:cBhvr>
                                        <p:cTn id="82" dur="1" fill="hold">
                                          <p:stCondLst>
                                            <p:cond delay="0"/>
                                          </p:stCondLst>
                                        </p:cTn>
                                        <p:tgtEl>
                                          <p:spTgt spid="185"/>
                                        </p:tgtEl>
                                        <p:attrNameLst>
                                          <p:attrName>style.visibility</p:attrName>
                                        </p:attrNameLst>
                                      </p:cBhvr>
                                      <p:to>
                                        <p:strVal val="visible"/>
                                      </p:to>
                                    </p:set>
                                  </p:childTnLst>
                                </p:cTn>
                              </p:par>
                            </p:childTnLst>
                          </p:cTn>
                        </p:par>
                        <p:par>
                          <p:cTn id="83" fill="hold">
                            <p:stCondLst>
                              <p:cond delay="3000"/>
                            </p:stCondLst>
                            <p:childTnLst>
                              <p:par>
                                <p:cTn id="84" presetID="1" presetClass="entr" presetSubtype="0" fill="hold" nodeType="afterEffect">
                                  <p:stCondLst>
                                    <p:cond delay="0"/>
                                  </p:stCondLst>
                                  <p:childTnLst>
                                    <p:set>
                                      <p:cBhvr>
                                        <p:cTn id="85" dur="1" fill="hold">
                                          <p:stCondLst>
                                            <p:cond delay="0"/>
                                          </p:stCondLst>
                                        </p:cTn>
                                        <p:tgtEl>
                                          <p:spTgt spid="128"/>
                                        </p:tgtEl>
                                        <p:attrNameLst>
                                          <p:attrName>style.visibility</p:attrName>
                                        </p:attrNameLst>
                                      </p:cBhvr>
                                      <p:to>
                                        <p:strVal val="visible"/>
                                      </p:to>
                                    </p:set>
                                  </p:childTnLst>
                                </p:cTn>
                              </p:par>
                            </p:childTnLst>
                          </p:cTn>
                        </p:par>
                        <p:par>
                          <p:cTn id="86" fill="hold">
                            <p:stCondLst>
                              <p:cond delay="3000"/>
                            </p:stCondLst>
                            <p:childTnLst>
                              <p:par>
                                <p:cTn id="87" presetID="42" presetClass="path" presetSubtype="0" fill="hold" nodeType="afterEffect">
                                  <p:stCondLst>
                                    <p:cond delay="0"/>
                                  </p:stCondLst>
                                  <p:childTnLst>
                                    <p:animMotion origin="layout" path="M -4.25331E-6 -1.76141E-6 L 0.91982 0.34164 " pathEditMode="relative" rAng="0" ptsTypes="AA">
                                      <p:cBhvr>
                                        <p:cTn id="88" dur="1500" fill="hold"/>
                                        <p:tgtEl>
                                          <p:spTgt spid="128"/>
                                        </p:tgtEl>
                                        <p:attrNameLst>
                                          <p:attrName>ppt_x</p:attrName>
                                          <p:attrName>ppt_y</p:attrName>
                                        </p:attrNameLst>
                                      </p:cBhvr>
                                      <p:rCtr x="45983" y="17082"/>
                                    </p:animMotion>
                                  </p:childTnLst>
                                </p:cTn>
                              </p:par>
                              <p:par>
                                <p:cTn id="89" presetID="1" presetClass="entr" presetSubtype="0" fill="hold" nodeType="withEffect">
                                  <p:stCondLst>
                                    <p:cond delay="250"/>
                                  </p:stCondLst>
                                  <p:childTnLst>
                                    <p:set>
                                      <p:cBhvr>
                                        <p:cTn id="90" dur="1" fill="hold">
                                          <p:stCondLst>
                                            <p:cond delay="0"/>
                                          </p:stCondLst>
                                        </p:cTn>
                                        <p:tgtEl>
                                          <p:spTgt spid="201"/>
                                        </p:tgtEl>
                                        <p:attrNameLst>
                                          <p:attrName>style.visibility</p:attrName>
                                        </p:attrNameLst>
                                      </p:cBhvr>
                                      <p:to>
                                        <p:strVal val="visible"/>
                                      </p:to>
                                    </p:set>
                                  </p:childTnLst>
                                </p:cTn>
                              </p:par>
                              <p:par>
                                <p:cTn id="91" presetID="1" presetClass="entr" presetSubtype="0" fill="hold" nodeType="withEffect">
                                  <p:stCondLst>
                                    <p:cond delay="380"/>
                                  </p:stCondLst>
                                  <p:childTnLst>
                                    <p:set>
                                      <p:cBhvr>
                                        <p:cTn id="92" dur="1" fill="hold">
                                          <p:stCondLst>
                                            <p:cond delay="0"/>
                                          </p:stCondLst>
                                        </p:cTn>
                                        <p:tgtEl>
                                          <p:spTgt spid="202"/>
                                        </p:tgtEl>
                                        <p:attrNameLst>
                                          <p:attrName>style.visibility</p:attrName>
                                        </p:attrNameLst>
                                      </p:cBhvr>
                                      <p:to>
                                        <p:strVal val="visible"/>
                                      </p:to>
                                    </p:set>
                                  </p:childTnLst>
                                </p:cTn>
                              </p:par>
                              <p:par>
                                <p:cTn id="93" presetID="1" presetClass="entr" presetSubtype="0" fill="hold" nodeType="withEffect">
                                  <p:stCondLst>
                                    <p:cond delay="500"/>
                                  </p:stCondLst>
                                  <p:childTnLst>
                                    <p:set>
                                      <p:cBhvr>
                                        <p:cTn id="94" dur="1" fill="hold">
                                          <p:stCondLst>
                                            <p:cond delay="0"/>
                                          </p:stCondLst>
                                        </p:cTn>
                                        <p:tgtEl>
                                          <p:spTgt spid="203"/>
                                        </p:tgtEl>
                                        <p:attrNameLst>
                                          <p:attrName>style.visibility</p:attrName>
                                        </p:attrNameLst>
                                      </p:cBhvr>
                                      <p:to>
                                        <p:strVal val="visible"/>
                                      </p:to>
                                    </p:set>
                                  </p:childTnLst>
                                </p:cTn>
                              </p:par>
                              <p:par>
                                <p:cTn id="95" presetID="1" presetClass="entr" presetSubtype="0" fill="hold" nodeType="withEffect">
                                  <p:stCondLst>
                                    <p:cond delay="680"/>
                                  </p:stCondLst>
                                  <p:childTnLst>
                                    <p:set>
                                      <p:cBhvr>
                                        <p:cTn id="96" dur="1" fill="hold">
                                          <p:stCondLst>
                                            <p:cond delay="0"/>
                                          </p:stCondLst>
                                        </p:cTn>
                                        <p:tgtEl>
                                          <p:spTgt spid="204"/>
                                        </p:tgtEl>
                                        <p:attrNameLst>
                                          <p:attrName>style.visibility</p:attrName>
                                        </p:attrNameLst>
                                      </p:cBhvr>
                                      <p:to>
                                        <p:strVal val="visible"/>
                                      </p:to>
                                    </p:set>
                                  </p:childTnLst>
                                </p:cTn>
                              </p:par>
                              <p:par>
                                <p:cTn id="97" presetID="1" presetClass="entr" presetSubtype="0" fill="hold" nodeType="withEffect">
                                  <p:stCondLst>
                                    <p:cond delay="750"/>
                                  </p:stCondLst>
                                  <p:childTnLst>
                                    <p:set>
                                      <p:cBhvr>
                                        <p:cTn id="98" dur="1" fill="hold">
                                          <p:stCondLst>
                                            <p:cond delay="0"/>
                                          </p:stCondLst>
                                        </p:cTn>
                                        <p:tgtEl>
                                          <p:spTgt spid="205"/>
                                        </p:tgtEl>
                                        <p:attrNameLst>
                                          <p:attrName>style.visibility</p:attrName>
                                        </p:attrNameLst>
                                      </p:cBhvr>
                                      <p:to>
                                        <p:strVal val="visible"/>
                                      </p:to>
                                    </p:set>
                                  </p:childTnLst>
                                </p:cTn>
                              </p:par>
                              <p:par>
                                <p:cTn id="99" presetID="1" presetClass="entr" presetSubtype="0" fill="hold" nodeType="withEffect">
                                  <p:stCondLst>
                                    <p:cond delay="880"/>
                                  </p:stCondLst>
                                  <p:childTnLst>
                                    <p:set>
                                      <p:cBhvr>
                                        <p:cTn id="100" dur="1" fill="hold">
                                          <p:stCondLst>
                                            <p:cond delay="0"/>
                                          </p:stCondLst>
                                        </p:cTn>
                                        <p:tgtEl>
                                          <p:spTgt spid="206"/>
                                        </p:tgtEl>
                                        <p:attrNameLst>
                                          <p:attrName>style.visibility</p:attrName>
                                        </p:attrNameLst>
                                      </p:cBhvr>
                                      <p:to>
                                        <p:strVal val="visible"/>
                                      </p:to>
                                    </p:set>
                                  </p:childTnLst>
                                </p:cTn>
                              </p:par>
                              <p:par>
                                <p:cTn id="101" presetID="1" presetClass="entr" presetSubtype="0" fill="hold" nodeType="withEffect">
                                  <p:stCondLst>
                                    <p:cond delay="1000"/>
                                  </p:stCondLst>
                                  <p:childTnLst>
                                    <p:set>
                                      <p:cBhvr>
                                        <p:cTn id="102" dur="1" fill="hold">
                                          <p:stCondLst>
                                            <p:cond delay="0"/>
                                          </p:stCondLst>
                                        </p:cTn>
                                        <p:tgtEl>
                                          <p:spTgt spid="20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29"/>
                                        </p:tgtEl>
                                        <p:attrNameLst>
                                          <p:attrName>style.visibility</p:attrName>
                                        </p:attrNameLst>
                                      </p:cBhvr>
                                      <p:to>
                                        <p:strVal val="visible"/>
                                      </p:to>
                                    </p:set>
                                  </p:childTnLst>
                                </p:cTn>
                              </p:par>
                              <p:par>
                                <p:cTn id="107" presetID="1" presetClass="exit" presetSubtype="0" fill="hold" grpId="1" nodeType="withEffect">
                                  <p:stCondLst>
                                    <p:cond delay="0"/>
                                  </p:stCondLst>
                                  <p:childTnLst>
                                    <p:set>
                                      <p:cBhvr>
                                        <p:cTn id="108" dur="1" fill="hold">
                                          <p:stCondLst>
                                            <p:cond delay="0"/>
                                          </p:stCondLst>
                                        </p:cTn>
                                        <p:tgtEl>
                                          <p:spTgt spid="224"/>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6"/>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22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8"/>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1"/>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225"/>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226"/>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0"/>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78"/>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200"/>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12"/>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0"/>
      <p:bldP spid="223" grpId="1"/>
      <p:bldP spid="224" grpId="0"/>
      <p:bldP spid="224" grpId="1"/>
      <p:bldP spid="11" grpId="0" animBg="1"/>
      <p:bldP spid="178" grpId="0" animBg="1"/>
      <p:bldP spid="200" grpId="0"/>
      <p:bldP spid="222" grpId="0"/>
      <p:bldP spid="225" grpId="0"/>
      <p:bldP spid="226" grpId="0"/>
      <p:bldP spid="129" grpId="0"/>
      <p:bldP spid="134" grpId="0"/>
    </p:bld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BA6AE64-A58A-40F7-A767-5021CFEB6481}"/>
              </a:ext>
            </a:extLst>
          </p:cNvPr>
          <p:cNvGrpSpPr/>
          <p:nvPr/>
        </p:nvGrpSpPr>
        <p:grpSpPr>
          <a:xfrm>
            <a:off x="-6817430" y="3735532"/>
            <a:ext cx="3502332" cy="578275"/>
            <a:chOff x="2888130" y="2655812"/>
            <a:chExt cx="3502332" cy="578275"/>
          </a:xfrm>
        </p:grpSpPr>
        <p:grpSp>
          <p:nvGrpSpPr>
            <p:cNvPr id="201" name="Group 200">
              <a:extLst>
                <a:ext uri="{FF2B5EF4-FFF2-40B4-BE49-F238E27FC236}">
                  <a16:creationId xmlns:a16="http://schemas.microsoft.com/office/drawing/2014/main" id="{88F91356-4DDB-4275-80AC-8E82F17FC2C6}"/>
                </a:ext>
              </a:extLst>
            </p:cNvPr>
            <p:cNvGrpSpPr/>
            <p:nvPr/>
          </p:nvGrpSpPr>
          <p:grpSpPr>
            <a:xfrm>
              <a:off x="2888130" y="2655812"/>
              <a:ext cx="244753" cy="301377"/>
              <a:chOff x="3671248" y="1508078"/>
              <a:chExt cx="522436" cy="643302"/>
            </a:xfrm>
          </p:grpSpPr>
          <p:sp>
            <p:nvSpPr>
              <p:cNvPr id="220" name="Isosceles Triangle 219">
                <a:extLst>
                  <a:ext uri="{FF2B5EF4-FFF2-40B4-BE49-F238E27FC236}">
                    <a16:creationId xmlns:a16="http://schemas.microsoft.com/office/drawing/2014/main" id="{00E97318-E250-4F46-947A-CE0D4B7C1E90}"/>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21" name="Straight Connector 220">
                <a:extLst>
                  <a:ext uri="{FF2B5EF4-FFF2-40B4-BE49-F238E27FC236}">
                    <a16:creationId xmlns:a16="http://schemas.microsoft.com/office/drawing/2014/main" id="{725B1214-C516-4D56-A6AA-8F3036BA91C6}"/>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2" name="Group 201">
              <a:extLst>
                <a:ext uri="{FF2B5EF4-FFF2-40B4-BE49-F238E27FC236}">
                  <a16:creationId xmlns:a16="http://schemas.microsoft.com/office/drawing/2014/main" id="{87FA3D5C-E54D-4E81-BBD2-3429A9B080C0}"/>
                </a:ext>
              </a:extLst>
            </p:cNvPr>
            <p:cNvGrpSpPr/>
            <p:nvPr/>
          </p:nvGrpSpPr>
          <p:grpSpPr>
            <a:xfrm>
              <a:off x="3431060" y="2703477"/>
              <a:ext cx="244753" cy="301377"/>
              <a:chOff x="3671248" y="1508078"/>
              <a:chExt cx="522436" cy="643302"/>
            </a:xfrm>
          </p:grpSpPr>
          <p:sp>
            <p:nvSpPr>
              <p:cNvPr id="218" name="Isosceles Triangle 217">
                <a:extLst>
                  <a:ext uri="{FF2B5EF4-FFF2-40B4-BE49-F238E27FC236}">
                    <a16:creationId xmlns:a16="http://schemas.microsoft.com/office/drawing/2014/main" id="{B22E6248-A0CD-4C55-B3CB-CB4CE62911BD}"/>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19" name="Straight Connector 218">
                <a:extLst>
                  <a:ext uri="{FF2B5EF4-FFF2-40B4-BE49-F238E27FC236}">
                    <a16:creationId xmlns:a16="http://schemas.microsoft.com/office/drawing/2014/main" id="{9EB52BE5-44FE-4726-878E-38B33BAF0028}"/>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3" name="Group 202">
              <a:extLst>
                <a:ext uri="{FF2B5EF4-FFF2-40B4-BE49-F238E27FC236}">
                  <a16:creationId xmlns:a16="http://schemas.microsoft.com/office/drawing/2014/main" id="{FC682FBF-AEC4-4F4B-B5E2-8F3CB0DE5A4A}"/>
                </a:ext>
              </a:extLst>
            </p:cNvPr>
            <p:cNvGrpSpPr/>
            <p:nvPr/>
          </p:nvGrpSpPr>
          <p:grpSpPr>
            <a:xfrm>
              <a:off x="3973990" y="2749989"/>
              <a:ext cx="244753" cy="301377"/>
              <a:chOff x="3671248" y="1508078"/>
              <a:chExt cx="522436" cy="643302"/>
            </a:xfrm>
          </p:grpSpPr>
          <p:sp>
            <p:nvSpPr>
              <p:cNvPr id="216" name="Isosceles Triangle 215">
                <a:extLst>
                  <a:ext uri="{FF2B5EF4-FFF2-40B4-BE49-F238E27FC236}">
                    <a16:creationId xmlns:a16="http://schemas.microsoft.com/office/drawing/2014/main" id="{D338420B-484E-469B-85C4-D79406FF4BE8}"/>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17" name="Straight Connector 216">
                <a:extLst>
                  <a:ext uri="{FF2B5EF4-FFF2-40B4-BE49-F238E27FC236}">
                    <a16:creationId xmlns:a16="http://schemas.microsoft.com/office/drawing/2014/main" id="{28F50EFA-0E33-448D-B4A8-1782D0C9E4EE}"/>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4" name="Group 203">
              <a:extLst>
                <a:ext uri="{FF2B5EF4-FFF2-40B4-BE49-F238E27FC236}">
                  <a16:creationId xmlns:a16="http://schemas.microsoft.com/office/drawing/2014/main" id="{C4494BE1-E717-43CA-BFBF-F66290500581}"/>
                </a:ext>
              </a:extLst>
            </p:cNvPr>
            <p:cNvGrpSpPr/>
            <p:nvPr/>
          </p:nvGrpSpPr>
          <p:grpSpPr>
            <a:xfrm>
              <a:off x="4516921" y="2797616"/>
              <a:ext cx="244753" cy="301377"/>
              <a:chOff x="3671248" y="1508078"/>
              <a:chExt cx="522436" cy="643302"/>
            </a:xfrm>
          </p:grpSpPr>
          <p:sp>
            <p:nvSpPr>
              <p:cNvPr id="214" name="Isosceles Triangle 213">
                <a:extLst>
                  <a:ext uri="{FF2B5EF4-FFF2-40B4-BE49-F238E27FC236}">
                    <a16:creationId xmlns:a16="http://schemas.microsoft.com/office/drawing/2014/main" id="{BFAF9495-0F28-477F-A1DE-ECFB85E70A8F}"/>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15" name="Straight Connector 214">
                <a:extLst>
                  <a:ext uri="{FF2B5EF4-FFF2-40B4-BE49-F238E27FC236}">
                    <a16:creationId xmlns:a16="http://schemas.microsoft.com/office/drawing/2014/main" id="{986DD083-4468-4F2F-AE11-8F8F6C729222}"/>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5" name="Group 204">
              <a:extLst>
                <a:ext uri="{FF2B5EF4-FFF2-40B4-BE49-F238E27FC236}">
                  <a16:creationId xmlns:a16="http://schemas.microsoft.com/office/drawing/2014/main" id="{D7D25744-A41A-4F49-AB20-3AE74C4F6856}"/>
                </a:ext>
              </a:extLst>
            </p:cNvPr>
            <p:cNvGrpSpPr/>
            <p:nvPr/>
          </p:nvGrpSpPr>
          <p:grpSpPr>
            <a:xfrm>
              <a:off x="5059851" y="2844665"/>
              <a:ext cx="244753" cy="301377"/>
              <a:chOff x="3671248" y="1508078"/>
              <a:chExt cx="522436" cy="643302"/>
            </a:xfrm>
          </p:grpSpPr>
          <p:sp>
            <p:nvSpPr>
              <p:cNvPr id="212" name="Isosceles Triangle 211">
                <a:extLst>
                  <a:ext uri="{FF2B5EF4-FFF2-40B4-BE49-F238E27FC236}">
                    <a16:creationId xmlns:a16="http://schemas.microsoft.com/office/drawing/2014/main" id="{04A03C5F-0092-4957-950E-DEABA619BCBA}"/>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13" name="Straight Connector 212">
                <a:extLst>
                  <a:ext uri="{FF2B5EF4-FFF2-40B4-BE49-F238E27FC236}">
                    <a16:creationId xmlns:a16="http://schemas.microsoft.com/office/drawing/2014/main" id="{86A27C54-DD8A-45DB-B822-A5C99E5D2263}"/>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6" name="Group 205">
              <a:extLst>
                <a:ext uri="{FF2B5EF4-FFF2-40B4-BE49-F238E27FC236}">
                  <a16:creationId xmlns:a16="http://schemas.microsoft.com/office/drawing/2014/main" id="{A3FD5636-FDCA-44B0-ADF5-251D1FE5A414}"/>
                </a:ext>
              </a:extLst>
            </p:cNvPr>
            <p:cNvGrpSpPr/>
            <p:nvPr/>
          </p:nvGrpSpPr>
          <p:grpSpPr>
            <a:xfrm>
              <a:off x="5602781" y="2889988"/>
              <a:ext cx="244753" cy="301377"/>
              <a:chOff x="3671248" y="1508078"/>
              <a:chExt cx="522436" cy="643302"/>
            </a:xfrm>
          </p:grpSpPr>
          <p:sp>
            <p:nvSpPr>
              <p:cNvPr id="210" name="Isosceles Triangle 209">
                <a:extLst>
                  <a:ext uri="{FF2B5EF4-FFF2-40B4-BE49-F238E27FC236}">
                    <a16:creationId xmlns:a16="http://schemas.microsoft.com/office/drawing/2014/main" id="{5AD17104-1475-46C3-892E-423AA0157587}"/>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11" name="Straight Connector 210">
                <a:extLst>
                  <a:ext uri="{FF2B5EF4-FFF2-40B4-BE49-F238E27FC236}">
                    <a16:creationId xmlns:a16="http://schemas.microsoft.com/office/drawing/2014/main" id="{4061EFAF-0CD7-4019-AB12-04C99EC06CBA}"/>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31EF107F-5674-4A86-87DC-90CA27CD84EE}"/>
                </a:ext>
              </a:extLst>
            </p:cNvPr>
            <p:cNvGrpSpPr/>
            <p:nvPr/>
          </p:nvGrpSpPr>
          <p:grpSpPr>
            <a:xfrm>
              <a:off x="6145709" y="2932710"/>
              <a:ext cx="244753" cy="301377"/>
              <a:chOff x="3671248" y="1508078"/>
              <a:chExt cx="522436" cy="643302"/>
            </a:xfrm>
          </p:grpSpPr>
          <p:sp>
            <p:nvSpPr>
              <p:cNvPr id="208" name="Isosceles Triangle 207">
                <a:extLst>
                  <a:ext uri="{FF2B5EF4-FFF2-40B4-BE49-F238E27FC236}">
                    <a16:creationId xmlns:a16="http://schemas.microsoft.com/office/drawing/2014/main" id="{BC3BC9CB-27D8-4C25-B189-E3C71FEF314B}"/>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09" name="Straight Connector 208">
                <a:extLst>
                  <a:ext uri="{FF2B5EF4-FFF2-40B4-BE49-F238E27FC236}">
                    <a16:creationId xmlns:a16="http://schemas.microsoft.com/office/drawing/2014/main" id="{58AFB6A9-C30A-478B-84ED-E0A358A977FE}"/>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pic>
        <p:nvPicPr>
          <p:cNvPr id="4" name="rviz_speed">
            <a:hlinkClick r:id="" action="ppaction://media"/>
            <a:extLst>
              <a:ext uri="{FF2B5EF4-FFF2-40B4-BE49-F238E27FC236}">
                <a16:creationId xmlns:a16="http://schemas.microsoft.com/office/drawing/2014/main" id="{46612754-94FB-4228-861F-8F9723F8E0A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885" t="24431" r="22124" b="18614"/>
          <a:stretch/>
        </p:blipFill>
        <p:spPr>
          <a:xfrm>
            <a:off x="0" y="-1"/>
            <a:ext cx="9665970" cy="5249863"/>
          </a:xfrm>
          <a:prstGeom prst="rect">
            <a:avLst/>
          </a:prstGeom>
        </p:spPr>
      </p:pic>
      <p:grpSp>
        <p:nvGrpSpPr>
          <p:cNvPr id="315" name="Group 314">
            <a:extLst>
              <a:ext uri="{FF2B5EF4-FFF2-40B4-BE49-F238E27FC236}">
                <a16:creationId xmlns:a16="http://schemas.microsoft.com/office/drawing/2014/main" id="{1117AA60-0076-47F1-B90B-F5E08CE9F613}"/>
              </a:ext>
            </a:extLst>
          </p:cNvPr>
          <p:cNvGrpSpPr/>
          <p:nvPr/>
        </p:nvGrpSpPr>
        <p:grpSpPr>
          <a:xfrm>
            <a:off x="-7086814" y="4108548"/>
            <a:ext cx="3502332" cy="578275"/>
            <a:chOff x="2888130" y="2655812"/>
            <a:chExt cx="3502332" cy="578275"/>
          </a:xfrm>
        </p:grpSpPr>
        <p:grpSp>
          <p:nvGrpSpPr>
            <p:cNvPr id="316" name="Group 315">
              <a:extLst>
                <a:ext uri="{FF2B5EF4-FFF2-40B4-BE49-F238E27FC236}">
                  <a16:creationId xmlns:a16="http://schemas.microsoft.com/office/drawing/2014/main" id="{C445A10D-37C6-426F-B004-A7F351757C0D}"/>
                </a:ext>
              </a:extLst>
            </p:cNvPr>
            <p:cNvGrpSpPr/>
            <p:nvPr/>
          </p:nvGrpSpPr>
          <p:grpSpPr>
            <a:xfrm>
              <a:off x="2888130" y="2655812"/>
              <a:ext cx="244753" cy="301377"/>
              <a:chOff x="3671248" y="1508078"/>
              <a:chExt cx="522436" cy="643302"/>
            </a:xfrm>
          </p:grpSpPr>
          <p:sp>
            <p:nvSpPr>
              <p:cNvPr id="335" name="Isosceles Triangle 334">
                <a:extLst>
                  <a:ext uri="{FF2B5EF4-FFF2-40B4-BE49-F238E27FC236}">
                    <a16:creationId xmlns:a16="http://schemas.microsoft.com/office/drawing/2014/main" id="{0032337D-5F3A-4B58-8409-F528B20D9F3E}"/>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36" name="Straight Connector 335">
                <a:extLst>
                  <a:ext uri="{FF2B5EF4-FFF2-40B4-BE49-F238E27FC236}">
                    <a16:creationId xmlns:a16="http://schemas.microsoft.com/office/drawing/2014/main" id="{38A6BD00-5618-49FC-B4D7-B356B05C909C}"/>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17" name="Group 316">
              <a:extLst>
                <a:ext uri="{FF2B5EF4-FFF2-40B4-BE49-F238E27FC236}">
                  <a16:creationId xmlns:a16="http://schemas.microsoft.com/office/drawing/2014/main" id="{B062DC2F-8ABF-4416-9732-0AF50688A5F2}"/>
                </a:ext>
              </a:extLst>
            </p:cNvPr>
            <p:cNvGrpSpPr/>
            <p:nvPr/>
          </p:nvGrpSpPr>
          <p:grpSpPr>
            <a:xfrm>
              <a:off x="3431060" y="2703477"/>
              <a:ext cx="244753" cy="301377"/>
              <a:chOff x="3671248" y="1508078"/>
              <a:chExt cx="522436" cy="643302"/>
            </a:xfrm>
          </p:grpSpPr>
          <p:sp>
            <p:nvSpPr>
              <p:cNvPr id="333" name="Isosceles Triangle 332">
                <a:extLst>
                  <a:ext uri="{FF2B5EF4-FFF2-40B4-BE49-F238E27FC236}">
                    <a16:creationId xmlns:a16="http://schemas.microsoft.com/office/drawing/2014/main" id="{06B903D6-8F91-417E-A533-B3C9E62C9B2B}"/>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34" name="Straight Connector 333">
                <a:extLst>
                  <a:ext uri="{FF2B5EF4-FFF2-40B4-BE49-F238E27FC236}">
                    <a16:creationId xmlns:a16="http://schemas.microsoft.com/office/drawing/2014/main" id="{D0110F8C-86B2-473F-9912-88775DD34FB3}"/>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18" name="Group 317">
              <a:extLst>
                <a:ext uri="{FF2B5EF4-FFF2-40B4-BE49-F238E27FC236}">
                  <a16:creationId xmlns:a16="http://schemas.microsoft.com/office/drawing/2014/main" id="{92C64D92-84CA-4E17-9CA0-EC0653E87E69}"/>
                </a:ext>
              </a:extLst>
            </p:cNvPr>
            <p:cNvGrpSpPr/>
            <p:nvPr/>
          </p:nvGrpSpPr>
          <p:grpSpPr>
            <a:xfrm>
              <a:off x="3973990" y="2749989"/>
              <a:ext cx="244753" cy="301377"/>
              <a:chOff x="3671248" y="1508078"/>
              <a:chExt cx="522436" cy="643302"/>
            </a:xfrm>
          </p:grpSpPr>
          <p:sp>
            <p:nvSpPr>
              <p:cNvPr id="331" name="Isosceles Triangle 330">
                <a:extLst>
                  <a:ext uri="{FF2B5EF4-FFF2-40B4-BE49-F238E27FC236}">
                    <a16:creationId xmlns:a16="http://schemas.microsoft.com/office/drawing/2014/main" id="{72472619-7CF4-4D5A-8D16-A234EFC57AF1}"/>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32" name="Straight Connector 331">
                <a:extLst>
                  <a:ext uri="{FF2B5EF4-FFF2-40B4-BE49-F238E27FC236}">
                    <a16:creationId xmlns:a16="http://schemas.microsoft.com/office/drawing/2014/main" id="{512A0688-7A6D-4984-8155-CB0EFBFF79F3}"/>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19" name="Group 318">
              <a:extLst>
                <a:ext uri="{FF2B5EF4-FFF2-40B4-BE49-F238E27FC236}">
                  <a16:creationId xmlns:a16="http://schemas.microsoft.com/office/drawing/2014/main" id="{C5B036B3-D032-4283-87EF-E4B8203EC2AD}"/>
                </a:ext>
              </a:extLst>
            </p:cNvPr>
            <p:cNvGrpSpPr/>
            <p:nvPr/>
          </p:nvGrpSpPr>
          <p:grpSpPr>
            <a:xfrm>
              <a:off x="4516921" y="2797616"/>
              <a:ext cx="244753" cy="301377"/>
              <a:chOff x="3671248" y="1508078"/>
              <a:chExt cx="522436" cy="643302"/>
            </a:xfrm>
          </p:grpSpPr>
          <p:sp>
            <p:nvSpPr>
              <p:cNvPr id="329" name="Isosceles Triangle 328">
                <a:extLst>
                  <a:ext uri="{FF2B5EF4-FFF2-40B4-BE49-F238E27FC236}">
                    <a16:creationId xmlns:a16="http://schemas.microsoft.com/office/drawing/2014/main" id="{0850F983-79C1-4963-9A9A-582914A7C5B5}"/>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30" name="Straight Connector 329">
                <a:extLst>
                  <a:ext uri="{FF2B5EF4-FFF2-40B4-BE49-F238E27FC236}">
                    <a16:creationId xmlns:a16="http://schemas.microsoft.com/office/drawing/2014/main" id="{F88462CF-6D6B-4F7E-86F2-17D9A30D2926}"/>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20" name="Group 319">
              <a:extLst>
                <a:ext uri="{FF2B5EF4-FFF2-40B4-BE49-F238E27FC236}">
                  <a16:creationId xmlns:a16="http://schemas.microsoft.com/office/drawing/2014/main" id="{483FD81E-B69C-470F-8862-F46A96DDCABB}"/>
                </a:ext>
              </a:extLst>
            </p:cNvPr>
            <p:cNvGrpSpPr/>
            <p:nvPr/>
          </p:nvGrpSpPr>
          <p:grpSpPr>
            <a:xfrm>
              <a:off x="5059851" y="2844665"/>
              <a:ext cx="244753" cy="301377"/>
              <a:chOff x="3671248" y="1508078"/>
              <a:chExt cx="522436" cy="643302"/>
            </a:xfrm>
          </p:grpSpPr>
          <p:sp>
            <p:nvSpPr>
              <p:cNvPr id="327" name="Isosceles Triangle 326">
                <a:extLst>
                  <a:ext uri="{FF2B5EF4-FFF2-40B4-BE49-F238E27FC236}">
                    <a16:creationId xmlns:a16="http://schemas.microsoft.com/office/drawing/2014/main" id="{8277129F-9330-4317-9B09-7CA14B798FBB}"/>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28" name="Straight Connector 327">
                <a:extLst>
                  <a:ext uri="{FF2B5EF4-FFF2-40B4-BE49-F238E27FC236}">
                    <a16:creationId xmlns:a16="http://schemas.microsoft.com/office/drawing/2014/main" id="{95B5D8A7-52F1-4178-A9E2-DF7771D65291}"/>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21" name="Group 320">
              <a:extLst>
                <a:ext uri="{FF2B5EF4-FFF2-40B4-BE49-F238E27FC236}">
                  <a16:creationId xmlns:a16="http://schemas.microsoft.com/office/drawing/2014/main" id="{8AC081D8-79FA-4A34-8DF5-345E51C14D4A}"/>
                </a:ext>
              </a:extLst>
            </p:cNvPr>
            <p:cNvGrpSpPr/>
            <p:nvPr/>
          </p:nvGrpSpPr>
          <p:grpSpPr>
            <a:xfrm>
              <a:off x="5602781" y="2889988"/>
              <a:ext cx="244753" cy="301377"/>
              <a:chOff x="3671248" y="1508078"/>
              <a:chExt cx="522436" cy="643302"/>
            </a:xfrm>
          </p:grpSpPr>
          <p:sp>
            <p:nvSpPr>
              <p:cNvPr id="325" name="Isosceles Triangle 324">
                <a:extLst>
                  <a:ext uri="{FF2B5EF4-FFF2-40B4-BE49-F238E27FC236}">
                    <a16:creationId xmlns:a16="http://schemas.microsoft.com/office/drawing/2014/main" id="{35DC4C89-F706-4093-8456-22B97854688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26" name="Straight Connector 325">
                <a:extLst>
                  <a:ext uri="{FF2B5EF4-FFF2-40B4-BE49-F238E27FC236}">
                    <a16:creationId xmlns:a16="http://schemas.microsoft.com/office/drawing/2014/main" id="{C1D901DC-43ED-43C8-9D1B-7781370ABD4D}"/>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22" name="Group 321">
              <a:extLst>
                <a:ext uri="{FF2B5EF4-FFF2-40B4-BE49-F238E27FC236}">
                  <a16:creationId xmlns:a16="http://schemas.microsoft.com/office/drawing/2014/main" id="{8CFD06A0-3D94-417C-A07F-15A17CE4E866}"/>
                </a:ext>
              </a:extLst>
            </p:cNvPr>
            <p:cNvGrpSpPr/>
            <p:nvPr/>
          </p:nvGrpSpPr>
          <p:grpSpPr>
            <a:xfrm>
              <a:off x="6145709" y="2932710"/>
              <a:ext cx="244753" cy="301377"/>
              <a:chOff x="3671248" y="1508078"/>
              <a:chExt cx="522436" cy="643302"/>
            </a:xfrm>
          </p:grpSpPr>
          <p:sp>
            <p:nvSpPr>
              <p:cNvPr id="323" name="Isosceles Triangle 322">
                <a:extLst>
                  <a:ext uri="{FF2B5EF4-FFF2-40B4-BE49-F238E27FC236}">
                    <a16:creationId xmlns:a16="http://schemas.microsoft.com/office/drawing/2014/main" id="{4B305041-4CA2-4863-A385-41C1BD8535EE}"/>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24" name="Straight Connector 323">
                <a:extLst>
                  <a:ext uri="{FF2B5EF4-FFF2-40B4-BE49-F238E27FC236}">
                    <a16:creationId xmlns:a16="http://schemas.microsoft.com/office/drawing/2014/main" id="{EFF20E11-88F5-4FCA-BEB7-49FC22D3FBB9}"/>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grpSp>
        <p:nvGrpSpPr>
          <p:cNvPr id="337" name="Group 336">
            <a:extLst>
              <a:ext uri="{FF2B5EF4-FFF2-40B4-BE49-F238E27FC236}">
                <a16:creationId xmlns:a16="http://schemas.microsoft.com/office/drawing/2014/main" id="{E4A09C94-7FD8-4B7A-B4B9-EE4BFA900B11}"/>
              </a:ext>
            </a:extLst>
          </p:cNvPr>
          <p:cNvGrpSpPr/>
          <p:nvPr/>
        </p:nvGrpSpPr>
        <p:grpSpPr>
          <a:xfrm>
            <a:off x="-7362294" y="4463276"/>
            <a:ext cx="3502332" cy="578275"/>
            <a:chOff x="2888130" y="2655812"/>
            <a:chExt cx="3502332" cy="578275"/>
          </a:xfrm>
        </p:grpSpPr>
        <p:grpSp>
          <p:nvGrpSpPr>
            <p:cNvPr id="338" name="Group 337">
              <a:extLst>
                <a:ext uri="{FF2B5EF4-FFF2-40B4-BE49-F238E27FC236}">
                  <a16:creationId xmlns:a16="http://schemas.microsoft.com/office/drawing/2014/main" id="{35FAFBA8-7E1F-448C-84ED-E8443E676273}"/>
                </a:ext>
              </a:extLst>
            </p:cNvPr>
            <p:cNvGrpSpPr/>
            <p:nvPr/>
          </p:nvGrpSpPr>
          <p:grpSpPr>
            <a:xfrm>
              <a:off x="2888130" y="2655812"/>
              <a:ext cx="244753" cy="301377"/>
              <a:chOff x="3671248" y="1508078"/>
              <a:chExt cx="522436" cy="643302"/>
            </a:xfrm>
          </p:grpSpPr>
          <p:sp>
            <p:nvSpPr>
              <p:cNvPr id="357" name="Isosceles Triangle 356">
                <a:extLst>
                  <a:ext uri="{FF2B5EF4-FFF2-40B4-BE49-F238E27FC236}">
                    <a16:creationId xmlns:a16="http://schemas.microsoft.com/office/drawing/2014/main" id="{EEF846A1-3D14-4354-933C-34D548F43B50}"/>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58" name="Straight Connector 357">
                <a:extLst>
                  <a:ext uri="{FF2B5EF4-FFF2-40B4-BE49-F238E27FC236}">
                    <a16:creationId xmlns:a16="http://schemas.microsoft.com/office/drawing/2014/main" id="{E6663EC9-3BCF-4900-8B98-149D8387062E}"/>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39" name="Group 338">
              <a:extLst>
                <a:ext uri="{FF2B5EF4-FFF2-40B4-BE49-F238E27FC236}">
                  <a16:creationId xmlns:a16="http://schemas.microsoft.com/office/drawing/2014/main" id="{CC918FCB-EABF-4FBA-A6DE-9FBF6E9CE499}"/>
                </a:ext>
              </a:extLst>
            </p:cNvPr>
            <p:cNvGrpSpPr/>
            <p:nvPr/>
          </p:nvGrpSpPr>
          <p:grpSpPr>
            <a:xfrm>
              <a:off x="3431060" y="2703477"/>
              <a:ext cx="244753" cy="301377"/>
              <a:chOff x="3671248" y="1508078"/>
              <a:chExt cx="522436" cy="643302"/>
            </a:xfrm>
          </p:grpSpPr>
          <p:sp>
            <p:nvSpPr>
              <p:cNvPr id="355" name="Isosceles Triangle 354">
                <a:extLst>
                  <a:ext uri="{FF2B5EF4-FFF2-40B4-BE49-F238E27FC236}">
                    <a16:creationId xmlns:a16="http://schemas.microsoft.com/office/drawing/2014/main" id="{4AA33E2D-53E6-4374-B443-6C4775DF1F50}"/>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56" name="Straight Connector 355">
                <a:extLst>
                  <a:ext uri="{FF2B5EF4-FFF2-40B4-BE49-F238E27FC236}">
                    <a16:creationId xmlns:a16="http://schemas.microsoft.com/office/drawing/2014/main" id="{1358447B-649E-4BA1-8D91-68BF6D6BF295}"/>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40" name="Group 339">
              <a:extLst>
                <a:ext uri="{FF2B5EF4-FFF2-40B4-BE49-F238E27FC236}">
                  <a16:creationId xmlns:a16="http://schemas.microsoft.com/office/drawing/2014/main" id="{E22826FC-8AAD-48E3-98D9-C850C09026A8}"/>
                </a:ext>
              </a:extLst>
            </p:cNvPr>
            <p:cNvGrpSpPr/>
            <p:nvPr/>
          </p:nvGrpSpPr>
          <p:grpSpPr>
            <a:xfrm>
              <a:off x="3973990" y="2749989"/>
              <a:ext cx="244753" cy="301377"/>
              <a:chOff x="3671248" y="1508078"/>
              <a:chExt cx="522436" cy="643302"/>
            </a:xfrm>
          </p:grpSpPr>
          <p:sp>
            <p:nvSpPr>
              <p:cNvPr id="353" name="Isosceles Triangle 352">
                <a:extLst>
                  <a:ext uri="{FF2B5EF4-FFF2-40B4-BE49-F238E27FC236}">
                    <a16:creationId xmlns:a16="http://schemas.microsoft.com/office/drawing/2014/main" id="{6AF87688-15C2-41D5-8AB3-435E5675D46A}"/>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54" name="Straight Connector 353">
                <a:extLst>
                  <a:ext uri="{FF2B5EF4-FFF2-40B4-BE49-F238E27FC236}">
                    <a16:creationId xmlns:a16="http://schemas.microsoft.com/office/drawing/2014/main" id="{84F49971-3734-427A-9278-B8B2E5F54743}"/>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41" name="Group 340">
              <a:extLst>
                <a:ext uri="{FF2B5EF4-FFF2-40B4-BE49-F238E27FC236}">
                  <a16:creationId xmlns:a16="http://schemas.microsoft.com/office/drawing/2014/main" id="{3C2C0712-9B8F-4AC9-9205-A4BA41CB4F84}"/>
                </a:ext>
              </a:extLst>
            </p:cNvPr>
            <p:cNvGrpSpPr/>
            <p:nvPr/>
          </p:nvGrpSpPr>
          <p:grpSpPr>
            <a:xfrm>
              <a:off x="4516921" y="2797616"/>
              <a:ext cx="244753" cy="301377"/>
              <a:chOff x="3671248" y="1508078"/>
              <a:chExt cx="522436" cy="643302"/>
            </a:xfrm>
          </p:grpSpPr>
          <p:sp>
            <p:nvSpPr>
              <p:cNvPr id="351" name="Isosceles Triangle 350">
                <a:extLst>
                  <a:ext uri="{FF2B5EF4-FFF2-40B4-BE49-F238E27FC236}">
                    <a16:creationId xmlns:a16="http://schemas.microsoft.com/office/drawing/2014/main" id="{B48E77D3-B026-43B0-8ACD-34C17D9DE7A3}"/>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52" name="Straight Connector 351">
                <a:extLst>
                  <a:ext uri="{FF2B5EF4-FFF2-40B4-BE49-F238E27FC236}">
                    <a16:creationId xmlns:a16="http://schemas.microsoft.com/office/drawing/2014/main" id="{7B58A28E-BFF4-46BE-87C7-D50C6A0861C0}"/>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42" name="Group 341">
              <a:extLst>
                <a:ext uri="{FF2B5EF4-FFF2-40B4-BE49-F238E27FC236}">
                  <a16:creationId xmlns:a16="http://schemas.microsoft.com/office/drawing/2014/main" id="{B62F3AFE-DC74-48F5-933C-C4C10A3174A4}"/>
                </a:ext>
              </a:extLst>
            </p:cNvPr>
            <p:cNvGrpSpPr/>
            <p:nvPr/>
          </p:nvGrpSpPr>
          <p:grpSpPr>
            <a:xfrm>
              <a:off x="5059851" y="2844665"/>
              <a:ext cx="244753" cy="301377"/>
              <a:chOff x="3671248" y="1508078"/>
              <a:chExt cx="522436" cy="643302"/>
            </a:xfrm>
          </p:grpSpPr>
          <p:sp>
            <p:nvSpPr>
              <p:cNvPr id="349" name="Isosceles Triangle 348">
                <a:extLst>
                  <a:ext uri="{FF2B5EF4-FFF2-40B4-BE49-F238E27FC236}">
                    <a16:creationId xmlns:a16="http://schemas.microsoft.com/office/drawing/2014/main" id="{75E0B48C-8165-44F9-BD1A-765262887A37}"/>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50" name="Straight Connector 349">
                <a:extLst>
                  <a:ext uri="{FF2B5EF4-FFF2-40B4-BE49-F238E27FC236}">
                    <a16:creationId xmlns:a16="http://schemas.microsoft.com/office/drawing/2014/main" id="{28F07999-BD2E-4BDF-8BAA-9204E2FDD9CA}"/>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43" name="Group 342">
              <a:extLst>
                <a:ext uri="{FF2B5EF4-FFF2-40B4-BE49-F238E27FC236}">
                  <a16:creationId xmlns:a16="http://schemas.microsoft.com/office/drawing/2014/main" id="{261C8ACE-740B-4D5D-9FF6-4C53C8DA9C70}"/>
                </a:ext>
              </a:extLst>
            </p:cNvPr>
            <p:cNvGrpSpPr/>
            <p:nvPr/>
          </p:nvGrpSpPr>
          <p:grpSpPr>
            <a:xfrm>
              <a:off x="5602781" y="2889988"/>
              <a:ext cx="244753" cy="301377"/>
              <a:chOff x="3671248" y="1508078"/>
              <a:chExt cx="522436" cy="643302"/>
            </a:xfrm>
          </p:grpSpPr>
          <p:sp>
            <p:nvSpPr>
              <p:cNvPr id="347" name="Isosceles Triangle 346">
                <a:extLst>
                  <a:ext uri="{FF2B5EF4-FFF2-40B4-BE49-F238E27FC236}">
                    <a16:creationId xmlns:a16="http://schemas.microsoft.com/office/drawing/2014/main" id="{DDF44FC1-D655-4ADC-BCAF-9F3FAEBE576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48" name="Straight Connector 347">
                <a:extLst>
                  <a:ext uri="{FF2B5EF4-FFF2-40B4-BE49-F238E27FC236}">
                    <a16:creationId xmlns:a16="http://schemas.microsoft.com/office/drawing/2014/main" id="{8D45F1B7-DFB6-426C-B56E-BB8719BF1EF2}"/>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44" name="Group 343">
              <a:extLst>
                <a:ext uri="{FF2B5EF4-FFF2-40B4-BE49-F238E27FC236}">
                  <a16:creationId xmlns:a16="http://schemas.microsoft.com/office/drawing/2014/main" id="{D259C298-9309-4359-A84C-F525FDE10085}"/>
                </a:ext>
              </a:extLst>
            </p:cNvPr>
            <p:cNvGrpSpPr/>
            <p:nvPr/>
          </p:nvGrpSpPr>
          <p:grpSpPr>
            <a:xfrm>
              <a:off x="6145709" y="2932710"/>
              <a:ext cx="244753" cy="301377"/>
              <a:chOff x="3671248" y="1508078"/>
              <a:chExt cx="522436" cy="643302"/>
            </a:xfrm>
          </p:grpSpPr>
          <p:sp>
            <p:nvSpPr>
              <p:cNvPr id="345" name="Isosceles Triangle 344">
                <a:extLst>
                  <a:ext uri="{FF2B5EF4-FFF2-40B4-BE49-F238E27FC236}">
                    <a16:creationId xmlns:a16="http://schemas.microsoft.com/office/drawing/2014/main" id="{2E1278BE-45BF-4653-A8ED-915D8F7B741A}"/>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46" name="Straight Connector 345">
                <a:extLst>
                  <a:ext uri="{FF2B5EF4-FFF2-40B4-BE49-F238E27FC236}">
                    <a16:creationId xmlns:a16="http://schemas.microsoft.com/office/drawing/2014/main" id="{D23FCFC0-40D4-4C6F-8A61-CDEA83A15028}"/>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pic>
        <p:nvPicPr>
          <p:cNvPr id="110" name="Picture 109">
            <a:extLst>
              <a:ext uri="{FF2B5EF4-FFF2-40B4-BE49-F238E27FC236}">
                <a16:creationId xmlns:a16="http://schemas.microsoft.com/office/drawing/2014/main" id="{CDA9CD9D-87F2-4031-92D7-EBF663B1E87E}"/>
              </a:ext>
            </a:extLst>
          </p:cNvPr>
          <p:cNvPicPr>
            <a:picLocks noChangeAspect="1"/>
          </p:cNvPicPr>
          <p:nvPr/>
        </p:nvPicPr>
        <p:blipFill rotWithShape="1">
          <a:blip r:embed="rId6" cstate="screen">
            <a:alphaModFix amt="50000"/>
            <a:extLst>
              <a:ext uri="{BEBA8EAE-BF5A-486C-A8C5-ECC9F3942E4B}">
                <a14:imgProps xmlns:a14="http://schemas.microsoft.com/office/drawing/2010/main">
                  <a14:imgLayer r:embed="rId7">
                    <a14:imgEffect>
                      <a14:backgroundRemoval t="6563" b="96420" l="7928" r="91755">
                        <a14:foregroundMark x1="7928" y1="52267" x2="8985" y2="46897"/>
                        <a14:foregroundMark x1="32981" y1="93079" x2="38478" y2="90334"/>
                        <a14:foregroundMark x1="91755" y1="66348" x2="89746" y2="80668"/>
                        <a14:foregroundMark x1="89746" y1="80668" x2="88478" y2="82697"/>
                        <a14:foregroundMark x1="48097" y1="9189" x2="59197" y2="10024"/>
                        <a14:foregroundMark x1="55391" y1="6921" x2="64588" y2="8950"/>
                        <a14:foregroundMark x1="33827" y1="96181" x2="45032" y2="96539"/>
                        <a14:foregroundMark x1="45032" y1="96539" x2="45455" y2="96301"/>
                        <a14:foregroundMark x1="62156" y1="8473" x2="54440" y2="6563"/>
                        <a14:foregroundMark x1="60571" y1="7399" x2="63953" y2="8950"/>
                        <a14:foregroundMark x1="62368" y1="8831" x2="61522" y2="8831"/>
                      </a14:backgroundRemoval>
                    </a14:imgEffect>
                  </a14:imgLayer>
                </a14:imgProps>
              </a:ext>
              <a:ext uri="{28A0092B-C50C-407E-A947-70E740481C1C}">
                <a14:useLocalDpi xmlns:a14="http://schemas.microsoft.com/office/drawing/2010/main"/>
              </a:ext>
            </a:extLst>
          </a:blip>
          <a:srcRect/>
          <a:stretch/>
        </p:blipFill>
        <p:spPr>
          <a:xfrm>
            <a:off x="-4169394" y="3086124"/>
            <a:ext cx="1820915" cy="1612412"/>
          </a:xfrm>
          <a:prstGeom prst="rect">
            <a:avLst/>
          </a:prstGeom>
        </p:spPr>
      </p:pic>
      <p:pic>
        <p:nvPicPr>
          <p:cNvPr id="6" name="!!Picture 5">
            <a:extLst>
              <a:ext uri="{FF2B5EF4-FFF2-40B4-BE49-F238E27FC236}">
                <a16:creationId xmlns:a16="http://schemas.microsoft.com/office/drawing/2014/main" id="{A8632E68-526F-40B1-9CD7-75BF34F2B885}"/>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6563" b="96420" l="7928" r="91755">
                        <a14:foregroundMark x1="7928" y1="52267" x2="8985" y2="46897"/>
                        <a14:foregroundMark x1="32981" y1="93079" x2="38478" y2="90334"/>
                        <a14:foregroundMark x1="91755" y1="66348" x2="89746" y2="80668"/>
                        <a14:foregroundMark x1="89746" y1="80668" x2="88478" y2="82697"/>
                        <a14:foregroundMark x1="48097" y1="9189" x2="59197" y2="10024"/>
                        <a14:foregroundMark x1="55391" y1="6921" x2="64588" y2="8950"/>
                        <a14:foregroundMark x1="33827" y1="96181" x2="45032" y2="96539"/>
                        <a14:foregroundMark x1="45032" y1="96539" x2="45455" y2="96301"/>
                        <a14:foregroundMark x1="62156" y1="8473" x2="54440" y2="6563"/>
                        <a14:foregroundMark x1="60571" y1="7399" x2="63953" y2="8950"/>
                        <a14:foregroundMark x1="62368" y1="8831" x2="61522" y2="8831"/>
                      </a14:backgroundRemoval>
                    </a14:imgEffect>
                  </a14:imgLayer>
                </a14:imgProps>
              </a:ext>
              <a:ext uri="{28A0092B-C50C-407E-A947-70E740481C1C}">
                <a14:useLocalDpi xmlns:a14="http://schemas.microsoft.com/office/drawing/2010/main"/>
              </a:ext>
            </a:extLst>
          </a:blip>
          <a:srcRect/>
          <a:stretch/>
        </p:blipFill>
        <p:spPr>
          <a:xfrm>
            <a:off x="4165345" y="4182273"/>
            <a:ext cx="935568" cy="828441"/>
          </a:xfrm>
          <a:prstGeom prst="rect">
            <a:avLst/>
          </a:prstGeom>
          <a:scene3d>
            <a:camera prst="orthographicFront">
              <a:rot lat="21070749" lon="1210617" rev="851988"/>
            </a:camera>
            <a:lightRig rig="threePt" dir="t"/>
          </a:scene3d>
        </p:spPr>
      </p:pic>
      <p:sp>
        <p:nvSpPr>
          <p:cNvPr id="222" name="TextBox 221">
            <a:extLst>
              <a:ext uri="{FF2B5EF4-FFF2-40B4-BE49-F238E27FC236}">
                <a16:creationId xmlns:a16="http://schemas.microsoft.com/office/drawing/2014/main" id="{B10EB68C-A9B8-4E34-97B0-3BC2604B64FD}"/>
              </a:ext>
            </a:extLst>
          </p:cNvPr>
          <p:cNvSpPr txBox="1"/>
          <p:nvPr/>
        </p:nvSpPr>
        <p:spPr>
          <a:xfrm>
            <a:off x="5224078" y="4325326"/>
            <a:ext cx="1552642" cy="646331"/>
          </a:xfrm>
          <a:prstGeom prst="rect">
            <a:avLst/>
          </a:prstGeom>
          <a:noFill/>
        </p:spPr>
        <p:txBody>
          <a:bodyPr wrap="square" rtlCol="0">
            <a:spAutoFit/>
          </a:bodyPr>
          <a:lstStyle/>
          <a:p>
            <a:pPr algn="ctr"/>
            <a:r>
              <a:rPr lang="en-US" dirty="0">
                <a:solidFill>
                  <a:srgbClr val="C00000"/>
                </a:solidFill>
              </a:rPr>
              <a:t>Object to </a:t>
            </a:r>
          </a:p>
          <a:p>
            <a:pPr algn="ctr"/>
            <a:r>
              <a:rPr lang="en-US" dirty="0">
                <a:solidFill>
                  <a:srgbClr val="C00000"/>
                </a:solidFill>
              </a:rPr>
              <a:t>Reconstruct</a:t>
            </a:r>
          </a:p>
        </p:txBody>
      </p:sp>
      <p:grpSp>
        <p:nvGrpSpPr>
          <p:cNvPr id="360" name="Group 359">
            <a:extLst>
              <a:ext uri="{FF2B5EF4-FFF2-40B4-BE49-F238E27FC236}">
                <a16:creationId xmlns:a16="http://schemas.microsoft.com/office/drawing/2014/main" id="{01CE08D5-4A53-4832-8A48-9B4725362E4B}"/>
              </a:ext>
            </a:extLst>
          </p:cNvPr>
          <p:cNvGrpSpPr/>
          <p:nvPr/>
        </p:nvGrpSpPr>
        <p:grpSpPr>
          <a:xfrm>
            <a:off x="-7656062" y="4811908"/>
            <a:ext cx="244753" cy="301377"/>
            <a:chOff x="3671248" y="1508078"/>
            <a:chExt cx="522436" cy="643302"/>
          </a:xfrm>
        </p:grpSpPr>
        <p:sp>
          <p:nvSpPr>
            <p:cNvPr id="379" name="Isosceles Triangle 378">
              <a:extLst>
                <a:ext uri="{FF2B5EF4-FFF2-40B4-BE49-F238E27FC236}">
                  <a16:creationId xmlns:a16="http://schemas.microsoft.com/office/drawing/2014/main" id="{DFAB6982-F1FB-49D4-9068-75AF39C1385E}"/>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80" name="Straight Connector 379">
              <a:extLst>
                <a:ext uri="{FF2B5EF4-FFF2-40B4-BE49-F238E27FC236}">
                  <a16:creationId xmlns:a16="http://schemas.microsoft.com/office/drawing/2014/main" id="{43BBA2BC-49D9-457D-9614-56E93DACD81F}"/>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61" name="Group 360">
            <a:extLst>
              <a:ext uri="{FF2B5EF4-FFF2-40B4-BE49-F238E27FC236}">
                <a16:creationId xmlns:a16="http://schemas.microsoft.com/office/drawing/2014/main" id="{1B26F88E-89D0-413A-A7E4-4C7A3D1850E2}"/>
              </a:ext>
            </a:extLst>
          </p:cNvPr>
          <p:cNvGrpSpPr/>
          <p:nvPr/>
        </p:nvGrpSpPr>
        <p:grpSpPr>
          <a:xfrm>
            <a:off x="-7113132" y="4859573"/>
            <a:ext cx="244753" cy="301377"/>
            <a:chOff x="3671248" y="1508078"/>
            <a:chExt cx="522436" cy="643302"/>
          </a:xfrm>
        </p:grpSpPr>
        <p:sp>
          <p:nvSpPr>
            <p:cNvPr id="377" name="Isosceles Triangle 376">
              <a:extLst>
                <a:ext uri="{FF2B5EF4-FFF2-40B4-BE49-F238E27FC236}">
                  <a16:creationId xmlns:a16="http://schemas.microsoft.com/office/drawing/2014/main" id="{D11A2CC6-EA7D-4C55-8286-D34F087D8CB1}"/>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78" name="Straight Connector 377">
              <a:extLst>
                <a:ext uri="{FF2B5EF4-FFF2-40B4-BE49-F238E27FC236}">
                  <a16:creationId xmlns:a16="http://schemas.microsoft.com/office/drawing/2014/main" id="{9461C80E-A1E6-45FE-94C9-B3AA057B96D3}"/>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62" name="Group 361">
            <a:extLst>
              <a:ext uri="{FF2B5EF4-FFF2-40B4-BE49-F238E27FC236}">
                <a16:creationId xmlns:a16="http://schemas.microsoft.com/office/drawing/2014/main" id="{7EADA01F-27E2-4788-A3B1-6C833394FC73}"/>
              </a:ext>
            </a:extLst>
          </p:cNvPr>
          <p:cNvGrpSpPr/>
          <p:nvPr/>
        </p:nvGrpSpPr>
        <p:grpSpPr>
          <a:xfrm>
            <a:off x="-6570202" y="4906085"/>
            <a:ext cx="244753" cy="301377"/>
            <a:chOff x="3671248" y="1508078"/>
            <a:chExt cx="522436" cy="643302"/>
          </a:xfrm>
        </p:grpSpPr>
        <p:sp>
          <p:nvSpPr>
            <p:cNvPr id="375" name="Isosceles Triangle 374">
              <a:extLst>
                <a:ext uri="{FF2B5EF4-FFF2-40B4-BE49-F238E27FC236}">
                  <a16:creationId xmlns:a16="http://schemas.microsoft.com/office/drawing/2014/main" id="{EF3FF54A-4981-4B11-A1BD-EDE15E8D47DA}"/>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76" name="Straight Connector 375">
              <a:extLst>
                <a:ext uri="{FF2B5EF4-FFF2-40B4-BE49-F238E27FC236}">
                  <a16:creationId xmlns:a16="http://schemas.microsoft.com/office/drawing/2014/main" id="{6266FFF8-A2A5-4844-8E24-2C5D396F684A}"/>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63" name="Group 362">
            <a:extLst>
              <a:ext uri="{FF2B5EF4-FFF2-40B4-BE49-F238E27FC236}">
                <a16:creationId xmlns:a16="http://schemas.microsoft.com/office/drawing/2014/main" id="{BB576FF7-5366-4EED-8445-983D341C864E}"/>
              </a:ext>
            </a:extLst>
          </p:cNvPr>
          <p:cNvGrpSpPr/>
          <p:nvPr/>
        </p:nvGrpSpPr>
        <p:grpSpPr>
          <a:xfrm>
            <a:off x="-6027271" y="4953712"/>
            <a:ext cx="244753" cy="301377"/>
            <a:chOff x="3671248" y="1508078"/>
            <a:chExt cx="522436" cy="643302"/>
          </a:xfrm>
        </p:grpSpPr>
        <p:sp>
          <p:nvSpPr>
            <p:cNvPr id="373" name="Isosceles Triangle 372">
              <a:extLst>
                <a:ext uri="{FF2B5EF4-FFF2-40B4-BE49-F238E27FC236}">
                  <a16:creationId xmlns:a16="http://schemas.microsoft.com/office/drawing/2014/main" id="{03F52A06-1E73-4C0B-BF21-E2E3F547581E}"/>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74" name="Straight Connector 373">
              <a:extLst>
                <a:ext uri="{FF2B5EF4-FFF2-40B4-BE49-F238E27FC236}">
                  <a16:creationId xmlns:a16="http://schemas.microsoft.com/office/drawing/2014/main" id="{0E5848D0-912C-458D-AF7E-51807DB2A016}"/>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64" name="Group 363">
            <a:extLst>
              <a:ext uri="{FF2B5EF4-FFF2-40B4-BE49-F238E27FC236}">
                <a16:creationId xmlns:a16="http://schemas.microsoft.com/office/drawing/2014/main" id="{3F691329-F2B0-4D15-87F8-A3D1DEA43B3C}"/>
              </a:ext>
            </a:extLst>
          </p:cNvPr>
          <p:cNvGrpSpPr/>
          <p:nvPr/>
        </p:nvGrpSpPr>
        <p:grpSpPr>
          <a:xfrm>
            <a:off x="-5484341" y="5000761"/>
            <a:ext cx="244753" cy="301377"/>
            <a:chOff x="3671248" y="1508078"/>
            <a:chExt cx="522436" cy="643302"/>
          </a:xfrm>
        </p:grpSpPr>
        <p:sp>
          <p:nvSpPr>
            <p:cNvPr id="371" name="Isosceles Triangle 370">
              <a:extLst>
                <a:ext uri="{FF2B5EF4-FFF2-40B4-BE49-F238E27FC236}">
                  <a16:creationId xmlns:a16="http://schemas.microsoft.com/office/drawing/2014/main" id="{D55F8382-6B9C-4460-BFF5-D63C5BFFEB30}"/>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72" name="Straight Connector 371">
              <a:extLst>
                <a:ext uri="{FF2B5EF4-FFF2-40B4-BE49-F238E27FC236}">
                  <a16:creationId xmlns:a16="http://schemas.microsoft.com/office/drawing/2014/main" id="{9FCF426B-C52C-4904-A4FA-9C1B427A750C}"/>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65" name="Group 364">
            <a:extLst>
              <a:ext uri="{FF2B5EF4-FFF2-40B4-BE49-F238E27FC236}">
                <a16:creationId xmlns:a16="http://schemas.microsoft.com/office/drawing/2014/main" id="{8F91F038-DCBD-44A2-BB0A-2C4CD6E85A2C}"/>
              </a:ext>
            </a:extLst>
          </p:cNvPr>
          <p:cNvGrpSpPr/>
          <p:nvPr/>
        </p:nvGrpSpPr>
        <p:grpSpPr>
          <a:xfrm>
            <a:off x="-4941411" y="5046084"/>
            <a:ext cx="244753" cy="301377"/>
            <a:chOff x="3671248" y="1508078"/>
            <a:chExt cx="522436" cy="643302"/>
          </a:xfrm>
        </p:grpSpPr>
        <p:sp>
          <p:nvSpPr>
            <p:cNvPr id="369" name="Isosceles Triangle 368">
              <a:extLst>
                <a:ext uri="{FF2B5EF4-FFF2-40B4-BE49-F238E27FC236}">
                  <a16:creationId xmlns:a16="http://schemas.microsoft.com/office/drawing/2014/main" id="{7656D701-253C-438D-AF31-E898C65E0645}"/>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70" name="Straight Connector 369">
              <a:extLst>
                <a:ext uri="{FF2B5EF4-FFF2-40B4-BE49-F238E27FC236}">
                  <a16:creationId xmlns:a16="http://schemas.microsoft.com/office/drawing/2014/main" id="{4291257A-1185-4D7D-A14E-1D3AAC97CD10}"/>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66" name="Group 365">
            <a:extLst>
              <a:ext uri="{FF2B5EF4-FFF2-40B4-BE49-F238E27FC236}">
                <a16:creationId xmlns:a16="http://schemas.microsoft.com/office/drawing/2014/main" id="{70669E52-E25B-4F3E-8C1A-0AE3FA7F6749}"/>
              </a:ext>
            </a:extLst>
          </p:cNvPr>
          <p:cNvGrpSpPr/>
          <p:nvPr/>
        </p:nvGrpSpPr>
        <p:grpSpPr>
          <a:xfrm>
            <a:off x="-4398483" y="5088806"/>
            <a:ext cx="244753" cy="301377"/>
            <a:chOff x="3671248" y="1508078"/>
            <a:chExt cx="522436" cy="643302"/>
          </a:xfrm>
        </p:grpSpPr>
        <p:sp>
          <p:nvSpPr>
            <p:cNvPr id="367" name="Isosceles Triangle 366">
              <a:extLst>
                <a:ext uri="{FF2B5EF4-FFF2-40B4-BE49-F238E27FC236}">
                  <a16:creationId xmlns:a16="http://schemas.microsoft.com/office/drawing/2014/main" id="{C3EC5A98-4970-4F20-8C05-2C3DD1618887}"/>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68" name="Straight Connector 367">
              <a:extLst>
                <a:ext uri="{FF2B5EF4-FFF2-40B4-BE49-F238E27FC236}">
                  <a16:creationId xmlns:a16="http://schemas.microsoft.com/office/drawing/2014/main" id="{5BC17CE8-42F8-477D-8A34-BF7B942C2584}"/>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81" name="Title 1">
            <a:extLst>
              <a:ext uri="{FF2B5EF4-FFF2-40B4-BE49-F238E27FC236}">
                <a16:creationId xmlns:a16="http://schemas.microsoft.com/office/drawing/2014/main" id="{A4F13B06-7134-4B7C-BEF7-E9CED17EEF9A}"/>
              </a:ext>
            </a:extLst>
          </p:cNvPr>
          <p:cNvSpPr txBox="1">
            <a:spLocks/>
          </p:cNvSpPr>
          <p:nvPr/>
        </p:nvSpPr>
        <p:spPr>
          <a:xfrm>
            <a:off x="0" y="73453"/>
            <a:ext cx="10077450" cy="369332"/>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400" dirty="0">
                <a:solidFill>
                  <a:schemeClr val="bg1"/>
                </a:solidFill>
              </a:rPr>
              <a:t>How do existing methods perform 3D reconstruction?</a:t>
            </a:r>
          </a:p>
        </p:txBody>
      </p:sp>
      <p:grpSp>
        <p:nvGrpSpPr>
          <p:cNvPr id="97" name="Group 96">
            <a:extLst>
              <a:ext uri="{FF2B5EF4-FFF2-40B4-BE49-F238E27FC236}">
                <a16:creationId xmlns:a16="http://schemas.microsoft.com/office/drawing/2014/main" id="{2D245F69-737D-4C19-BD98-BFDF057D3381}"/>
              </a:ext>
            </a:extLst>
          </p:cNvPr>
          <p:cNvGrpSpPr/>
          <p:nvPr/>
        </p:nvGrpSpPr>
        <p:grpSpPr>
          <a:xfrm>
            <a:off x="3240277" y="4945414"/>
            <a:ext cx="3975863" cy="646331"/>
            <a:chOff x="1714245" y="3124234"/>
            <a:chExt cx="3975863" cy="646331"/>
          </a:xfrm>
        </p:grpSpPr>
        <p:sp>
          <p:nvSpPr>
            <p:cNvPr id="98" name="TextBox 97">
              <a:extLst>
                <a:ext uri="{FF2B5EF4-FFF2-40B4-BE49-F238E27FC236}">
                  <a16:creationId xmlns:a16="http://schemas.microsoft.com/office/drawing/2014/main" id="{85266CAA-4927-4DC3-9E0B-3AFC2A30C1A5}"/>
                </a:ext>
              </a:extLst>
            </p:cNvPr>
            <p:cNvSpPr txBox="1"/>
            <p:nvPr/>
          </p:nvSpPr>
          <p:spPr>
            <a:xfrm>
              <a:off x="1877568" y="3124234"/>
              <a:ext cx="3812540" cy="646331"/>
            </a:xfrm>
            <a:prstGeom prst="rect">
              <a:avLst/>
            </a:prstGeom>
            <a:noFill/>
          </p:spPr>
          <p:txBody>
            <a:bodyPr wrap="square" rtlCol="0">
              <a:spAutoFit/>
            </a:bodyPr>
            <a:lstStyle/>
            <a:p>
              <a:pPr algn="ctr"/>
              <a:r>
                <a:rPr lang="en-US" dirty="0">
                  <a:solidFill>
                    <a:schemeClr val="bg1"/>
                  </a:solidFill>
                </a:rPr>
                <a:t>Reconstruction quality is limited by SAR resolution (i.e., bandwidth)</a:t>
              </a:r>
            </a:p>
          </p:txBody>
        </p:sp>
        <p:sp>
          <p:nvSpPr>
            <p:cNvPr id="99" name="Straight Connector 98">
              <a:extLst>
                <a:ext uri="{FF2B5EF4-FFF2-40B4-BE49-F238E27FC236}">
                  <a16:creationId xmlns:a16="http://schemas.microsoft.com/office/drawing/2014/main" id="{DD3B0AB5-6E72-44D6-93B4-F0C3AAC05C4B}"/>
                </a:ext>
              </a:extLst>
            </p:cNvPr>
            <p:cNvSpPr/>
            <p:nvPr/>
          </p:nvSpPr>
          <p:spPr>
            <a:xfrm>
              <a:off x="1714245" y="3240503"/>
              <a:ext cx="330048" cy="457200"/>
            </a:xfrm>
            <a:prstGeom prst="line">
              <a:avLst/>
            </a:prstGeom>
            <a:noFill/>
            <a:ln w="54720" cap="rnd">
              <a:solidFill>
                <a:srgbClr val="F04E4D"/>
              </a:solidFill>
              <a:prstDash val="solid"/>
            </a:ln>
          </p:spPr>
          <p:txBody>
            <a:bodyPr vert="horz" wrap="square" lIns="117360" tIns="72360" rIns="117360" bIns="7236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b="0" i="0" u="sng" strike="noStrike" kern="1200" cap="none">
                <a:ln>
                  <a:noFill/>
                </a:ln>
                <a:latin typeface="Liberation Sans" pitchFamily="18"/>
                <a:ea typeface="Noto Sans CJK SC" pitchFamily="2"/>
                <a:cs typeface="Lohit Devanagari" pitchFamily="2"/>
              </a:endParaRPr>
            </a:p>
          </p:txBody>
        </p:sp>
        <p:sp>
          <p:nvSpPr>
            <p:cNvPr id="100" name="Straight Connector 99">
              <a:extLst>
                <a:ext uri="{FF2B5EF4-FFF2-40B4-BE49-F238E27FC236}">
                  <a16:creationId xmlns:a16="http://schemas.microsoft.com/office/drawing/2014/main" id="{840E02FC-9B7A-4A8A-9A17-153D9F5E4607}"/>
                </a:ext>
              </a:extLst>
            </p:cNvPr>
            <p:cNvSpPr/>
            <p:nvPr/>
          </p:nvSpPr>
          <p:spPr>
            <a:xfrm flipH="1">
              <a:off x="1714245" y="3240503"/>
              <a:ext cx="330048" cy="457200"/>
            </a:xfrm>
            <a:prstGeom prst="line">
              <a:avLst/>
            </a:prstGeom>
            <a:noFill/>
            <a:ln w="54720" cap="rnd">
              <a:solidFill>
                <a:srgbClr val="F04E4D"/>
              </a:solidFill>
              <a:prstDash val="solid"/>
            </a:ln>
          </p:spPr>
          <p:txBody>
            <a:bodyPr vert="horz" wrap="square" lIns="117360" tIns="72360" rIns="117360" bIns="7236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b="0" i="0" u="sng" strike="noStrike" kern="1200" cap="none" dirty="0">
                <a:ln>
                  <a:noFill/>
                </a:ln>
                <a:latin typeface="Liberation Sans" pitchFamily="18"/>
                <a:ea typeface="Noto Sans CJK SC" pitchFamily="2"/>
                <a:cs typeface="Lohit Devanagari" pitchFamily="2"/>
              </a:endParaRPr>
            </a:p>
          </p:txBody>
        </p:sp>
      </p:grpSp>
      <p:pic>
        <p:nvPicPr>
          <p:cNvPr id="17" name="Picture 16">
            <a:extLst>
              <a:ext uri="{FF2B5EF4-FFF2-40B4-BE49-F238E27FC236}">
                <a16:creationId xmlns:a16="http://schemas.microsoft.com/office/drawing/2014/main" id="{142A3885-A0B2-4E1C-897D-88096CE6FA1B}"/>
              </a:ext>
            </a:extLst>
          </p:cNvPr>
          <p:cNvPicPr>
            <a:picLocks noChangeAspect="1"/>
          </p:cNvPicPr>
          <p:nvPr/>
        </p:nvPicPr>
        <p:blipFill rotWithShape="1">
          <a:blip r:embed="rId10" cstate="screen">
            <a:alphaModFix amt="70000"/>
            <a:extLst>
              <a:ext uri="{BEBA8EAE-BF5A-486C-A8C5-ECC9F3942E4B}">
                <a14:imgProps xmlns:a14="http://schemas.microsoft.com/office/drawing/2010/main">
                  <a14:imgLayer r:embed="rId11">
                    <a14:imgEffect>
                      <a14:backgroundRemoval t="2778" b="97361" l="8406" r="95072">
                        <a14:foregroundMark x1="44493" y1="7083" x2="44493" y2="7083"/>
                        <a14:foregroundMark x1="39855" y1="7083" x2="39855" y2="7083"/>
                        <a14:foregroundMark x1="8696" y1="27222" x2="12754" y2="31389"/>
                        <a14:foregroundMark x1="39855" y1="92917" x2="39855" y2="83611"/>
                        <a14:foregroundMark x1="39275" y1="91944" x2="39275" y2="91944"/>
                        <a14:foregroundMark x1="39275" y1="97361" x2="39565" y2="93194"/>
                        <a14:foregroundMark x1="75652" y1="76111" x2="75217" y2="59167"/>
                        <a14:foregroundMark x1="75217" y1="59167" x2="90435" y2="57500"/>
                        <a14:foregroundMark x1="90435" y1="57500" x2="90725" y2="58889"/>
                        <a14:foregroundMark x1="94058" y1="56667" x2="94058" y2="56667"/>
                        <a14:foregroundMark x1="95072" y1="59444" x2="95072" y2="59444"/>
                        <a14:foregroundMark x1="47391" y1="3333" x2="47391" y2="4722"/>
                        <a14:foregroundMark x1="59130" y1="2917" x2="59420" y2="7778"/>
                        <a14:foregroundMark x1="45797" y1="2917" x2="46087" y2="15833"/>
                        <a14:foregroundMark x1="61739" y1="73194" x2="61739" y2="73194"/>
                      </a14:backgroundRemoval>
                    </a14:imgEffect>
                  </a14:imgLayer>
                </a14:imgProps>
              </a:ext>
              <a:ext uri="{28A0092B-C50C-407E-A947-70E740481C1C}">
                <a14:useLocalDpi xmlns:a14="http://schemas.microsoft.com/office/drawing/2010/main"/>
              </a:ext>
            </a:extLst>
          </a:blip>
          <a:srcRect/>
          <a:stretch/>
        </p:blipFill>
        <p:spPr>
          <a:xfrm rot="249388">
            <a:off x="3820766" y="6099554"/>
            <a:ext cx="1051292" cy="1097143"/>
          </a:xfrm>
          <a:prstGeom prst="rect">
            <a:avLst/>
          </a:prstGeom>
          <a:scene3d>
            <a:camera prst="orthographicFront">
              <a:rot lat="21072000" lon="1212000" rev="0"/>
            </a:camera>
            <a:lightRig rig="threePt" dir="t"/>
          </a:scene3d>
        </p:spPr>
      </p:pic>
      <p:pic>
        <p:nvPicPr>
          <p:cNvPr id="101" name="Picture 100">
            <a:extLst>
              <a:ext uri="{FF2B5EF4-FFF2-40B4-BE49-F238E27FC236}">
                <a16:creationId xmlns:a16="http://schemas.microsoft.com/office/drawing/2014/main" id="{4F009E50-3526-41E3-B620-07CEA1FF52E9}"/>
              </a:ext>
            </a:extLst>
          </p:cNvPr>
          <p:cNvPicPr>
            <a:picLocks noChangeAspect="1"/>
          </p:cNvPicPr>
          <p:nvPr/>
        </p:nvPicPr>
        <p:blipFill rotWithShape="1">
          <a:blip r:embed="rId8" cstate="screen">
            <a:alphaModFix amt="50000"/>
            <a:extLst>
              <a:ext uri="{BEBA8EAE-BF5A-486C-A8C5-ECC9F3942E4B}">
                <a14:imgProps xmlns:a14="http://schemas.microsoft.com/office/drawing/2010/main">
                  <a14:imgLayer r:embed="rId9">
                    <a14:imgEffect>
                      <a14:backgroundRemoval t="6563" b="96420" l="7928" r="91755">
                        <a14:foregroundMark x1="7928" y1="52267" x2="8985" y2="46897"/>
                        <a14:foregroundMark x1="32981" y1="93079" x2="38478" y2="90334"/>
                        <a14:foregroundMark x1="91755" y1="66348" x2="89746" y2="80668"/>
                        <a14:foregroundMark x1="89746" y1="80668" x2="88478" y2="82697"/>
                        <a14:foregroundMark x1="48097" y1="9189" x2="59197" y2="10024"/>
                        <a14:foregroundMark x1="55391" y1="6921" x2="64588" y2="8950"/>
                        <a14:foregroundMark x1="33827" y1="96181" x2="45032" y2="96539"/>
                        <a14:foregroundMark x1="45032" y1="96539" x2="45455" y2="96301"/>
                        <a14:foregroundMark x1="62156" y1="8473" x2="54440" y2="6563"/>
                        <a14:foregroundMark x1="60571" y1="7399" x2="63953" y2="8950"/>
                        <a14:foregroundMark x1="62368" y1="8831" x2="61522" y2="8831"/>
                      </a14:backgroundRemoval>
                    </a14:imgEffect>
                  </a14:imgLayer>
                </a14:imgProps>
              </a:ext>
              <a:ext uri="{28A0092B-C50C-407E-A947-70E740481C1C}">
                <a14:useLocalDpi xmlns:a14="http://schemas.microsoft.com/office/drawing/2010/main"/>
              </a:ext>
            </a:extLst>
          </a:blip>
          <a:srcRect/>
          <a:stretch/>
        </p:blipFill>
        <p:spPr>
          <a:xfrm>
            <a:off x="3887553" y="6300440"/>
            <a:ext cx="935568" cy="828441"/>
          </a:xfrm>
          <a:prstGeom prst="rect">
            <a:avLst/>
          </a:prstGeom>
          <a:scene3d>
            <a:camera prst="orthographicFront">
              <a:rot lat="21070749" lon="1210617" rev="851988"/>
            </a:camera>
            <a:lightRig rig="threePt" dir="t"/>
          </a:scene3d>
        </p:spPr>
      </p:pic>
      <p:sp>
        <p:nvSpPr>
          <p:cNvPr id="105" name="TextBox 104">
            <a:extLst>
              <a:ext uri="{FF2B5EF4-FFF2-40B4-BE49-F238E27FC236}">
                <a16:creationId xmlns:a16="http://schemas.microsoft.com/office/drawing/2014/main" id="{A7B27FC8-9B3A-4260-BF21-6AEB5B7BEF3C}"/>
              </a:ext>
            </a:extLst>
          </p:cNvPr>
          <p:cNvSpPr txBox="1"/>
          <p:nvPr/>
        </p:nvSpPr>
        <p:spPr>
          <a:xfrm>
            <a:off x="6908801" y="3751321"/>
            <a:ext cx="2477666" cy="369332"/>
          </a:xfrm>
          <a:prstGeom prst="rect">
            <a:avLst/>
          </a:prstGeom>
          <a:noFill/>
        </p:spPr>
        <p:txBody>
          <a:bodyPr wrap="none" rtlCol="0">
            <a:spAutoFit/>
          </a:bodyPr>
          <a:lstStyle/>
          <a:p>
            <a:pPr algn="ctr"/>
            <a:r>
              <a:rPr lang="en-US" dirty="0">
                <a:solidFill>
                  <a:srgbClr val="E7E6E6"/>
                </a:solidFill>
              </a:rPr>
              <a:t>Produce a 3D SAR Image</a:t>
            </a:r>
          </a:p>
        </p:txBody>
      </p:sp>
      <p:grpSp>
        <p:nvGrpSpPr>
          <p:cNvPr id="106" name="Group 105">
            <a:extLst>
              <a:ext uri="{FF2B5EF4-FFF2-40B4-BE49-F238E27FC236}">
                <a16:creationId xmlns:a16="http://schemas.microsoft.com/office/drawing/2014/main" id="{2D3B18B9-9230-4B06-A480-65D16234990A}"/>
              </a:ext>
            </a:extLst>
          </p:cNvPr>
          <p:cNvGrpSpPr/>
          <p:nvPr/>
        </p:nvGrpSpPr>
        <p:grpSpPr>
          <a:xfrm>
            <a:off x="6939569" y="4120653"/>
            <a:ext cx="2484719" cy="708660"/>
            <a:chOff x="6939569" y="4760733"/>
            <a:chExt cx="2484719" cy="708660"/>
          </a:xfrm>
        </p:grpSpPr>
        <p:cxnSp>
          <p:nvCxnSpPr>
            <p:cNvPr id="107" name="Straight Arrow Connector 106">
              <a:extLst>
                <a:ext uri="{FF2B5EF4-FFF2-40B4-BE49-F238E27FC236}">
                  <a16:creationId xmlns:a16="http://schemas.microsoft.com/office/drawing/2014/main" id="{EC4A8532-7BC7-4844-BE66-E0F7ED528608}"/>
                </a:ext>
              </a:extLst>
            </p:cNvPr>
            <p:cNvCxnSpPr>
              <a:cxnSpLocks/>
            </p:cNvCxnSpPr>
            <p:nvPr/>
          </p:nvCxnSpPr>
          <p:spPr>
            <a:xfrm>
              <a:off x="8147634" y="4760733"/>
              <a:ext cx="0" cy="38276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9500C684-C59D-42D3-9909-05C48705B8BA}"/>
                </a:ext>
              </a:extLst>
            </p:cNvPr>
            <p:cNvSpPr txBox="1"/>
            <p:nvPr/>
          </p:nvSpPr>
          <p:spPr>
            <a:xfrm>
              <a:off x="6939569" y="5100061"/>
              <a:ext cx="2484719" cy="369332"/>
            </a:xfrm>
            <a:prstGeom prst="rect">
              <a:avLst/>
            </a:prstGeom>
            <a:noFill/>
          </p:spPr>
          <p:txBody>
            <a:bodyPr wrap="none" rtlCol="0">
              <a:spAutoFit/>
            </a:bodyPr>
            <a:lstStyle/>
            <a:p>
              <a:pPr algn="ctr"/>
              <a:r>
                <a:rPr lang="en-US" dirty="0">
                  <a:solidFill>
                    <a:srgbClr val="E7E6E6"/>
                  </a:solidFill>
                </a:rPr>
                <a:t>Generate 3D point cloud</a:t>
              </a:r>
            </a:p>
          </p:txBody>
        </p:sp>
      </p:grpSp>
      <p:sp>
        <p:nvSpPr>
          <p:cNvPr id="109" name="TextBox 108">
            <a:extLst>
              <a:ext uri="{FF2B5EF4-FFF2-40B4-BE49-F238E27FC236}">
                <a16:creationId xmlns:a16="http://schemas.microsoft.com/office/drawing/2014/main" id="{70BBD43B-4114-466B-A3AE-17AA56E962BC}"/>
              </a:ext>
            </a:extLst>
          </p:cNvPr>
          <p:cNvSpPr txBox="1"/>
          <p:nvPr/>
        </p:nvSpPr>
        <p:spPr>
          <a:xfrm>
            <a:off x="8551071" y="5422742"/>
            <a:ext cx="1526379" cy="246221"/>
          </a:xfrm>
          <a:prstGeom prst="rect">
            <a:avLst/>
          </a:prstGeom>
          <a:noFill/>
        </p:spPr>
        <p:txBody>
          <a:bodyPr wrap="none" rtlCol="0">
            <a:spAutoFit/>
          </a:bodyPr>
          <a:lstStyle/>
          <a:p>
            <a:pPr algn="r"/>
            <a:r>
              <a:rPr lang="en-US" sz="1000" dirty="0">
                <a:solidFill>
                  <a:srgbClr val="E7E6E6"/>
                </a:solidFill>
              </a:rPr>
              <a:t>IMWUT ‘23, </a:t>
            </a:r>
            <a:r>
              <a:rPr lang="en-US" sz="1000" dirty="0" err="1">
                <a:solidFill>
                  <a:srgbClr val="E7E6E6"/>
                </a:solidFill>
              </a:rPr>
              <a:t>Mobicom</a:t>
            </a:r>
            <a:r>
              <a:rPr lang="en-US" sz="1000" dirty="0">
                <a:solidFill>
                  <a:srgbClr val="E7E6E6"/>
                </a:solidFill>
              </a:rPr>
              <a:t> ‘24</a:t>
            </a:r>
          </a:p>
        </p:txBody>
      </p:sp>
    </p:spTree>
    <p:extLst>
      <p:ext uri="{BB962C8B-B14F-4D97-AF65-F5344CB8AC3E}">
        <p14:creationId xmlns:p14="http://schemas.microsoft.com/office/powerpoint/2010/main" val="419559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099" fill="hold"/>
                                        <p:tgtEl>
                                          <p:spTgt spid="4"/>
                                        </p:tgtEl>
                                      </p:cBhvr>
                                    </p:cmd>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4"/>
                </p:tgtEl>
              </p:cMediaNode>
            </p:video>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4"/>
                                        </p:tgtEl>
                                      </p:cBhvr>
                                    </p:cmd>
                                  </p:childTnLst>
                                </p:cTn>
                              </p:par>
                            </p:childTnLst>
                          </p:cTn>
                        </p:par>
                      </p:childTnLst>
                    </p:cTn>
                  </p:par>
                </p:childTnLst>
              </p:cTn>
              <p:nextCondLst>
                <p:cond evt="onClick" delay="0">
                  <p:tgtEl>
                    <p:spTgt spid="4"/>
                  </p:tgtEl>
                </p:cond>
              </p:nextCondLst>
            </p:seq>
          </p:childTnLst>
        </p:cTn>
      </p:par>
    </p:tnLst>
    <p:bldLst>
      <p:bldP spid="222" grpId="0"/>
      <p:bldP spid="105" grpId="0"/>
      <p:bldP spid="10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947148D6-6D86-4351-8A44-BE075FE1F654}"/>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6563" b="96420" l="7928" r="91755">
                        <a14:foregroundMark x1="7928" y1="52267" x2="8985" y2="46897"/>
                        <a14:foregroundMark x1="32981" y1="93079" x2="38478" y2="90334"/>
                        <a14:foregroundMark x1="91755" y1="66348" x2="89746" y2="80668"/>
                        <a14:foregroundMark x1="89746" y1="80668" x2="88478" y2="82697"/>
                        <a14:foregroundMark x1="48097" y1="9189" x2="59197" y2="10024"/>
                        <a14:foregroundMark x1="55391" y1="6921" x2="64588" y2="8950"/>
                        <a14:foregroundMark x1="33827" y1="96181" x2="45032" y2="96539"/>
                        <a14:foregroundMark x1="45032" y1="96539" x2="45455" y2="96301"/>
                        <a14:foregroundMark x1="62156" y1="8473" x2="54440" y2="6563"/>
                        <a14:foregroundMark x1="60571" y1="7399" x2="63953" y2="8950"/>
                        <a14:foregroundMark x1="62368" y1="8831" x2="61522" y2="8831"/>
                      </a14:backgroundRemoval>
                    </a14:imgEffect>
                  </a14:imgLayer>
                </a14:imgProps>
              </a:ext>
              <a:ext uri="{28A0092B-C50C-407E-A947-70E740481C1C}">
                <a14:useLocalDpi xmlns:a14="http://schemas.microsoft.com/office/drawing/2010/main"/>
              </a:ext>
            </a:extLst>
          </a:blip>
          <a:srcRect/>
          <a:stretch/>
        </p:blipFill>
        <p:spPr>
          <a:xfrm>
            <a:off x="1947365" y="1916582"/>
            <a:ext cx="2746651" cy="2432147"/>
          </a:xfrm>
          <a:prstGeom prst="rect">
            <a:avLst/>
          </a:prstGeom>
          <a:scene3d>
            <a:camera prst="orthographicFront">
              <a:rot lat="0" lon="0" rev="60000"/>
            </a:camera>
            <a:lightRig rig="threePt" dir="t"/>
          </a:scene3d>
        </p:spPr>
      </p:pic>
      <p:sp>
        <p:nvSpPr>
          <p:cNvPr id="3" name="Title 1">
            <a:extLst>
              <a:ext uri="{FF2B5EF4-FFF2-40B4-BE49-F238E27FC236}">
                <a16:creationId xmlns:a16="http://schemas.microsoft.com/office/drawing/2014/main" id="{11521755-184F-49E6-890C-80718A42AC58}"/>
              </a:ext>
            </a:extLst>
          </p:cNvPr>
          <p:cNvSpPr txBox="1">
            <a:spLocks/>
          </p:cNvSpPr>
          <p:nvPr/>
        </p:nvSpPr>
        <p:spPr>
          <a:xfrm>
            <a:off x="0" y="73453"/>
            <a:ext cx="10077450" cy="369332"/>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400" dirty="0">
                <a:solidFill>
                  <a:schemeClr val="bg1"/>
                </a:solidFill>
              </a:rPr>
              <a:t>How do existing methods perform 3D reconstruction?</a:t>
            </a:r>
          </a:p>
        </p:txBody>
      </p:sp>
      <p:pic>
        <p:nvPicPr>
          <p:cNvPr id="8" name="Picture 7">
            <a:extLst>
              <a:ext uri="{FF2B5EF4-FFF2-40B4-BE49-F238E27FC236}">
                <a16:creationId xmlns:a16="http://schemas.microsoft.com/office/drawing/2014/main" id="{3EAFCE4C-6391-4B6D-914F-F7579EAF0ACB}"/>
              </a:ext>
            </a:extLst>
          </p:cNvPr>
          <p:cNvPicPr>
            <a:picLocks noChangeAspect="1"/>
          </p:cNvPicPr>
          <p:nvPr/>
        </p:nvPicPr>
        <p:blipFill rotWithShape="1">
          <a:blip r:embed="rId4" cstate="screen">
            <a:alphaModFix/>
            <a:extLst>
              <a:ext uri="{BEBA8EAE-BF5A-486C-A8C5-ECC9F3942E4B}">
                <a14:imgProps xmlns:a14="http://schemas.microsoft.com/office/drawing/2010/main">
                  <a14:imgLayer r:embed="rId5">
                    <a14:imgEffect>
                      <a14:backgroundRemoval t="2778" b="97361" l="8406" r="95072">
                        <a14:foregroundMark x1="44493" y1="7083" x2="44493" y2="7083"/>
                        <a14:foregroundMark x1="39855" y1="7083" x2="39855" y2="7083"/>
                        <a14:foregroundMark x1="8696" y1="27222" x2="12754" y2="31389"/>
                        <a14:foregroundMark x1="39855" y1="92917" x2="39855" y2="83611"/>
                        <a14:foregroundMark x1="39275" y1="91944" x2="39275" y2="91944"/>
                        <a14:foregroundMark x1="39275" y1="97361" x2="39565" y2="93194"/>
                        <a14:foregroundMark x1="75652" y1="76111" x2="75217" y2="59167"/>
                        <a14:foregroundMark x1="75217" y1="59167" x2="90435" y2="57500"/>
                        <a14:foregroundMark x1="90435" y1="57500" x2="90725" y2="58889"/>
                        <a14:foregroundMark x1="94058" y1="56667" x2="94058" y2="56667"/>
                        <a14:foregroundMark x1="95072" y1="59444" x2="95072" y2="59444"/>
                        <a14:foregroundMark x1="47391" y1="3333" x2="47391" y2="4722"/>
                        <a14:foregroundMark x1="59130" y1="2917" x2="59420" y2="7778"/>
                        <a14:foregroundMark x1="45797" y1="2917" x2="46087" y2="15833"/>
                        <a14:foregroundMark x1="61739" y1="73194" x2="61739" y2="73194"/>
                      </a14:backgroundRemoval>
                    </a14:imgEffect>
                  </a14:imgLayer>
                </a14:imgProps>
              </a:ext>
              <a:ext uri="{28A0092B-C50C-407E-A947-70E740481C1C}">
                <a14:useLocalDpi xmlns:a14="http://schemas.microsoft.com/office/drawing/2010/main"/>
              </a:ext>
            </a:extLst>
          </a:blip>
          <a:srcRect/>
          <a:stretch/>
        </p:blipFill>
        <p:spPr>
          <a:xfrm rot="249388">
            <a:off x="5897245" y="1427640"/>
            <a:ext cx="3043301" cy="3176031"/>
          </a:xfrm>
          <a:prstGeom prst="rect">
            <a:avLst/>
          </a:prstGeom>
        </p:spPr>
      </p:pic>
      <p:grpSp>
        <p:nvGrpSpPr>
          <p:cNvPr id="49" name="Group 48">
            <a:extLst>
              <a:ext uri="{FF2B5EF4-FFF2-40B4-BE49-F238E27FC236}">
                <a16:creationId xmlns:a16="http://schemas.microsoft.com/office/drawing/2014/main" id="{903DD2BD-56D5-435C-9127-BCE1793AAF0F}"/>
              </a:ext>
            </a:extLst>
          </p:cNvPr>
          <p:cNvGrpSpPr/>
          <p:nvPr/>
        </p:nvGrpSpPr>
        <p:grpSpPr>
          <a:xfrm>
            <a:off x="895035" y="4671094"/>
            <a:ext cx="3975863" cy="646331"/>
            <a:chOff x="1714245" y="3124234"/>
            <a:chExt cx="3975863" cy="646331"/>
          </a:xfrm>
        </p:grpSpPr>
        <p:sp>
          <p:nvSpPr>
            <p:cNvPr id="50" name="TextBox 49">
              <a:extLst>
                <a:ext uri="{FF2B5EF4-FFF2-40B4-BE49-F238E27FC236}">
                  <a16:creationId xmlns:a16="http://schemas.microsoft.com/office/drawing/2014/main" id="{15899DC9-8D60-4089-85FD-11BCE6CFA374}"/>
                </a:ext>
              </a:extLst>
            </p:cNvPr>
            <p:cNvSpPr txBox="1"/>
            <p:nvPr/>
          </p:nvSpPr>
          <p:spPr>
            <a:xfrm>
              <a:off x="1877568" y="3124234"/>
              <a:ext cx="3812540" cy="646331"/>
            </a:xfrm>
            <a:prstGeom prst="rect">
              <a:avLst/>
            </a:prstGeom>
            <a:noFill/>
          </p:spPr>
          <p:txBody>
            <a:bodyPr wrap="square" rtlCol="0">
              <a:spAutoFit/>
            </a:bodyPr>
            <a:lstStyle/>
            <a:p>
              <a:pPr algn="ctr"/>
              <a:r>
                <a:rPr lang="en-US" dirty="0">
                  <a:solidFill>
                    <a:schemeClr val="bg1"/>
                  </a:solidFill>
                </a:rPr>
                <a:t>Reconstruction quality is limited by SAR resolution (i.e., bandwidth)</a:t>
              </a:r>
            </a:p>
          </p:txBody>
        </p:sp>
        <p:sp>
          <p:nvSpPr>
            <p:cNvPr id="51" name="Straight Connector 50">
              <a:extLst>
                <a:ext uri="{FF2B5EF4-FFF2-40B4-BE49-F238E27FC236}">
                  <a16:creationId xmlns:a16="http://schemas.microsoft.com/office/drawing/2014/main" id="{45426B24-CBAB-4BF2-8C74-68DEEBCCE491}"/>
                </a:ext>
              </a:extLst>
            </p:cNvPr>
            <p:cNvSpPr/>
            <p:nvPr/>
          </p:nvSpPr>
          <p:spPr>
            <a:xfrm>
              <a:off x="1714245" y="3240503"/>
              <a:ext cx="330048" cy="457200"/>
            </a:xfrm>
            <a:prstGeom prst="line">
              <a:avLst/>
            </a:prstGeom>
            <a:noFill/>
            <a:ln w="54720" cap="rnd">
              <a:solidFill>
                <a:srgbClr val="F04E4D"/>
              </a:solidFill>
              <a:prstDash val="solid"/>
            </a:ln>
          </p:spPr>
          <p:txBody>
            <a:bodyPr vert="horz" wrap="square" lIns="117360" tIns="72360" rIns="117360" bIns="7236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b="0" i="0" u="sng" strike="noStrike" kern="1200" cap="none">
                <a:ln>
                  <a:noFill/>
                </a:ln>
                <a:latin typeface="Liberation Sans" pitchFamily="18"/>
                <a:ea typeface="Noto Sans CJK SC" pitchFamily="2"/>
                <a:cs typeface="Lohit Devanagari" pitchFamily="2"/>
              </a:endParaRPr>
            </a:p>
          </p:txBody>
        </p:sp>
        <p:sp>
          <p:nvSpPr>
            <p:cNvPr id="52" name="Straight Connector 51">
              <a:extLst>
                <a:ext uri="{FF2B5EF4-FFF2-40B4-BE49-F238E27FC236}">
                  <a16:creationId xmlns:a16="http://schemas.microsoft.com/office/drawing/2014/main" id="{850B3B92-F5A0-4010-88A8-38484A6BDDCA}"/>
                </a:ext>
              </a:extLst>
            </p:cNvPr>
            <p:cNvSpPr/>
            <p:nvPr/>
          </p:nvSpPr>
          <p:spPr>
            <a:xfrm flipH="1">
              <a:off x="1714245" y="3240503"/>
              <a:ext cx="330048" cy="457200"/>
            </a:xfrm>
            <a:prstGeom prst="line">
              <a:avLst/>
            </a:prstGeom>
            <a:noFill/>
            <a:ln w="54720" cap="rnd">
              <a:solidFill>
                <a:srgbClr val="F04E4D"/>
              </a:solidFill>
              <a:prstDash val="solid"/>
            </a:ln>
          </p:spPr>
          <p:txBody>
            <a:bodyPr vert="horz" wrap="square" lIns="117360" tIns="72360" rIns="117360" bIns="7236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b="0" i="0" u="sng" strike="noStrike" kern="1200" cap="none" dirty="0">
                <a:ln>
                  <a:noFill/>
                </a:ln>
                <a:latin typeface="Liberation Sans" pitchFamily="18"/>
                <a:ea typeface="Noto Sans CJK SC" pitchFamily="2"/>
                <a:cs typeface="Lohit Devanagari" pitchFamily="2"/>
              </a:endParaRPr>
            </a:p>
          </p:txBody>
        </p:sp>
      </p:grpSp>
      <p:sp>
        <p:nvSpPr>
          <p:cNvPr id="36" name="TextBox 35">
            <a:extLst>
              <a:ext uri="{FF2B5EF4-FFF2-40B4-BE49-F238E27FC236}">
                <a16:creationId xmlns:a16="http://schemas.microsoft.com/office/drawing/2014/main" id="{634C8B7F-242B-4438-98CB-3E547882F3F4}"/>
              </a:ext>
            </a:extLst>
          </p:cNvPr>
          <p:cNvSpPr txBox="1"/>
          <p:nvPr/>
        </p:nvSpPr>
        <p:spPr>
          <a:xfrm>
            <a:off x="7763097" y="4434842"/>
            <a:ext cx="1577356" cy="646331"/>
          </a:xfrm>
          <a:prstGeom prst="rect">
            <a:avLst/>
          </a:prstGeom>
          <a:noFill/>
        </p:spPr>
        <p:txBody>
          <a:bodyPr wrap="none" rtlCol="0">
            <a:spAutoFit/>
          </a:bodyPr>
          <a:lstStyle/>
          <a:p>
            <a:pPr algn="ctr"/>
            <a:r>
              <a:rPr lang="en-US" dirty="0">
                <a:solidFill>
                  <a:schemeClr val="bg1"/>
                </a:solidFill>
              </a:rPr>
              <a:t>Real-World</a:t>
            </a:r>
          </a:p>
          <a:p>
            <a:pPr algn="ctr"/>
            <a:r>
              <a:rPr lang="en-US" dirty="0">
                <a:solidFill>
                  <a:schemeClr val="bg1"/>
                </a:solidFill>
              </a:rPr>
              <a:t>3D Point Cloud</a:t>
            </a:r>
          </a:p>
        </p:txBody>
      </p:sp>
    </p:spTree>
    <p:extLst>
      <p:ext uri="{BB962C8B-B14F-4D97-AF65-F5344CB8AC3E}">
        <p14:creationId xmlns:p14="http://schemas.microsoft.com/office/powerpoint/2010/main" val="3994060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947148D6-6D86-4351-8A44-BE075FE1F654}"/>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6563" b="96420" l="7928" r="91755">
                        <a14:foregroundMark x1="7928" y1="52267" x2="8985" y2="46897"/>
                        <a14:foregroundMark x1="32981" y1="93079" x2="38478" y2="90334"/>
                        <a14:foregroundMark x1="91755" y1="66348" x2="89746" y2="80668"/>
                        <a14:foregroundMark x1="89746" y1="80668" x2="88478" y2="82697"/>
                        <a14:foregroundMark x1="48097" y1="9189" x2="59197" y2="10024"/>
                        <a14:foregroundMark x1="55391" y1="6921" x2="64588" y2="8950"/>
                        <a14:foregroundMark x1="33827" y1="96181" x2="45032" y2="96539"/>
                        <a14:foregroundMark x1="45032" y1="96539" x2="45455" y2="96301"/>
                        <a14:foregroundMark x1="62156" y1="8473" x2="54440" y2="6563"/>
                        <a14:foregroundMark x1="60571" y1="7399" x2="63953" y2="8950"/>
                        <a14:foregroundMark x1="62368" y1="8831" x2="61522" y2="8831"/>
                      </a14:backgroundRemoval>
                    </a14:imgEffect>
                  </a14:imgLayer>
                </a14:imgProps>
              </a:ext>
              <a:ext uri="{28A0092B-C50C-407E-A947-70E740481C1C}">
                <a14:useLocalDpi xmlns:a14="http://schemas.microsoft.com/office/drawing/2010/main"/>
              </a:ext>
            </a:extLst>
          </a:blip>
          <a:srcRect/>
          <a:stretch/>
        </p:blipFill>
        <p:spPr>
          <a:xfrm>
            <a:off x="1947365" y="1916582"/>
            <a:ext cx="2746651" cy="2432147"/>
          </a:xfrm>
          <a:prstGeom prst="rect">
            <a:avLst/>
          </a:prstGeom>
          <a:scene3d>
            <a:camera prst="orthographicFront">
              <a:rot lat="0" lon="0" rev="60000"/>
            </a:camera>
            <a:lightRig rig="threePt" dir="t"/>
          </a:scene3d>
        </p:spPr>
      </p:pic>
      <p:sp>
        <p:nvSpPr>
          <p:cNvPr id="3" name="Title 1">
            <a:extLst>
              <a:ext uri="{FF2B5EF4-FFF2-40B4-BE49-F238E27FC236}">
                <a16:creationId xmlns:a16="http://schemas.microsoft.com/office/drawing/2014/main" id="{11521755-184F-49E6-890C-80718A42AC58}"/>
              </a:ext>
            </a:extLst>
          </p:cNvPr>
          <p:cNvSpPr txBox="1">
            <a:spLocks/>
          </p:cNvSpPr>
          <p:nvPr/>
        </p:nvSpPr>
        <p:spPr>
          <a:xfrm>
            <a:off x="0" y="73453"/>
            <a:ext cx="10077450" cy="369332"/>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400" dirty="0">
                <a:solidFill>
                  <a:schemeClr val="bg1"/>
                </a:solidFill>
              </a:rPr>
              <a:t>How do existing methods perform 3D reconstruction?</a:t>
            </a:r>
          </a:p>
        </p:txBody>
      </p:sp>
      <p:pic>
        <p:nvPicPr>
          <p:cNvPr id="8" name="Picture 7">
            <a:extLst>
              <a:ext uri="{FF2B5EF4-FFF2-40B4-BE49-F238E27FC236}">
                <a16:creationId xmlns:a16="http://schemas.microsoft.com/office/drawing/2014/main" id="{3EAFCE4C-6391-4B6D-914F-F7579EAF0ACB}"/>
              </a:ext>
            </a:extLst>
          </p:cNvPr>
          <p:cNvPicPr>
            <a:picLocks noChangeAspect="1"/>
          </p:cNvPicPr>
          <p:nvPr/>
        </p:nvPicPr>
        <p:blipFill rotWithShape="1">
          <a:blip r:embed="rId5" cstate="screen">
            <a:alphaModFix/>
            <a:extLst>
              <a:ext uri="{BEBA8EAE-BF5A-486C-A8C5-ECC9F3942E4B}">
                <a14:imgProps xmlns:a14="http://schemas.microsoft.com/office/drawing/2010/main">
                  <a14:imgLayer r:embed="rId6">
                    <a14:imgEffect>
                      <a14:backgroundRemoval t="2778" b="97361" l="8406" r="95072">
                        <a14:foregroundMark x1="44493" y1="7083" x2="44493" y2="7083"/>
                        <a14:foregroundMark x1="39855" y1="7083" x2="39855" y2="7083"/>
                        <a14:foregroundMark x1="8696" y1="27222" x2="12754" y2="31389"/>
                        <a14:foregroundMark x1="39855" y1="92917" x2="39855" y2="83611"/>
                        <a14:foregroundMark x1="39275" y1="91944" x2="39275" y2="91944"/>
                        <a14:foregroundMark x1="39275" y1="97361" x2="39565" y2="93194"/>
                        <a14:foregroundMark x1="75652" y1="76111" x2="75217" y2="59167"/>
                        <a14:foregroundMark x1="75217" y1="59167" x2="90435" y2="57500"/>
                        <a14:foregroundMark x1="90435" y1="57500" x2="90725" y2="58889"/>
                        <a14:foregroundMark x1="94058" y1="56667" x2="94058" y2="56667"/>
                        <a14:foregroundMark x1="95072" y1="59444" x2="95072" y2="59444"/>
                        <a14:foregroundMark x1="47391" y1="3333" x2="47391" y2="4722"/>
                        <a14:foregroundMark x1="59130" y1="2917" x2="59420" y2="7778"/>
                        <a14:foregroundMark x1="45797" y1="2917" x2="46087" y2="15833"/>
                        <a14:foregroundMark x1="61739" y1="73194" x2="61739" y2="73194"/>
                      </a14:backgroundRemoval>
                    </a14:imgEffect>
                  </a14:imgLayer>
                </a14:imgProps>
              </a:ext>
              <a:ext uri="{28A0092B-C50C-407E-A947-70E740481C1C}">
                <a14:useLocalDpi xmlns:a14="http://schemas.microsoft.com/office/drawing/2010/main"/>
              </a:ext>
            </a:extLst>
          </a:blip>
          <a:srcRect/>
          <a:stretch/>
        </p:blipFill>
        <p:spPr>
          <a:xfrm rot="249388">
            <a:off x="1751965" y="1458120"/>
            <a:ext cx="3043301" cy="3176031"/>
          </a:xfrm>
          <a:prstGeom prst="rect">
            <a:avLst/>
          </a:prstGeom>
        </p:spPr>
      </p:pic>
      <p:pic>
        <p:nvPicPr>
          <p:cNvPr id="11" name="!!Picture 5">
            <a:extLst>
              <a:ext uri="{FF2B5EF4-FFF2-40B4-BE49-F238E27FC236}">
                <a16:creationId xmlns:a16="http://schemas.microsoft.com/office/drawing/2014/main" id="{04DAAB19-3D0A-490A-B585-0BB0FE278204}"/>
              </a:ext>
            </a:extLst>
          </p:cNvPr>
          <p:cNvPicPr>
            <a:picLocks noChangeAspect="1"/>
          </p:cNvPicPr>
          <p:nvPr/>
        </p:nvPicPr>
        <p:blipFill rotWithShape="1">
          <a:blip r:embed="rId3" cstate="screen">
            <a:alphaModFix amt="50000"/>
            <a:extLst>
              <a:ext uri="{BEBA8EAE-BF5A-486C-A8C5-ECC9F3942E4B}">
                <a14:imgProps xmlns:a14="http://schemas.microsoft.com/office/drawing/2010/main">
                  <a14:imgLayer r:embed="rId4">
                    <a14:imgEffect>
                      <a14:backgroundRemoval t="6563" b="96420" l="7928" r="91755">
                        <a14:foregroundMark x1="7928" y1="52267" x2="8985" y2="46897"/>
                        <a14:foregroundMark x1="32981" y1="93079" x2="38478" y2="90334"/>
                        <a14:foregroundMark x1="91755" y1="66348" x2="89746" y2="80668"/>
                        <a14:foregroundMark x1="89746" y1="80668" x2="88478" y2="82697"/>
                        <a14:foregroundMark x1="48097" y1="9189" x2="59197" y2="10024"/>
                        <a14:foregroundMark x1="55391" y1="6921" x2="64588" y2="8950"/>
                        <a14:foregroundMark x1="33827" y1="96181" x2="45032" y2="96539"/>
                        <a14:foregroundMark x1="45032" y1="96539" x2="45455" y2="96301"/>
                        <a14:foregroundMark x1="62156" y1="8473" x2="54440" y2="6563"/>
                        <a14:foregroundMark x1="60571" y1="7399" x2="63953" y2="8950"/>
                        <a14:foregroundMark x1="62368" y1="8831" x2="61522" y2="8831"/>
                      </a14:backgroundRemoval>
                    </a14:imgEffect>
                  </a14:imgLayer>
                </a14:imgProps>
              </a:ext>
              <a:ext uri="{28A0092B-C50C-407E-A947-70E740481C1C}">
                <a14:useLocalDpi xmlns:a14="http://schemas.microsoft.com/office/drawing/2010/main"/>
              </a:ext>
            </a:extLst>
          </a:blip>
          <a:srcRect/>
          <a:stretch/>
        </p:blipFill>
        <p:spPr>
          <a:xfrm>
            <a:off x="1947365" y="1916582"/>
            <a:ext cx="2746651" cy="2432147"/>
          </a:xfrm>
          <a:prstGeom prst="rect">
            <a:avLst/>
          </a:prstGeom>
          <a:scene3d>
            <a:camera prst="orthographicFront">
              <a:rot lat="0" lon="0" rev="60000"/>
            </a:camera>
            <a:lightRig rig="threePt" dir="t"/>
          </a:scene3d>
        </p:spPr>
      </p:pic>
      <p:grpSp>
        <p:nvGrpSpPr>
          <p:cNvPr id="21" name="Group 20">
            <a:extLst>
              <a:ext uri="{FF2B5EF4-FFF2-40B4-BE49-F238E27FC236}">
                <a16:creationId xmlns:a16="http://schemas.microsoft.com/office/drawing/2014/main" id="{668FE7B7-A350-4CC3-AF18-7D01B526403A}"/>
              </a:ext>
            </a:extLst>
          </p:cNvPr>
          <p:cNvGrpSpPr/>
          <p:nvPr/>
        </p:nvGrpSpPr>
        <p:grpSpPr>
          <a:xfrm>
            <a:off x="81026" y="2187616"/>
            <a:ext cx="2453832" cy="1377387"/>
            <a:chOff x="81026" y="2187616"/>
            <a:chExt cx="2453832" cy="1377387"/>
          </a:xfrm>
        </p:grpSpPr>
        <p:cxnSp>
          <p:nvCxnSpPr>
            <p:cNvPr id="14" name="Straight Arrow Connector 13">
              <a:extLst>
                <a:ext uri="{FF2B5EF4-FFF2-40B4-BE49-F238E27FC236}">
                  <a16:creationId xmlns:a16="http://schemas.microsoft.com/office/drawing/2014/main" id="{35A6DBC8-C518-4750-9244-13C7842A31D1}"/>
                </a:ext>
              </a:extLst>
            </p:cNvPr>
            <p:cNvCxnSpPr/>
            <p:nvPr/>
          </p:nvCxnSpPr>
          <p:spPr>
            <a:xfrm>
              <a:off x="1770929" y="2187616"/>
              <a:ext cx="763929" cy="1377387"/>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D24D8E9-1105-4135-A100-9B17DEA8B379}"/>
                </a:ext>
              </a:extLst>
            </p:cNvPr>
            <p:cNvSpPr txBox="1"/>
            <p:nvPr/>
          </p:nvSpPr>
          <p:spPr>
            <a:xfrm>
              <a:off x="81026" y="2588615"/>
              <a:ext cx="1967696" cy="923330"/>
            </a:xfrm>
            <a:prstGeom prst="rect">
              <a:avLst/>
            </a:prstGeom>
            <a:noFill/>
          </p:spPr>
          <p:txBody>
            <a:bodyPr wrap="square" rtlCol="0">
              <a:spAutoFit/>
            </a:bodyPr>
            <a:lstStyle/>
            <a:p>
              <a:pPr algn="ctr"/>
              <a:r>
                <a:rPr lang="en-US" dirty="0">
                  <a:solidFill>
                    <a:schemeClr val="bg1"/>
                  </a:solidFill>
                </a:rPr>
                <a:t>Points are spread due to limited resolution</a:t>
              </a:r>
            </a:p>
          </p:txBody>
        </p:sp>
      </p:grpSp>
      <p:sp>
        <p:nvSpPr>
          <p:cNvPr id="19" name="TextBox 18">
            <a:extLst>
              <a:ext uri="{FF2B5EF4-FFF2-40B4-BE49-F238E27FC236}">
                <a16:creationId xmlns:a16="http://schemas.microsoft.com/office/drawing/2014/main" id="{135031DA-9E18-4AE2-9546-888D6CDF7418}"/>
              </a:ext>
            </a:extLst>
          </p:cNvPr>
          <p:cNvSpPr txBox="1"/>
          <p:nvPr/>
        </p:nvSpPr>
        <p:spPr>
          <a:xfrm>
            <a:off x="736828" y="796469"/>
            <a:ext cx="4292276" cy="369332"/>
          </a:xfrm>
          <a:prstGeom prst="rect">
            <a:avLst/>
          </a:prstGeom>
          <a:noFill/>
        </p:spPr>
        <p:txBody>
          <a:bodyPr wrap="square" rtlCol="0">
            <a:spAutoFit/>
          </a:bodyPr>
          <a:lstStyle/>
          <a:p>
            <a:pPr algn="ctr"/>
            <a:r>
              <a:rPr lang="en-US" u="sng" dirty="0">
                <a:solidFill>
                  <a:schemeClr val="bg1"/>
                </a:solidFill>
              </a:rPr>
              <a:t>First-Principles Methods</a:t>
            </a:r>
          </a:p>
        </p:txBody>
      </p:sp>
      <p:sp>
        <p:nvSpPr>
          <p:cNvPr id="20" name="TextBox 19">
            <a:extLst>
              <a:ext uri="{FF2B5EF4-FFF2-40B4-BE49-F238E27FC236}">
                <a16:creationId xmlns:a16="http://schemas.microsoft.com/office/drawing/2014/main" id="{D9618231-B7CC-479E-9F01-299B7C039D85}"/>
              </a:ext>
            </a:extLst>
          </p:cNvPr>
          <p:cNvSpPr txBox="1"/>
          <p:nvPr/>
        </p:nvSpPr>
        <p:spPr>
          <a:xfrm>
            <a:off x="5550205" y="740525"/>
            <a:ext cx="4292276" cy="369332"/>
          </a:xfrm>
          <a:prstGeom prst="rect">
            <a:avLst/>
          </a:prstGeom>
          <a:noFill/>
        </p:spPr>
        <p:txBody>
          <a:bodyPr wrap="square" rtlCol="0">
            <a:spAutoFit/>
          </a:bodyPr>
          <a:lstStyle/>
          <a:p>
            <a:pPr algn="ctr"/>
            <a:r>
              <a:rPr lang="en-US" u="sng" dirty="0">
                <a:solidFill>
                  <a:schemeClr val="bg1"/>
                </a:solidFill>
              </a:rPr>
              <a:t>Machine-Learning Methods</a:t>
            </a:r>
          </a:p>
        </p:txBody>
      </p:sp>
      <p:grpSp>
        <p:nvGrpSpPr>
          <p:cNvPr id="22" name="Group 21">
            <a:extLst>
              <a:ext uri="{FF2B5EF4-FFF2-40B4-BE49-F238E27FC236}">
                <a16:creationId xmlns:a16="http://schemas.microsoft.com/office/drawing/2014/main" id="{F1E9631D-C636-4227-94E3-844D2584BD58}"/>
              </a:ext>
            </a:extLst>
          </p:cNvPr>
          <p:cNvGrpSpPr/>
          <p:nvPr/>
        </p:nvGrpSpPr>
        <p:grpSpPr>
          <a:xfrm>
            <a:off x="5755402" y="4188469"/>
            <a:ext cx="3881883" cy="457200"/>
            <a:chOff x="1714245" y="3240503"/>
            <a:chExt cx="3881883" cy="457200"/>
          </a:xfrm>
        </p:grpSpPr>
        <p:sp>
          <p:nvSpPr>
            <p:cNvPr id="23" name="TextBox 22">
              <a:extLst>
                <a:ext uri="{FF2B5EF4-FFF2-40B4-BE49-F238E27FC236}">
                  <a16:creationId xmlns:a16="http://schemas.microsoft.com/office/drawing/2014/main" id="{86D4A1BC-2351-415C-BA71-DA8A8FCF97BE}"/>
                </a:ext>
              </a:extLst>
            </p:cNvPr>
            <p:cNvSpPr txBox="1"/>
            <p:nvPr/>
          </p:nvSpPr>
          <p:spPr>
            <a:xfrm>
              <a:off x="2121408" y="3284254"/>
              <a:ext cx="3474720" cy="369332"/>
            </a:xfrm>
            <a:prstGeom prst="rect">
              <a:avLst/>
            </a:prstGeom>
            <a:noFill/>
          </p:spPr>
          <p:txBody>
            <a:bodyPr wrap="square" rtlCol="0">
              <a:spAutoFit/>
            </a:bodyPr>
            <a:lstStyle/>
            <a:p>
              <a:r>
                <a:rPr lang="en-US" dirty="0">
                  <a:solidFill>
                    <a:schemeClr val="bg1"/>
                  </a:solidFill>
                </a:rPr>
                <a:t>Requires Significant Training Data</a:t>
              </a:r>
            </a:p>
          </p:txBody>
        </p:sp>
        <p:sp>
          <p:nvSpPr>
            <p:cNvPr id="24" name="Straight Connector 23">
              <a:extLst>
                <a:ext uri="{FF2B5EF4-FFF2-40B4-BE49-F238E27FC236}">
                  <a16:creationId xmlns:a16="http://schemas.microsoft.com/office/drawing/2014/main" id="{18CF67E3-3B87-485D-8569-852DED0F0171}"/>
                </a:ext>
              </a:extLst>
            </p:cNvPr>
            <p:cNvSpPr/>
            <p:nvPr/>
          </p:nvSpPr>
          <p:spPr>
            <a:xfrm>
              <a:off x="1714245" y="3240503"/>
              <a:ext cx="330048" cy="457200"/>
            </a:xfrm>
            <a:prstGeom prst="line">
              <a:avLst/>
            </a:prstGeom>
            <a:noFill/>
            <a:ln w="54720" cap="rnd">
              <a:solidFill>
                <a:srgbClr val="F04E4D"/>
              </a:solidFill>
              <a:prstDash val="solid"/>
            </a:ln>
          </p:spPr>
          <p:txBody>
            <a:bodyPr vert="horz" wrap="square" lIns="117360" tIns="72360" rIns="117360" bIns="7236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b="0" i="0" u="sng" strike="noStrike" kern="1200" cap="none">
                <a:ln>
                  <a:noFill/>
                </a:ln>
                <a:latin typeface="Liberation Sans" pitchFamily="18"/>
                <a:ea typeface="Noto Sans CJK SC" pitchFamily="2"/>
                <a:cs typeface="Lohit Devanagari" pitchFamily="2"/>
              </a:endParaRPr>
            </a:p>
          </p:txBody>
        </p:sp>
        <p:sp>
          <p:nvSpPr>
            <p:cNvPr id="25" name="Straight Connector 24">
              <a:extLst>
                <a:ext uri="{FF2B5EF4-FFF2-40B4-BE49-F238E27FC236}">
                  <a16:creationId xmlns:a16="http://schemas.microsoft.com/office/drawing/2014/main" id="{C1972839-5CCA-4682-9B41-AC877F3A15D7}"/>
                </a:ext>
              </a:extLst>
            </p:cNvPr>
            <p:cNvSpPr/>
            <p:nvPr/>
          </p:nvSpPr>
          <p:spPr>
            <a:xfrm flipH="1">
              <a:off x="1714245" y="3240503"/>
              <a:ext cx="330048" cy="457200"/>
            </a:xfrm>
            <a:prstGeom prst="line">
              <a:avLst/>
            </a:prstGeom>
            <a:noFill/>
            <a:ln w="54720" cap="rnd">
              <a:solidFill>
                <a:srgbClr val="F04E4D"/>
              </a:solidFill>
              <a:prstDash val="solid"/>
            </a:ln>
          </p:spPr>
          <p:txBody>
            <a:bodyPr vert="horz" wrap="square" lIns="117360" tIns="72360" rIns="117360" bIns="7236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b="0" i="0" u="sng" strike="noStrike" kern="1200" cap="none" dirty="0">
                <a:ln>
                  <a:noFill/>
                </a:ln>
                <a:latin typeface="Liberation Sans" pitchFamily="18"/>
                <a:ea typeface="Noto Sans CJK SC" pitchFamily="2"/>
                <a:cs typeface="Lohit Devanagari" pitchFamily="2"/>
              </a:endParaRPr>
            </a:p>
          </p:txBody>
        </p:sp>
      </p:grpSp>
      <p:grpSp>
        <p:nvGrpSpPr>
          <p:cNvPr id="30" name="Group 29">
            <a:extLst>
              <a:ext uri="{FF2B5EF4-FFF2-40B4-BE49-F238E27FC236}">
                <a16:creationId xmlns:a16="http://schemas.microsoft.com/office/drawing/2014/main" id="{B6E251FD-2F01-4FF9-BAB7-CB3978DC2C4A}"/>
              </a:ext>
            </a:extLst>
          </p:cNvPr>
          <p:cNvGrpSpPr/>
          <p:nvPr/>
        </p:nvGrpSpPr>
        <p:grpSpPr>
          <a:xfrm>
            <a:off x="5749615" y="4778159"/>
            <a:ext cx="3893457" cy="646331"/>
            <a:chOff x="1714245" y="3156932"/>
            <a:chExt cx="3893457" cy="646331"/>
          </a:xfrm>
        </p:grpSpPr>
        <p:sp>
          <p:nvSpPr>
            <p:cNvPr id="31" name="TextBox 30">
              <a:extLst>
                <a:ext uri="{FF2B5EF4-FFF2-40B4-BE49-F238E27FC236}">
                  <a16:creationId xmlns:a16="http://schemas.microsoft.com/office/drawing/2014/main" id="{040CA6CF-F2F5-499A-AE41-C6D6407E850A}"/>
                </a:ext>
              </a:extLst>
            </p:cNvPr>
            <p:cNvSpPr txBox="1"/>
            <p:nvPr/>
          </p:nvSpPr>
          <p:spPr>
            <a:xfrm>
              <a:off x="2132982" y="3156932"/>
              <a:ext cx="3474720" cy="646331"/>
            </a:xfrm>
            <a:prstGeom prst="rect">
              <a:avLst/>
            </a:prstGeom>
            <a:noFill/>
          </p:spPr>
          <p:txBody>
            <a:bodyPr wrap="square" rtlCol="0">
              <a:spAutoFit/>
            </a:bodyPr>
            <a:lstStyle/>
            <a:p>
              <a:r>
                <a:rPr lang="en-US" dirty="0">
                  <a:solidFill>
                    <a:schemeClr val="bg1"/>
                  </a:solidFill>
                </a:rPr>
                <a:t>Typically operate on very small subset of objects</a:t>
              </a:r>
            </a:p>
          </p:txBody>
        </p:sp>
        <p:sp>
          <p:nvSpPr>
            <p:cNvPr id="32" name="Straight Connector 31">
              <a:extLst>
                <a:ext uri="{FF2B5EF4-FFF2-40B4-BE49-F238E27FC236}">
                  <a16:creationId xmlns:a16="http://schemas.microsoft.com/office/drawing/2014/main" id="{23E1183B-50B8-449F-841D-EDC2C70834CF}"/>
                </a:ext>
              </a:extLst>
            </p:cNvPr>
            <p:cNvSpPr/>
            <p:nvPr/>
          </p:nvSpPr>
          <p:spPr>
            <a:xfrm>
              <a:off x="1714245" y="3240503"/>
              <a:ext cx="330048" cy="457200"/>
            </a:xfrm>
            <a:prstGeom prst="line">
              <a:avLst/>
            </a:prstGeom>
            <a:noFill/>
            <a:ln w="54720" cap="rnd">
              <a:solidFill>
                <a:srgbClr val="F04E4D"/>
              </a:solidFill>
              <a:prstDash val="solid"/>
            </a:ln>
          </p:spPr>
          <p:txBody>
            <a:bodyPr vert="horz" wrap="square" lIns="117360" tIns="72360" rIns="117360" bIns="7236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b="0" i="0" u="sng" strike="noStrike" kern="1200" cap="none">
                <a:ln>
                  <a:noFill/>
                </a:ln>
                <a:latin typeface="Liberation Sans" pitchFamily="18"/>
                <a:ea typeface="Noto Sans CJK SC" pitchFamily="2"/>
                <a:cs typeface="Lohit Devanagari" pitchFamily="2"/>
              </a:endParaRPr>
            </a:p>
          </p:txBody>
        </p:sp>
        <p:sp>
          <p:nvSpPr>
            <p:cNvPr id="33" name="Straight Connector 32">
              <a:extLst>
                <a:ext uri="{FF2B5EF4-FFF2-40B4-BE49-F238E27FC236}">
                  <a16:creationId xmlns:a16="http://schemas.microsoft.com/office/drawing/2014/main" id="{136FF258-0E2E-4645-B1CB-47730FF2F4C4}"/>
                </a:ext>
              </a:extLst>
            </p:cNvPr>
            <p:cNvSpPr/>
            <p:nvPr/>
          </p:nvSpPr>
          <p:spPr>
            <a:xfrm flipH="1">
              <a:off x="1714245" y="3240503"/>
              <a:ext cx="330048" cy="457200"/>
            </a:xfrm>
            <a:prstGeom prst="line">
              <a:avLst/>
            </a:prstGeom>
            <a:noFill/>
            <a:ln w="54720" cap="rnd">
              <a:solidFill>
                <a:srgbClr val="F04E4D"/>
              </a:solidFill>
              <a:prstDash val="solid"/>
            </a:ln>
          </p:spPr>
          <p:txBody>
            <a:bodyPr vert="horz" wrap="square" lIns="117360" tIns="72360" rIns="117360" bIns="7236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b="0" i="0" u="sng" strike="noStrike" kern="1200" cap="none" dirty="0">
                <a:ln>
                  <a:noFill/>
                </a:ln>
                <a:latin typeface="Liberation Sans" pitchFamily="18"/>
                <a:ea typeface="Noto Sans CJK SC" pitchFamily="2"/>
                <a:cs typeface="Lohit Devanagari" pitchFamily="2"/>
              </a:endParaRPr>
            </a:p>
          </p:txBody>
        </p:sp>
      </p:grpSp>
      <p:pic>
        <p:nvPicPr>
          <p:cNvPr id="37" name="Picture 36">
            <a:extLst>
              <a:ext uri="{FF2B5EF4-FFF2-40B4-BE49-F238E27FC236}">
                <a16:creationId xmlns:a16="http://schemas.microsoft.com/office/drawing/2014/main" id="{9B89EE94-C081-4A48-9AAD-FF67D9D50C2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023103" y="1915980"/>
            <a:ext cx="1853185" cy="1686709"/>
          </a:xfrm>
          <a:prstGeom prst="rect">
            <a:avLst/>
          </a:prstGeom>
        </p:spPr>
      </p:pic>
      <p:grpSp>
        <p:nvGrpSpPr>
          <p:cNvPr id="49" name="Group 48">
            <a:extLst>
              <a:ext uri="{FF2B5EF4-FFF2-40B4-BE49-F238E27FC236}">
                <a16:creationId xmlns:a16="http://schemas.microsoft.com/office/drawing/2014/main" id="{903DD2BD-56D5-435C-9127-BCE1793AAF0F}"/>
              </a:ext>
            </a:extLst>
          </p:cNvPr>
          <p:cNvGrpSpPr/>
          <p:nvPr/>
        </p:nvGrpSpPr>
        <p:grpSpPr>
          <a:xfrm>
            <a:off x="895035" y="4671094"/>
            <a:ext cx="3975863" cy="646331"/>
            <a:chOff x="1714245" y="3124234"/>
            <a:chExt cx="3975863" cy="646331"/>
          </a:xfrm>
        </p:grpSpPr>
        <p:sp>
          <p:nvSpPr>
            <p:cNvPr id="50" name="TextBox 49">
              <a:extLst>
                <a:ext uri="{FF2B5EF4-FFF2-40B4-BE49-F238E27FC236}">
                  <a16:creationId xmlns:a16="http://schemas.microsoft.com/office/drawing/2014/main" id="{15899DC9-8D60-4089-85FD-11BCE6CFA374}"/>
                </a:ext>
              </a:extLst>
            </p:cNvPr>
            <p:cNvSpPr txBox="1"/>
            <p:nvPr/>
          </p:nvSpPr>
          <p:spPr>
            <a:xfrm>
              <a:off x="1877568" y="3124234"/>
              <a:ext cx="3812540" cy="646331"/>
            </a:xfrm>
            <a:prstGeom prst="rect">
              <a:avLst/>
            </a:prstGeom>
            <a:noFill/>
          </p:spPr>
          <p:txBody>
            <a:bodyPr wrap="square" rtlCol="0">
              <a:spAutoFit/>
            </a:bodyPr>
            <a:lstStyle/>
            <a:p>
              <a:pPr algn="ctr"/>
              <a:r>
                <a:rPr lang="en-US" dirty="0">
                  <a:solidFill>
                    <a:schemeClr val="bg1"/>
                  </a:solidFill>
                </a:rPr>
                <a:t>Reconstruction quality is limited by SAR resolution (i.e., bandwidth)</a:t>
              </a:r>
            </a:p>
          </p:txBody>
        </p:sp>
        <p:sp>
          <p:nvSpPr>
            <p:cNvPr id="51" name="Straight Connector 50">
              <a:extLst>
                <a:ext uri="{FF2B5EF4-FFF2-40B4-BE49-F238E27FC236}">
                  <a16:creationId xmlns:a16="http://schemas.microsoft.com/office/drawing/2014/main" id="{45426B24-CBAB-4BF2-8C74-68DEEBCCE491}"/>
                </a:ext>
              </a:extLst>
            </p:cNvPr>
            <p:cNvSpPr/>
            <p:nvPr/>
          </p:nvSpPr>
          <p:spPr>
            <a:xfrm>
              <a:off x="1714245" y="3240503"/>
              <a:ext cx="330048" cy="457200"/>
            </a:xfrm>
            <a:prstGeom prst="line">
              <a:avLst/>
            </a:prstGeom>
            <a:noFill/>
            <a:ln w="54720" cap="rnd">
              <a:solidFill>
                <a:srgbClr val="F04E4D"/>
              </a:solidFill>
              <a:prstDash val="solid"/>
            </a:ln>
          </p:spPr>
          <p:txBody>
            <a:bodyPr vert="horz" wrap="square" lIns="117360" tIns="72360" rIns="117360" bIns="7236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b="0" i="0" u="sng" strike="noStrike" kern="1200" cap="none">
                <a:ln>
                  <a:noFill/>
                </a:ln>
                <a:latin typeface="Liberation Sans" pitchFamily="18"/>
                <a:ea typeface="Noto Sans CJK SC" pitchFamily="2"/>
                <a:cs typeface="Lohit Devanagari" pitchFamily="2"/>
              </a:endParaRPr>
            </a:p>
          </p:txBody>
        </p:sp>
        <p:sp>
          <p:nvSpPr>
            <p:cNvPr id="52" name="Straight Connector 51">
              <a:extLst>
                <a:ext uri="{FF2B5EF4-FFF2-40B4-BE49-F238E27FC236}">
                  <a16:creationId xmlns:a16="http://schemas.microsoft.com/office/drawing/2014/main" id="{850B3B92-F5A0-4010-88A8-38484A6BDDCA}"/>
                </a:ext>
              </a:extLst>
            </p:cNvPr>
            <p:cNvSpPr/>
            <p:nvPr/>
          </p:nvSpPr>
          <p:spPr>
            <a:xfrm flipH="1">
              <a:off x="1714245" y="3240503"/>
              <a:ext cx="330048" cy="457200"/>
            </a:xfrm>
            <a:prstGeom prst="line">
              <a:avLst/>
            </a:prstGeom>
            <a:noFill/>
            <a:ln w="54720" cap="rnd">
              <a:solidFill>
                <a:srgbClr val="F04E4D"/>
              </a:solidFill>
              <a:prstDash val="solid"/>
            </a:ln>
          </p:spPr>
          <p:txBody>
            <a:bodyPr vert="horz" wrap="square" lIns="117360" tIns="72360" rIns="117360" bIns="7236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b="0" i="0" u="sng" strike="noStrike" kern="1200" cap="none" dirty="0">
                <a:ln>
                  <a:noFill/>
                </a:ln>
                <a:latin typeface="Liberation Sans" pitchFamily="18"/>
                <a:ea typeface="Noto Sans CJK SC" pitchFamily="2"/>
                <a:cs typeface="Lohit Devanagari" pitchFamily="2"/>
              </a:endParaRPr>
            </a:p>
          </p:txBody>
        </p:sp>
      </p:grpSp>
      <p:grpSp>
        <p:nvGrpSpPr>
          <p:cNvPr id="41" name="Group 40">
            <a:extLst>
              <a:ext uri="{FF2B5EF4-FFF2-40B4-BE49-F238E27FC236}">
                <a16:creationId xmlns:a16="http://schemas.microsoft.com/office/drawing/2014/main" id="{6E4AF9EC-EDE8-43A4-A6C0-64F6C4A699B7}"/>
              </a:ext>
            </a:extLst>
          </p:cNvPr>
          <p:cNvGrpSpPr/>
          <p:nvPr/>
        </p:nvGrpSpPr>
        <p:grpSpPr>
          <a:xfrm>
            <a:off x="8666988" y="2558135"/>
            <a:ext cx="1410462" cy="369332"/>
            <a:chOff x="8666988" y="2558135"/>
            <a:chExt cx="1410462" cy="369332"/>
          </a:xfrm>
        </p:grpSpPr>
        <p:cxnSp>
          <p:nvCxnSpPr>
            <p:cNvPr id="42" name="Straight Arrow Connector 41">
              <a:extLst>
                <a:ext uri="{FF2B5EF4-FFF2-40B4-BE49-F238E27FC236}">
                  <a16:creationId xmlns:a16="http://schemas.microsoft.com/office/drawing/2014/main" id="{5AEFE9BE-CCE6-4E61-AEBC-6C3C17BF8919}"/>
                </a:ext>
              </a:extLst>
            </p:cNvPr>
            <p:cNvCxnSpPr/>
            <p:nvPr/>
          </p:nvCxnSpPr>
          <p:spPr>
            <a:xfrm>
              <a:off x="8666988" y="2736475"/>
              <a:ext cx="349588" cy="288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90E6354A-A781-4E06-BE29-6F683E8738A8}"/>
                </a:ext>
              </a:extLst>
            </p:cNvPr>
            <p:cNvSpPr txBox="1"/>
            <p:nvPr/>
          </p:nvSpPr>
          <p:spPr>
            <a:xfrm>
              <a:off x="8946896" y="2558135"/>
              <a:ext cx="1130554" cy="369332"/>
            </a:xfrm>
            <a:prstGeom prst="rect">
              <a:avLst/>
            </a:prstGeom>
            <a:noFill/>
          </p:spPr>
          <p:txBody>
            <a:bodyPr wrap="square" rtlCol="0">
              <a:spAutoFit/>
            </a:bodyPr>
            <a:lstStyle/>
            <a:p>
              <a:pPr algn="ctr"/>
              <a:r>
                <a:rPr lang="en-US" dirty="0">
                  <a:solidFill>
                    <a:schemeClr val="bg1"/>
                  </a:solidFill>
                </a:rPr>
                <a:t>3D Model</a:t>
              </a:r>
            </a:p>
          </p:txBody>
        </p:sp>
      </p:grpSp>
      <p:grpSp>
        <p:nvGrpSpPr>
          <p:cNvPr id="44" name="Group 43">
            <a:extLst>
              <a:ext uri="{FF2B5EF4-FFF2-40B4-BE49-F238E27FC236}">
                <a16:creationId xmlns:a16="http://schemas.microsoft.com/office/drawing/2014/main" id="{EEC7E946-C0A9-409C-A336-93DC1FF1B3DF}"/>
              </a:ext>
            </a:extLst>
          </p:cNvPr>
          <p:cNvGrpSpPr/>
          <p:nvPr/>
        </p:nvGrpSpPr>
        <p:grpSpPr>
          <a:xfrm>
            <a:off x="6876288" y="1978729"/>
            <a:ext cx="1916577" cy="1566989"/>
            <a:chOff x="6876288" y="1978729"/>
            <a:chExt cx="1916577" cy="1566989"/>
          </a:xfrm>
        </p:grpSpPr>
        <p:pic>
          <p:nvPicPr>
            <p:cNvPr id="35" name="Picture 34">
              <a:extLst>
                <a:ext uri="{FF2B5EF4-FFF2-40B4-BE49-F238E27FC236}">
                  <a16:creationId xmlns:a16="http://schemas.microsoft.com/office/drawing/2014/main" id="{3828ED58-0007-4DE7-B0F4-976618D44312}"/>
                </a:ext>
              </a:extLst>
            </p:cNvPr>
            <p:cNvPicPr>
              <a:picLocks noChangeAspect="1"/>
            </p:cNvPicPr>
            <p:nvPr/>
          </p:nvPicPr>
          <p:blipFill>
            <a:blip r:embed="rId8" cstate="screen">
              <a:extLst>
                <a:ext uri="{BEBA8EAE-BF5A-486C-A8C5-ECC9F3942E4B}">
                  <a14:imgProps xmlns:a14="http://schemas.microsoft.com/office/drawing/2010/main">
                    <a14:imgLayer r:embed="rId9">
                      <a14:imgEffect>
                        <a14:backgroundRemoval t="5250" b="91000" l="1500" r="98250">
                          <a14:foregroundMark x1="5750" y1="32750" x2="5750" y2="32750"/>
                          <a14:foregroundMark x1="5750" y1="68000" x2="5750" y2="68000"/>
                          <a14:foregroundMark x1="2250" y1="67750" x2="2250" y2="67750"/>
                          <a14:foregroundMark x1="1750" y1="30250" x2="1750" y2="30250"/>
                          <a14:foregroundMark x1="1500" y1="68000" x2="1500" y2="68000"/>
                          <a14:foregroundMark x1="52250" y1="91000" x2="52250" y2="91000"/>
                          <a14:foregroundMark x1="92500" y1="48500" x2="92500" y2="48500"/>
                          <a14:foregroundMark x1="98250" y1="48500" x2="98250" y2="48500"/>
                          <a14:foregroundMark x1="52000" y1="8250" x2="52000" y2="8250"/>
                          <a14:foregroundMark x1="50500" y1="5250" x2="50500" y2="5250"/>
                        </a14:backgroundRemoval>
                      </a14:imgEffect>
                    </a14:imgLayer>
                  </a14:imgProps>
                </a:ext>
                <a:ext uri="{28A0092B-C50C-407E-A947-70E740481C1C}">
                  <a14:useLocalDpi xmlns:a14="http://schemas.microsoft.com/office/drawing/2010/main"/>
                </a:ext>
              </a:extLst>
            </a:blip>
            <a:stretch>
              <a:fillRect/>
            </a:stretch>
          </p:blipFill>
          <p:spPr>
            <a:xfrm>
              <a:off x="7225876" y="1978729"/>
              <a:ext cx="1566989" cy="1566989"/>
            </a:xfrm>
            <a:prstGeom prst="rect">
              <a:avLst/>
            </a:prstGeom>
          </p:spPr>
        </p:pic>
        <p:cxnSp>
          <p:nvCxnSpPr>
            <p:cNvPr id="39" name="Straight Arrow Connector 38">
              <a:extLst>
                <a:ext uri="{FF2B5EF4-FFF2-40B4-BE49-F238E27FC236}">
                  <a16:creationId xmlns:a16="http://schemas.microsoft.com/office/drawing/2014/main" id="{893993D2-4724-401C-B4F0-46DB953406A1}"/>
                </a:ext>
              </a:extLst>
            </p:cNvPr>
            <p:cNvCxnSpPr>
              <a:stCxn id="37" idx="3"/>
              <a:endCxn id="35" idx="1"/>
            </p:cNvCxnSpPr>
            <p:nvPr/>
          </p:nvCxnSpPr>
          <p:spPr>
            <a:xfrm>
              <a:off x="6876288" y="2759335"/>
              <a:ext cx="349588" cy="288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46" name="Freeform: Shape 29">
            <a:extLst>
              <a:ext uri="{FF2B5EF4-FFF2-40B4-BE49-F238E27FC236}">
                <a16:creationId xmlns:a16="http://schemas.microsoft.com/office/drawing/2014/main" id="{83C9EFE5-4E7C-487C-A370-2F833F3F3BC1}"/>
              </a:ext>
            </a:extLst>
          </p:cNvPr>
          <p:cNvSpPr/>
          <p:nvPr/>
        </p:nvSpPr>
        <p:spPr>
          <a:xfrm>
            <a:off x="690" y="2760435"/>
            <a:ext cx="10076760" cy="126062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820000"/>
          </a:solidFill>
          <a:ln w="0" cap="rnd">
            <a:noFill/>
            <a:prstDash val="solid"/>
          </a:ln>
        </p:spPr>
        <p:txBody>
          <a:bodyPr vert="horz" wrap="square" lIns="90000" tIns="45000" rIns="90000" bIns="45000" anchor="ctr" anchorCtr="0" compatLnSpc="0">
            <a:noAutofit/>
          </a:bodyPr>
          <a:lstStyle/>
          <a:p>
            <a:pPr algn="ctr"/>
            <a:r>
              <a:rPr lang="en-US" sz="3200" dirty="0">
                <a:solidFill>
                  <a:srgbClr val="FFFFFF"/>
                </a:solidFill>
                <a:latin typeface="Liberation Sans"/>
              </a:rPr>
              <a:t>We need a </a:t>
            </a:r>
            <a:r>
              <a:rPr lang="en-US" sz="3200" dirty="0">
                <a:latin typeface="Liberation Sans"/>
              </a:rPr>
              <a:t>fundamentally new approach</a:t>
            </a:r>
            <a:r>
              <a:rPr lang="en-US" sz="3200" dirty="0">
                <a:solidFill>
                  <a:srgbClr val="FFFFFF"/>
                </a:solidFill>
                <a:latin typeface="Liberation Sans"/>
              </a:rPr>
              <a:t> for</a:t>
            </a:r>
          </a:p>
          <a:p>
            <a:pPr algn="ctr"/>
            <a:r>
              <a:rPr lang="en-US" sz="3200" dirty="0">
                <a:solidFill>
                  <a:srgbClr val="FFFFFF"/>
                </a:solidFill>
                <a:latin typeface="Liberation Sans"/>
              </a:rPr>
              <a:t> </a:t>
            </a:r>
            <a:r>
              <a:rPr lang="en-US" sz="3200" dirty="0" err="1">
                <a:solidFill>
                  <a:srgbClr val="FFFFFF"/>
                </a:solidFill>
                <a:latin typeface="Liberation Sans"/>
              </a:rPr>
              <a:t>mmWave</a:t>
            </a:r>
            <a:r>
              <a:rPr lang="en-US" sz="3200" dirty="0">
                <a:solidFill>
                  <a:srgbClr val="FFFFFF"/>
                </a:solidFill>
                <a:latin typeface="Liberation Sans"/>
              </a:rPr>
              <a:t> 3D object reconstruction</a:t>
            </a:r>
            <a:endParaRPr lang="en-US" sz="3200" dirty="0">
              <a:solidFill>
                <a:schemeClr val="bg1">
                  <a:lumMod val="50000"/>
                </a:schemeClr>
              </a:solidFill>
              <a:latin typeface="Liberation Sans"/>
            </a:endParaRPr>
          </a:p>
        </p:txBody>
      </p:sp>
      <p:sp>
        <p:nvSpPr>
          <p:cNvPr id="47" name="Freeform: Shape 29">
            <a:extLst>
              <a:ext uri="{FF2B5EF4-FFF2-40B4-BE49-F238E27FC236}">
                <a16:creationId xmlns:a16="http://schemas.microsoft.com/office/drawing/2014/main" id="{1B5260FB-3127-435B-A07A-0376A5F8999F}"/>
              </a:ext>
            </a:extLst>
          </p:cNvPr>
          <p:cNvSpPr/>
          <p:nvPr/>
        </p:nvSpPr>
        <p:spPr>
          <a:xfrm>
            <a:off x="690" y="4242078"/>
            <a:ext cx="10076760" cy="82647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89C765"/>
          </a:solidFill>
          <a:ln w="0" cap="rnd">
            <a:solidFill>
              <a:srgbClr val="89C765"/>
            </a:solidFill>
            <a:prstDash val="solid"/>
          </a:ln>
        </p:spPr>
        <p:txBody>
          <a:bodyPr vert="horz" wrap="square" lIns="90000" tIns="45000" rIns="90000" bIns="45000" anchor="ctr" anchorCtr="0" compatLnSpc="0">
            <a:noAutofit/>
          </a:bodyPr>
          <a:lstStyle/>
          <a:p>
            <a:pPr algn="ctr"/>
            <a:r>
              <a:rPr lang="en-US" sz="2800" dirty="0">
                <a:latin typeface="Liberation Sans"/>
              </a:rPr>
              <a:t>Our Idea: Directly estimate the curvature of the object</a:t>
            </a:r>
          </a:p>
        </p:txBody>
      </p:sp>
      <p:sp>
        <p:nvSpPr>
          <p:cNvPr id="34" name="TextBox 33">
            <a:extLst>
              <a:ext uri="{FF2B5EF4-FFF2-40B4-BE49-F238E27FC236}">
                <a16:creationId xmlns:a16="http://schemas.microsoft.com/office/drawing/2014/main" id="{48D4FB79-C1A6-4F9D-97E9-830A71D2133F}"/>
              </a:ext>
            </a:extLst>
          </p:cNvPr>
          <p:cNvSpPr txBox="1"/>
          <p:nvPr/>
        </p:nvSpPr>
        <p:spPr>
          <a:xfrm>
            <a:off x="8642442" y="5422742"/>
            <a:ext cx="1435008" cy="246221"/>
          </a:xfrm>
          <a:prstGeom prst="rect">
            <a:avLst/>
          </a:prstGeom>
          <a:noFill/>
        </p:spPr>
        <p:txBody>
          <a:bodyPr wrap="none" rtlCol="0">
            <a:spAutoFit/>
          </a:bodyPr>
          <a:lstStyle/>
          <a:p>
            <a:pPr algn="r"/>
            <a:r>
              <a:rPr lang="en-US" sz="1000" dirty="0">
                <a:solidFill>
                  <a:srgbClr val="E7E6E6"/>
                </a:solidFill>
              </a:rPr>
              <a:t>CVPR ‘20, </a:t>
            </a:r>
            <a:r>
              <a:rPr lang="en-US" sz="1000" dirty="0" err="1">
                <a:solidFill>
                  <a:srgbClr val="E7E6E6"/>
                </a:solidFill>
              </a:rPr>
              <a:t>Mobicom</a:t>
            </a:r>
            <a:r>
              <a:rPr lang="en-US" sz="1000" dirty="0">
                <a:solidFill>
                  <a:srgbClr val="E7E6E6"/>
                </a:solidFill>
              </a:rPr>
              <a:t> ‘24</a:t>
            </a:r>
          </a:p>
        </p:txBody>
      </p:sp>
    </p:spTree>
    <p:extLst>
      <p:ext uri="{BB962C8B-B14F-4D97-AF65-F5344CB8AC3E}">
        <p14:creationId xmlns:p14="http://schemas.microsoft.com/office/powerpoint/2010/main" val="1003128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6" grpId="0" animBg="1"/>
      <p:bldP spid="47" grpId="0" animBg="1"/>
      <p:bldP spid="3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4" name="Straight Arrow Connector 73">
            <a:extLst>
              <a:ext uri="{FF2B5EF4-FFF2-40B4-BE49-F238E27FC236}">
                <a16:creationId xmlns:a16="http://schemas.microsoft.com/office/drawing/2014/main" id="{185DD817-65CD-4E83-A13F-BABFFC45E3CB}"/>
              </a:ext>
            </a:extLst>
          </p:cNvPr>
          <p:cNvCxnSpPr>
            <a:cxnSpLocks/>
          </p:cNvCxnSpPr>
          <p:nvPr/>
        </p:nvCxnSpPr>
        <p:spPr>
          <a:xfrm flipH="1" flipV="1">
            <a:off x="3302000" y="1986280"/>
            <a:ext cx="387611" cy="673181"/>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49E8983C-7089-4B07-9AC3-8D227824719A}"/>
              </a:ext>
            </a:extLst>
          </p:cNvPr>
          <p:cNvGrpSpPr/>
          <p:nvPr/>
        </p:nvGrpSpPr>
        <p:grpSpPr>
          <a:xfrm>
            <a:off x="3533376" y="2257824"/>
            <a:ext cx="404095" cy="277096"/>
            <a:chOff x="3533376" y="2257824"/>
            <a:chExt cx="404095" cy="277096"/>
          </a:xfrm>
        </p:grpSpPr>
        <p:cxnSp>
          <p:nvCxnSpPr>
            <p:cNvPr id="76" name="Straight Arrow Connector 75">
              <a:extLst>
                <a:ext uri="{FF2B5EF4-FFF2-40B4-BE49-F238E27FC236}">
                  <a16:creationId xmlns:a16="http://schemas.microsoft.com/office/drawing/2014/main" id="{0D4BA2DF-0D49-401F-B610-53E22D37B649}"/>
                </a:ext>
              </a:extLst>
            </p:cNvPr>
            <p:cNvCxnSpPr>
              <a:cxnSpLocks noChangeAspect="1"/>
            </p:cNvCxnSpPr>
            <p:nvPr/>
          </p:nvCxnSpPr>
          <p:spPr>
            <a:xfrm flipH="1" flipV="1">
              <a:off x="3779520" y="2260600"/>
              <a:ext cx="157951" cy="274320"/>
            </a:xfrm>
            <a:prstGeom prst="straightConnector1">
              <a:avLst/>
            </a:prstGeom>
            <a:ln w="57150">
              <a:solidFill>
                <a:srgbClr val="4472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9BFA308A-C718-4C09-AE72-3640C5C5BE65}"/>
                </a:ext>
              </a:extLst>
            </p:cNvPr>
            <p:cNvCxnSpPr>
              <a:cxnSpLocks noChangeAspect="1"/>
            </p:cNvCxnSpPr>
            <p:nvPr/>
          </p:nvCxnSpPr>
          <p:spPr>
            <a:xfrm rot="5400000" flipH="1" flipV="1">
              <a:off x="3591560" y="2199640"/>
              <a:ext cx="157951" cy="274320"/>
            </a:xfrm>
            <a:prstGeom prst="straightConnector1">
              <a:avLst/>
            </a:prstGeom>
            <a:ln w="57150">
              <a:solidFill>
                <a:srgbClr val="4472C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66" name="Picture 65">
            <a:extLst>
              <a:ext uri="{FF2B5EF4-FFF2-40B4-BE49-F238E27FC236}">
                <a16:creationId xmlns:a16="http://schemas.microsoft.com/office/drawing/2014/main" id="{56B7BC32-245E-4969-879E-C847DED858D3}"/>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2675" b="97239" l="1153" r="98002">
                        <a14:foregroundMark x1="38970" y1="51079" x2="22752" y2="44694"/>
                        <a14:foregroundMark x1="22752" y1="44694" x2="15219" y2="58499"/>
                        <a14:foregroundMark x1="15219" y1="58499" x2="33282" y2="80242"/>
                        <a14:foregroundMark x1="33282" y1="80242" x2="37894" y2="49612"/>
                        <a14:foregroundMark x1="37894" y1="49612" x2="31437" y2="45125"/>
                        <a14:foregroundMark x1="50115" y1="90682" x2="30515" y2="94564"/>
                        <a14:foregroundMark x1="30515" y1="94564" x2="15988" y2="82226"/>
                        <a14:foregroundMark x1="15988" y1="82226" x2="6995" y2="59016"/>
                        <a14:foregroundMark x1="6995" y1="59016" x2="7840" y2="40725"/>
                        <a14:foregroundMark x1="7840" y1="40725" x2="20984" y2="49612"/>
                        <a14:foregroundMark x1="20984" y1="49612" x2="34589" y2="86626"/>
                        <a14:foregroundMark x1="34589" y1="86626" x2="51191" y2="91803"/>
                        <a14:foregroundMark x1="51191" y1="91803" x2="52498" y2="90940"/>
                        <a14:foregroundMark x1="5304" y1="43572" x2="6918" y2="60656"/>
                        <a14:foregroundMark x1="6918" y1="60656" x2="6687" y2="43831"/>
                        <a14:foregroundMark x1="2306" y1="49525" x2="2229" y2="47972"/>
                        <a14:foregroundMark x1="29669" y1="97325" x2="27440" y2="97325"/>
                        <a14:foregroundMark x1="94005" y1="67645" x2="94005" y2="69025"/>
                        <a14:foregroundMark x1="97694" y1="63589" x2="98078" y2="63158"/>
                        <a14:foregroundMark x1="57187" y1="7248" x2="61107" y2="7075"/>
                        <a14:foregroundMark x1="57494" y1="3624" x2="50884" y2="2675"/>
                        <a14:foregroundMark x1="33590" y1="16997" x2="37586" y2="14754"/>
                        <a14:foregroundMark x1="23290" y1="22951" x2="26979" y2="21053"/>
                        <a14:foregroundMark x1="9762" y1="32183" x2="13451" y2="29853"/>
                        <a14:foregroundMark x1="11222" y1="31406" x2="8148" y2="33477"/>
                        <a14:foregroundMark x1="1153" y1="48490" x2="1153" y2="59965"/>
                        <a14:foregroundMark x1="30361" y1="57981" x2="22829" y2="69629"/>
                        <a14:foregroundMark x1="22829" y1="69629" x2="27440" y2="54789"/>
                        <a14:foregroundMark x1="27440" y1="54789" x2="26979" y2="54616"/>
                      </a14:backgroundRemoval>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3061114" y="1678451"/>
            <a:ext cx="3955223" cy="3523524"/>
          </a:xfrm>
          <a:prstGeom prst="rect">
            <a:avLst/>
          </a:prstGeom>
        </p:spPr>
      </p:pic>
      <p:sp>
        <p:nvSpPr>
          <p:cNvPr id="118" name="TextBox 117">
            <a:extLst>
              <a:ext uri="{FF2B5EF4-FFF2-40B4-BE49-F238E27FC236}">
                <a16:creationId xmlns:a16="http://schemas.microsoft.com/office/drawing/2014/main" id="{8C167E14-D40A-4981-A5AD-0E1B60014B5A}"/>
              </a:ext>
            </a:extLst>
          </p:cNvPr>
          <p:cNvSpPr txBox="1"/>
          <p:nvPr/>
        </p:nvSpPr>
        <p:spPr>
          <a:xfrm>
            <a:off x="1841777" y="1841294"/>
            <a:ext cx="1542397" cy="923330"/>
          </a:xfrm>
          <a:prstGeom prst="rect">
            <a:avLst/>
          </a:prstGeom>
          <a:noFill/>
        </p:spPr>
        <p:txBody>
          <a:bodyPr wrap="square" rtlCol="0">
            <a:spAutoFit/>
          </a:bodyPr>
          <a:lstStyle/>
          <a:p>
            <a:pPr algn="ctr"/>
            <a:r>
              <a:rPr lang="en-US" dirty="0">
                <a:solidFill>
                  <a:schemeClr val="accent1"/>
                </a:solidFill>
              </a:rPr>
              <a:t>Surface</a:t>
            </a:r>
          </a:p>
          <a:p>
            <a:pPr algn="ctr"/>
            <a:r>
              <a:rPr lang="en-US" dirty="0">
                <a:solidFill>
                  <a:schemeClr val="accent1"/>
                </a:solidFill>
              </a:rPr>
              <a:t>Normal</a:t>
            </a:r>
          </a:p>
          <a:p>
            <a:pPr algn="ctr"/>
            <a:r>
              <a:rPr lang="en-US" dirty="0">
                <a:solidFill>
                  <a:schemeClr val="accent1"/>
                </a:solidFill>
              </a:rPr>
              <a:t>Vector</a:t>
            </a:r>
          </a:p>
        </p:txBody>
      </p:sp>
      <p:sp>
        <p:nvSpPr>
          <p:cNvPr id="9" name="Freeform: Shape 29">
            <a:extLst>
              <a:ext uri="{FF2B5EF4-FFF2-40B4-BE49-F238E27FC236}">
                <a16:creationId xmlns:a16="http://schemas.microsoft.com/office/drawing/2014/main" id="{8DEC6358-0FAE-49B7-80E9-FEC0F35EFD5C}"/>
              </a:ext>
            </a:extLst>
          </p:cNvPr>
          <p:cNvSpPr/>
          <p:nvPr/>
        </p:nvSpPr>
        <p:spPr>
          <a:xfrm>
            <a:off x="690" y="16998"/>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Our Idea: Directly estimate the curvature of the object</a:t>
            </a:r>
          </a:p>
        </p:txBody>
      </p:sp>
      <p:sp>
        <p:nvSpPr>
          <p:cNvPr id="10" name="Freeform: Shape 29">
            <a:extLst>
              <a:ext uri="{FF2B5EF4-FFF2-40B4-BE49-F238E27FC236}">
                <a16:creationId xmlns:a16="http://schemas.microsoft.com/office/drawing/2014/main" id="{E32EFD98-9B7B-44ED-B337-39F4F4CB289C}"/>
              </a:ext>
            </a:extLst>
          </p:cNvPr>
          <p:cNvSpPr/>
          <p:nvPr/>
        </p:nvSpPr>
        <p:spPr>
          <a:xfrm>
            <a:off x="0" y="481818"/>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by estimating surface normal vectors</a:t>
            </a:r>
          </a:p>
        </p:txBody>
      </p:sp>
    </p:spTree>
    <p:extLst>
      <p:ext uri="{BB962C8B-B14F-4D97-AF65-F5344CB8AC3E}">
        <p14:creationId xmlns:p14="http://schemas.microsoft.com/office/powerpoint/2010/main" val="2346311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Shape 29">
            <a:extLst>
              <a:ext uri="{FF2B5EF4-FFF2-40B4-BE49-F238E27FC236}">
                <a16:creationId xmlns:a16="http://schemas.microsoft.com/office/drawing/2014/main" id="{7A783347-344F-49DC-8D53-2DCAF8663372}"/>
              </a:ext>
            </a:extLst>
          </p:cNvPr>
          <p:cNvSpPr/>
          <p:nvPr/>
        </p:nvSpPr>
        <p:spPr>
          <a:xfrm>
            <a:off x="690" y="16998"/>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Our Idea: Directly estimate the curvature of the object</a:t>
            </a:r>
          </a:p>
        </p:txBody>
      </p:sp>
      <p:sp>
        <p:nvSpPr>
          <p:cNvPr id="38" name="Freeform: Shape 29">
            <a:extLst>
              <a:ext uri="{FF2B5EF4-FFF2-40B4-BE49-F238E27FC236}">
                <a16:creationId xmlns:a16="http://schemas.microsoft.com/office/drawing/2014/main" id="{C3F8032B-6B8F-443B-B0E2-32818A6BD625}"/>
              </a:ext>
            </a:extLst>
          </p:cNvPr>
          <p:cNvSpPr/>
          <p:nvPr/>
        </p:nvSpPr>
        <p:spPr>
          <a:xfrm>
            <a:off x="0" y="481818"/>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by estimating surface normal vectors</a:t>
            </a:r>
          </a:p>
        </p:txBody>
      </p:sp>
      <p:pic>
        <p:nvPicPr>
          <p:cNvPr id="32" name="Picture 31">
            <a:extLst>
              <a:ext uri="{FF2B5EF4-FFF2-40B4-BE49-F238E27FC236}">
                <a16:creationId xmlns:a16="http://schemas.microsoft.com/office/drawing/2014/main" id="{15D28520-5506-41B0-92C5-DF7220D1D106}"/>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2675" b="97239" l="1153" r="98002">
                        <a14:foregroundMark x1="38970" y1="51079" x2="22752" y2="44694"/>
                        <a14:foregroundMark x1="22752" y1="44694" x2="15219" y2="58499"/>
                        <a14:foregroundMark x1="15219" y1="58499" x2="33282" y2="80242"/>
                        <a14:foregroundMark x1="33282" y1="80242" x2="37894" y2="49612"/>
                        <a14:foregroundMark x1="37894" y1="49612" x2="31437" y2="45125"/>
                        <a14:foregroundMark x1="50115" y1="90682" x2="30515" y2="94564"/>
                        <a14:foregroundMark x1="30515" y1="94564" x2="15988" y2="82226"/>
                        <a14:foregroundMark x1="15988" y1="82226" x2="6995" y2="59016"/>
                        <a14:foregroundMark x1="6995" y1="59016" x2="7840" y2="40725"/>
                        <a14:foregroundMark x1="7840" y1="40725" x2="20984" y2="49612"/>
                        <a14:foregroundMark x1="20984" y1="49612" x2="34589" y2="86626"/>
                        <a14:foregroundMark x1="34589" y1="86626" x2="51191" y2="91803"/>
                        <a14:foregroundMark x1="51191" y1="91803" x2="52498" y2="90940"/>
                        <a14:foregroundMark x1="5304" y1="43572" x2="6918" y2="60656"/>
                        <a14:foregroundMark x1="6918" y1="60656" x2="6687" y2="43831"/>
                        <a14:foregroundMark x1="2306" y1="49525" x2="2229" y2="47972"/>
                        <a14:foregroundMark x1="29669" y1="97325" x2="27440" y2="97325"/>
                        <a14:foregroundMark x1="94005" y1="67645" x2="94005" y2="69025"/>
                        <a14:foregroundMark x1="97694" y1="63589" x2="98078" y2="63158"/>
                        <a14:foregroundMark x1="57187" y1="7248" x2="61107" y2="7075"/>
                        <a14:foregroundMark x1="57494" y1="3624" x2="50884" y2="2675"/>
                        <a14:foregroundMark x1="33590" y1="16997" x2="37586" y2="14754"/>
                        <a14:foregroundMark x1="23290" y1="22951" x2="26979" y2="21053"/>
                        <a14:foregroundMark x1="9762" y1="32183" x2="13451" y2="29853"/>
                        <a14:foregroundMark x1="11222" y1="31406" x2="8148" y2="33477"/>
                        <a14:foregroundMark x1="1153" y1="48490" x2="1153" y2="59965"/>
                        <a14:foregroundMark x1="30361" y1="57981" x2="22829" y2="69629"/>
                        <a14:foregroundMark x1="22829" y1="69629" x2="27440" y2="54789"/>
                        <a14:foregroundMark x1="27440" y1="54789" x2="26979" y2="54616"/>
                      </a14:backgroundRemoval>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3061114" y="1678451"/>
            <a:ext cx="3955223" cy="3523524"/>
          </a:xfrm>
          <a:prstGeom prst="rect">
            <a:avLst/>
          </a:prstGeom>
        </p:spPr>
      </p:pic>
      <p:sp>
        <p:nvSpPr>
          <p:cNvPr id="33" name="!!C1">
            <a:extLst>
              <a:ext uri="{FF2B5EF4-FFF2-40B4-BE49-F238E27FC236}">
                <a16:creationId xmlns:a16="http://schemas.microsoft.com/office/drawing/2014/main" id="{43AE23C5-3EA3-491A-A160-9ECCB4D8395F}"/>
              </a:ext>
            </a:extLst>
          </p:cNvPr>
          <p:cNvSpPr/>
          <p:nvPr/>
        </p:nvSpPr>
        <p:spPr>
          <a:xfrm rot="19860000" flipH="1">
            <a:off x="3957125" y="2024106"/>
            <a:ext cx="2142294" cy="1908867"/>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3663BC">
              <a:alpha val="49804"/>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6" name="Group 5">
            <a:extLst>
              <a:ext uri="{FF2B5EF4-FFF2-40B4-BE49-F238E27FC236}">
                <a16:creationId xmlns:a16="http://schemas.microsoft.com/office/drawing/2014/main" id="{77BDD912-060D-4B79-8FB8-728B68B4D4CC}"/>
              </a:ext>
            </a:extLst>
          </p:cNvPr>
          <p:cNvGrpSpPr/>
          <p:nvPr/>
        </p:nvGrpSpPr>
        <p:grpSpPr>
          <a:xfrm>
            <a:off x="4264489" y="1726857"/>
            <a:ext cx="2364329" cy="2042802"/>
            <a:chOff x="4264489" y="1726857"/>
            <a:chExt cx="2364329" cy="2042802"/>
          </a:xfrm>
        </p:grpSpPr>
        <p:grpSp>
          <p:nvGrpSpPr>
            <p:cNvPr id="122" name="Group 121">
              <a:extLst>
                <a:ext uri="{FF2B5EF4-FFF2-40B4-BE49-F238E27FC236}">
                  <a16:creationId xmlns:a16="http://schemas.microsoft.com/office/drawing/2014/main" id="{6E284115-E79B-427E-A46D-50B17C157C53}"/>
                </a:ext>
              </a:extLst>
            </p:cNvPr>
            <p:cNvGrpSpPr/>
            <p:nvPr/>
          </p:nvGrpSpPr>
          <p:grpSpPr>
            <a:xfrm>
              <a:off x="5217128" y="3193366"/>
              <a:ext cx="1411690" cy="576293"/>
              <a:chOff x="7685154" y="4033520"/>
              <a:chExt cx="680336" cy="277733"/>
            </a:xfrm>
          </p:grpSpPr>
          <p:cxnSp>
            <p:nvCxnSpPr>
              <p:cNvPr id="138" name="Straight Arrow Connector 137">
                <a:extLst>
                  <a:ext uri="{FF2B5EF4-FFF2-40B4-BE49-F238E27FC236}">
                    <a16:creationId xmlns:a16="http://schemas.microsoft.com/office/drawing/2014/main" id="{B9D119F4-6FC7-4773-A49B-7598EFD48930}"/>
                  </a:ext>
                </a:extLst>
              </p:cNvPr>
              <p:cNvCxnSpPr>
                <a:cxnSpLocks/>
              </p:cNvCxnSpPr>
              <p:nvPr/>
            </p:nvCxnSpPr>
            <p:spPr>
              <a:xfrm flipV="1">
                <a:off x="8011968" y="4121573"/>
                <a:ext cx="190116" cy="13573"/>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0BF35F47-9DB6-476B-9A9E-45DA7BDDD44D}"/>
                  </a:ext>
                </a:extLst>
              </p:cNvPr>
              <p:cNvCxnSpPr>
                <a:cxnSpLocks/>
              </p:cNvCxnSpPr>
              <p:nvPr/>
            </p:nvCxnSpPr>
            <p:spPr>
              <a:xfrm flipV="1">
                <a:off x="8175374" y="4033520"/>
                <a:ext cx="190116" cy="13573"/>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494A4E10-5556-4422-9EF8-22D9E3EAEF9D}"/>
                  </a:ext>
                </a:extLst>
              </p:cNvPr>
              <p:cNvCxnSpPr>
                <a:cxnSpLocks/>
              </p:cNvCxnSpPr>
              <p:nvPr/>
            </p:nvCxnSpPr>
            <p:spPr>
              <a:xfrm flipV="1">
                <a:off x="7685154" y="4297680"/>
                <a:ext cx="190116" cy="13573"/>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CFBFDC46-E61A-4872-A81B-BD0FBB4FE5D7}"/>
                  </a:ext>
                </a:extLst>
              </p:cNvPr>
              <p:cNvCxnSpPr>
                <a:cxnSpLocks/>
              </p:cNvCxnSpPr>
              <p:nvPr/>
            </p:nvCxnSpPr>
            <p:spPr>
              <a:xfrm flipV="1">
                <a:off x="7848561" y="4209626"/>
                <a:ext cx="190116" cy="13573"/>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6A0919D4-9DCD-477F-A013-CEBA0C788C88}"/>
                </a:ext>
              </a:extLst>
            </p:cNvPr>
            <p:cNvGrpSpPr/>
            <p:nvPr/>
          </p:nvGrpSpPr>
          <p:grpSpPr>
            <a:xfrm>
              <a:off x="4719068" y="2126095"/>
              <a:ext cx="1253576" cy="860901"/>
              <a:chOff x="7445124" y="3519170"/>
              <a:chExt cx="604136" cy="414894"/>
            </a:xfrm>
          </p:grpSpPr>
          <p:cxnSp>
            <p:nvCxnSpPr>
              <p:cNvPr id="134" name="Straight Arrow Connector 133">
                <a:extLst>
                  <a:ext uri="{FF2B5EF4-FFF2-40B4-BE49-F238E27FC236}">
                    <a16:creationId xmlns:a16="http://schemas.microsoft.com/office/drawing/2014/main" id="{D08A3C6A-2625-44DC-8A31-BCBC6366C89A}"/>
                  </a:ext>
                </a:extLst>
              </p:cNvPr>
              <p:cNvCxnSpPr>
                <a:cxnSpLocks/>
              </p:cNvCxnSpPr>
              <p:nvPr/>
            </p:nvCxnSpPr>
            <p:spPr>
              <a:xfrm flipV="1">
                <a:off x="7771938" y="3607223"/>
                <a:ext cx="113916" cy="150734"/>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933E6C0F-BFF9-4371-82E6-5898B7BE6196}"/>
                  </a:ext>
                </a:extLst>
              </p:cNvPr>
              <p:cNvCxnSpPr>
                <a:cxnSpLocks/>
              </p:cNvCxnSpPr>
              <p:nvPr/>
            </p:nvCxnSpPr>
            <p:spPr>
              <a:xfrm flipV="1">
                <a:off x="7935344" y="3519170"/>
                <a:ext cx="113916" cy="150734"/>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CEFA0D43-B10A-41DB-B009-837DE72B950A}"/>
                  </a:ext>
                </a:extLst>
              </p:cNvPr>
              <p:cNvCxnSpPr>
                <a:cxnSpLocks/>
              </p:cNvCxnSpPr>
              <p:nvPr/>
            </p:nvCxnSpPr>
            <p:spPr>
              <a:xfrm flipV="1">
                <a:off x="7445124" y="3783330"/>
                <a:ext cx="113916" cy="150734"/>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240D11DB-7FE8-4CFB-847F-4FC416541ECB}"/>
                  </a:ext>
                </a:extLst>
              </p:cNvPr>
              <p:cNvCxnSpPr>
                <a:cxnSpLocks/>
              </p:cNvCxnSpPr>
              <p:nvPr/>
            </p:nvCxnSpPr>
            <p:spPr>
              <a:xfrm flipV="1">
                <a:off x="7608531" y="3695276"/>
                <a:ext cx="113916" cy="150734"/>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0B61B7E5-3FDA-49B5-8942-F5C637C5B48F}"/>
                </a:ext>
              </a:extLst>
            </p:cNvPr>
            <p:cNvGrpSpPr/>
            <p:nvPr/>
          </p:nvGrpSpPr>
          <p:grpSpPr>
            <a:xfrm>
              <a:off x="4264489" y="1726857"/>
              <a:ext cx="1087556" cy="963675"/>
              <a:chOff x="7226049" y="3326765"/>
              <a:chExt cx="524126" cy="464424"/>
            </a:xfrm>
          </p:grpSpPr>
          <p:cxnSp>
            <p:nvCxnSpPr>
              <p:cNvPr id="130" name="Straight Arrow Connector 129">
                <a:extLst>
                  <a:ext uri="{FF2B5EF4-FFF2-40B4-BE49-F238E27FC236}">
                    <a16:creationId xmlns:a16="http://schemas.microsoft.com/office/drawing/2014/main" id="{9D2B31ED-0DBB-4589-9E6F-51E2B91B74B4}"/>
                  </a:ext>
                </a:extLst>
              </p:cNvPr>
              <p:cNvCxnSpPr>
                <a:cxnSpLocks/>
              </p:cNvCxnSpPr>
              <p:nvPr/>
            </p:nvCxnSpPr>
            <p:spPr>
              <a:xfrm flipV="1">
                <a:off x="7552863" y="3414818"/>
                <a:ext cx="33906" cy="200264"/>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D5F5E157-C5F4-48B1-9C95-B24865C9A0B9}"/>
                  </a:ext>
                </a:extLst>
              </p:cNvPr>
              <p:cNvCxnSpPr>
                <a:cxnSpLocks/>
              </p:cNvCxnSpPr>
              <p:nvPr/>
            </p:nvCxnSpPr>
            <p:spPr>
              <a:xfrm flipV="1">
                <a:off x="7716269" y="3326765"/>
                <a:ext cx="33906" cy="200264"/>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41C61404-BD22-42F2-BC9D-485F31F623E5}"/>
                  </a:ext>
                </a:extLst>
              </p:cNvPr>
              <p:cNvCxnSpPr>
                <a:cxnSpLocks/>
              </p:cNvCxnSpPr>
              <p:nvPr/>
            </p:nvCxnSpPr>
            <p:spPr>
              <a:xfrm flipV="1">
                <a:off x="7226049" y="3590925"/>
                <a:ext cx="33906" cy="200264"/>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727E580C-6CEA-4C2B-97EF-733A069EE820}"/>
                  </a:ext>
                </a:extLst>
              </p:cNvPr>
              <p:cNvCxnSpPr>
                <a:cxnSpLocks/>
              </p:cNvCxnSpPr>
              <p:nvPr/>
            </p:nvCxnSpPr>
            <p:spPr>
              <a:xfrm flipV="1">
                <a:off x="7389456" y="3502871"/>
                <a:ext cx="33906" cy="200264"/>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1C74BDDB-1C80-4CCA-9DC2-E7E9CF72B6E2}"/>
                </a:ext>
              </a:extLst>
            </p:cNvPr>
            <p:cNvGrpSpPr/>
            <p:nvPr/>
          </p:nvGrpSpPr>
          <p:grpSpPr>
            <a:xfrm>
              <a:off x="5059013" y="2695306"/>
              <a:ext cx="1372162" cy="710692"/>
              <a:chOff x="7608954" y="3793490"/>
              <a:chExt cx="661286" cy="342504"/>
            </a:xfrm>
          </p:grpSpPr>
          <p:cxnSp>
            <p:nvCxnSpPr>
              <p:cNvPr id="126" name="Straight Arrow Connector 125">
                <a:extLst>
                  <a:ext uri="{FF2B5EF4-FFF2-40B4-BE49-F238E27FC236}">
                    <a16:creationId xmlns:a16="http://schemas.microsoft.com/office/drawing/2014/main" id="{5F8C9E9B-E519-4212-9070-36306A6C5954}"/>
                  </a:ext>
                </a:extLst>
              </p:cNvPr>
              <p:cNvCxnSpPr>
                <a:cxnSpLocks/>
              </p:cNvCxnSpPr>
              <p:nvPr/>
            </p:nvCxnSpPr>
            <p:spPr>
              <a:xfrm flipV="1">
                <a:off x="8099174" y="3793490"/>
                <a:ext cx="171066" cy="78344"/>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F2DF8E02-196D-4537-BC47-A3B13228C91D}"/>
                  </a:ext>
                </a:extLst>
              </p:cNvPr>
              <p:cNvCxnSpPr>
                <a:cxnSpLocks/>
              </p:cNvCxnSpPr>
              <p:nvPr/>
            </p:nvCxnSpPr>
            <p:spPr>
              <a:xfrm flipV="1">
                <a:off x="7935768" y="3881543"/>
                <a:ext cx="171066" cy="78344"/>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AC4B23E2-CFCC-46BE-87EA-874A7363455F}"/>
                  </a:ext>
                </a:extLst>
              </p:cNvPr>
              <p:cNvCxnSpPr>
                <a:cxnSpLocks/>
              </p:cNvCxnSpPr>
              <p:nvPr/>
            </p:nvCxnSpPr>
            <p:spPr>
              <a:xfrm flipV="1">
                <a:off x="7772361" y="3969596"/>
                <a:ext cx="171066" cy="78344"/>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4280E594-8500-4D5D-8A61-2FADF65F496D}"/>
                  </a:ext>
                </a:extLst>
              </p:cNvPr>
              <p:cNvCxnSpPr>
                <a:cxnSpLocks/>
              </p:cNvCxnSpPr>
              <p:nvPr/>
            </p:nvCxnSpPr>
            <p:spPr>
              <a:xfrm flipV="1">
                <a:off x="7608954" y="4057650"/>
                <a:ext cx="171066" cy="78344"/>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196" name="Straight Arrow Connector 195">
            <a:extLst>
              <a:ext uri="{FF2B5EF4-FFF2-40B4-BE49-F238E27FC236}">
                <a16:creationId xmlns:a16="http://schemas.microsoft.com/office/drawing/2014/main" id="{4131962F-A6B0-4A12-B5BC-0689C08130E8}"/>
              </a:ext>
            </a:extLst>
          </p:cNvPr>
          <p:cNvCxnSpPr>
            <a:cxnSpLocks/>
          </p:cNvCxnSpPr>
          <p:nvPr/>
        </p:nvCxnSpPr>
        <p:spPr>
          <a:xfrm flipH="1" flipV="1">
            <a:off x="3464560" y="2268605"/>
            <a:ext cx="225052" cy="390857"/>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5AFA59E5-D87D-4EC0-BC7A-F55CDDEF98E4}"/>
              </a:ext>
            </a:extLst>
          </p:cNvPr>
          <p:cNvGrpSpPr/>
          <p:nvPr/>
        </p:nvGrpSpPr>
        <p:grpSpPr>
          <a:xfrm>
            <a:off x="3742267" y="1801245"/>
            <a:ext cx="780465" cy="702431"/>
            <a:chOff x="3742267" y="1801245"/>
            <a:chExt cx="780465" cy="702431"/>
          </a:xfrm>
        </p:grpSpPr>
        <p:cxnSp>
          <p:nvCxnSpPr>
            <p:cNvPr id="197" name="Straight Arrow Connector 196">
              <a:extLst>
                <a:ext uri="{FF2B5EF4-FFF2-40B4-BE49-F238E27FC236}">
                  <a16:creationId xmlns:a16="http://schemas.microsoft.com/office/drawing/2014/main" id="{BDC70C47-A597-4627-A717-4FB44AC51A13}"/>
                </a:ext>
              </a:extLst>
            </p:cNvPr>
            <p:cNvCxnSpPr>
              <a:cxnSpLocks/>
            </p:cNvCxnSpPr>
            <p:nvPr/>
          </p:nvCxnSpPr>
          <p:spPr>
            <a:xfrm flipH="1" flipV="1">
              <a:off x="4297680" y="1801245"/>
              <a:ext cx="225052" cy="390857"/>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id="{3D84D6C3-CE08-482C-9FD5-E3AD897D82F5}"/>
                </a:ext>
              </a:extLst>
            </p:cNvPr>
            <p:cNvCxnSpPr>
              <a:cxnSpLocks/>
            </p:cNvCxnSpPr>
            <p:nvPr/>
          </p:nvCxnSpPr>
          <p:spPr>
            <a:xfrm flipH="1" flipV="1">
              <a:off x="3742267" y="2112819"/>
              <a:ext cx="225052" cy="390857"/>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199" name="Straight Arrow Connector 198">
              <a:extLst>
                <a:ext uri="{FF2B5EF4-FFF2-40B4-BE49-F238E27FC236}">
                  <a16:creationId xmlns:a16="http://schemas.microsoft.com/office/drawing/2014/main" id="{81B037B5-74E0-4190-9396-A90AC50A6080}"/>
                </a:ext>
              </a:extLst>
            </p:cNvPr>
            <p:cNvCxnSpPr>
              <a:cxnSpLocks/>
            </p:cNvCxnSpPr>
            <p:nvPr/>
          </p:nvCxnSpPr>
          <p:spPr>
            <a:xfrm flipH="1" flipV="1">
              <a:off x="4019974" y="1957032"/>
              <a:ext cx="225052" cy="390857"/>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8379038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6" name="Group 155">
            <a:extLst>
              <a:ext uri="{FF2B5EF4-FFF2-40B4-BE49-F238E27FC236}">
                <a16:creationId xmlns:a16="http://schemas.microsoft.com/office/drawing/2014/main" id="{E1EF1FFB-F8EC-45FE-B74F-448186850AAF}"/>
              </a:ext>
            </a:extLst>
          </p:cNvPr>
          <p:cNvGrpSpPr/>
          <p:nvPr/>
        </p:nvGrpSpPr>
        <p:grpSpPr>
          <a:xfrm>
            <a:off x="2548570" y="1456567"/>
            <a:ext cx="5397278" cy="1489994"/>
            <a:chOff x="2066986" y="1632898"/>
            <a:chExt cx="5397278" cy="1489994"/>
          </a:xfrm>
        </p:grpSpPr>
        <p:grpSp>
          <p:nvGrpSpPr>
            <p:cNvPr id="157" name="Group 156">
              <a:extLst>
                <a:ext uri="{FF2B5EF4-FFF2-40B4-BE49-F238E27FC236}">
                  <a16:creationId xmlns:a16="http://schemas.microsoft.com/office/drawing/2014/main" id="{B810C53F-E2B7-4BAA-899E-F813495C5AC4}"/>
                </a:ext>
              </a:extLst>
            </p:cNvPr>
            <p:cNvGrpSpPr/>
            <p:nvPr/>
          </p:nvGrpSpPr>
          <p:grpSpPr>
            <a:xfrm>
              <a:off x="2066986" y="1632898"/>
              <a:ext cx="377177" cy="464437"/>
              <a:chOff x="3671248" y="1508078"/>
              <a:chExt cx="522436" cy="643302"/>
            </a:xfrm>
          </p:grpSpPr>
          <p:sp>
            <p:nvSpPr>
              <p:cNvPr id="176" name="Isosceles Triangle 175">
                <a:extLst>
                  <a:ext uri="{FF2B5EF4-FFF2-40B4-BE49-F238E27FC236}">
                    <a16:creationId xmlns:a16="http://schemas.microsoft.com/office/drawing/2014/main" id="{9FB0187A-166C-46C7-BF1F-A3588F87E10C}"/>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77" name="Straight Connector 176">
                <a:extLst>
                  <a:ext uri="{FF2B5EF4-FFF2-40B4-BE49-F238E27FC236}">
                    <a16:creationId xmlns:a16="http://schemas.microsoft.com/office/drawing/2014/main" id="{D3DD49E9-C0C7-47D6-8DF6-4E2710D9B6EC}"/>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17BED208-2A30-4728-A10A-AF069E80DF43}"/>
                </a:ext>
              </a:extLst>
            </p:cNvPr>
            <p:cNvGrpSpPr/>
            <p:nvPr/>
          </p:nvGrpSpPr>
          <p:grpSpPr>
            <a:xfrm>
              <a:off x="2903670" y="1804890"/>
              <a:ext cx="377177" cy="464437"/>
              <a:chOff x="3671248" y="1508078"/>
              <a:chExt cx="522436" cy="643302"/>
            </a:xfrm>
          </p:grpSpPr>
          <p:sp>
            <p:nvSpPr>
              <p:cNvPr id="174" name="Isosceles Triangle 173">
                <a:extLst>
                  <a:ext uri="{FF2B5EF4-FFF2-40B4-BE49-F238E27FC236}">
                    <a16:creationId xmlns:a16="http://schemas.microsoft.com/office/drawing/2014/main" id="{686F6E91-BED1-4B4D-8454-8C379A4C3AD3}"/>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75" name="Straight Connector 174">
                <a:extLst>
                  <a:ext uri="{FF2B5EF4-FFF2-40B4-BE49-F238E27FC236}">
                    <a16:creationId xmlns:a16="http://schemas.microsoft.com/office/drawing/2014/main" id="{3E1BF755-E230-44A6-AAE2-ECD0A389107B}"/>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59" name="Group 158">
              <a:extLst>
                <a:ext uri="{FF2B5EF4-FFF2-40B4-BE49-F238E27FC236}">
                  <a16:creationId xmlns:a16="http://schemas.microsoft.com/office/drawing/2014/main" id="{FB043635-0198-478F-AF9B-B9BAD10FF1C6}"/>
                </a:ext>
              </a:extLst>
            </p:cNvPr>
            <p:cNvGrpSpPr/>
            <p:nvPr/>
          </p:nvGrpSpPr>
          <p:grpSpPr>
            <a:xfrm>
              <a:off x="3740354" y="1975103"/>
              <a:ext cx="377177" cy="464437"/>
              <a:chOff x="3671248" y="1508078"/>
              <a:chExt cx="522436" cy="643302"/>
            </a:xfrm>
          </p:grpSpPr>
          <p:sp>
            <p:nvSpPr>
              <p:cNvPr id="172" name="Isosceles Triangle 171">
                <a:extLst>
                  <a:ext uri="{FF2B5EF4-FFF2-40B4-BE49-F238E27FC236}">
                    <a16:creationId xmlns:a16="http://schemas.microsoft.com/office/drawing/2014/main" id="{7E2312A3-807B-4ABE-AC59-E5C890C6D49E}"/>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73" name="Straight Connector 172">
                <a:extLst>
                  <a:ext uri="{FF2B5EF4-FFF2-40B4-BE49-F238E27FC236}">
                    <a16:creationId xmlns:a16="http://schemas.microsoft.com/office/drawing/2014/main" id="{335BBBEF-E591-49F6-A7D6-E5DA13A99D09}"/>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60" name="Group 159">
              <a:extLst>
                <a:ext uri="{FF2B5EF4-FFF2-40B4-BE49-F238E27FC236}">
                  <a16:creationId xmlns:a16="http://schemas.microsoft.com/office/drawing/2014/main" id="{D694335F-4BC7-479A-9233-B6A999047933}"/>
                </a:ext>
              </a:extLst>
            </p:cNvPr>
            <p:cNvGrpSpPr/>
            <p:nvPr/>
          </p:nvGrpSpPr>
          <p:grpSpPr>
            <a:xfrm>
              <a:off x="4577038" y="2147036"/>
              <a:ext cx="377177" cy="464437"/>
              <a:chOff x="3671248" y="1508078"/>
              <a:chExt cx="522436" cy="643302"/>
            </a:xfrm>
          </p:grpSpPr>
          <p:sp>
            <p:nvSpPr>
              <p:cNvPr id="170" name="Isosceles Triangle 169">
                <a:extLst>
                  <a:ext uri="{FF2B5EF4-FFF2-40B4-BE49-F238E27FC236}">
                    <a16:creationId xmlns:a16="http://schemas.microsoft.com/office/drawing/2014/main" id="{9E9918A1-BB86-4A08-B14D-DEC92EE1E710}"/>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71" name="Straight Connector 170">
                <a:extLst>
                  <a:ext uri="{FF2B5EF4-FFF2-40B4-BE49-F238E27FC236}">
                    <a16:creationId xmlns:a16="http://schemas.microsoft.com/office/drawing/2014/main" id="{9874C81A-C9B0-4FF8-A7C5-A31541AB3489}"/>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D409ACE3-1250-4AAC-A81C-03CB4362E227}"/>
                </a:ext>
              </a:extLst>
            </p:cNvPr>
            <p:cNvGrpSpPr/>
            <p:nvPr/>
          </p:nvGrpSpPr>
          <p:grpSpPr>
            <a:xfrm>
              <a:off x="5413722" y="2318078"/>
              <a:ext cx="377177" cy="464437"/>
              <a:chOff x="3671248" y="1508078"/>
              <a:chExt cx="522436" cy="643302"/>
            </a:xfrm>
          </p:grpSpPr>
          <p:sp>
            <p:nvSpPr>
              <p:cNvPr id="168" name="Isosceles Triangle 167">
                <a:extLst>
                  <a:ext uri="{FF2B5EF4-FFF2-40B4-BE49-F238E27FC236}">
                    <a16:creationId xmlns:a16="http://schemas.microsoft.com/office/drawing/2014/main" id="{C5250D61-65F8-4F55-A832-CE7643C83AAB}"/>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69" name="Straight Connector 168">
                <a:extLst>
                  <a:ext uri="{FF2B5EF4-FFF2-40B4-BE49-F238E27FC236}">
                    <a16:creationId xmlns:a16="http://schemas.microsoft.com/office/drawing/2014/main" id="{B884F73D-EA3A-4EB3-AFF9-4A17411FE66D}"/>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62" name="Group 161">
              <a:extLst>
                <a:ext uri="{FF2B5EF4-FFF2-40B4-BE49-F238E27FC236}">
                  <a16:creationId xmlns:a16="http://schemas.microsoft.com/office/drawing/2014/main" id="{B9F3503A-E2B0-4477-8C4A-C362310D66A6}"/>
                </a:ext>
              </a:extLst>
            </p:cNvPr>
            <p:cNvGrpSpPr/>
            <p:nvPr/>
          </p:nvGrpSpPr>
          <p:grpSpPr>
            <a:xfrm>
              <a:off x="6250406" y="2486460"/>
              <a:ext cx="377177" cy="464437"/>
              <a:chOff x="3671248" y="1508078"/>
              <a:chExt cx="522436" cy="643302"/>
            </a:xfrm>
          </p:grpSpPr>
          <p:sp>
            <p:nvSpPr>
              <p:cNvPr id="166" name="Isosceles Triangle 165">
                <a:extLst>
                  <a:ext uri="{FF2B5EF4-FFF2-40B4-BE49-F238E27FC236}">
                    <a16:creationId xmlns:a16="http://schemas.microsoft.com/office/drawing/2014/main" id="{1694E867-1FA8-4555-8C21-AC1312F37CE0}"/>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67" name="Straight Connector 166">
                <a:extLst>
                  <a:ext uri="{FF2B5EF4-FFF2-40B4-BE49-F238E27FC236}">
                    <a16:creationId xmlns:a16="http://schemas.microsoft.com/office/drawing/2014/main" id="{2DDC8609-E2D2-4811-B0B8-307805D01AA7}"/>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FA03FD36-0522-43B5-A845-EE57719DF8AF}"/>
                </a:ext>
              </a:extLst>
            </p:cNvPr>
            <p:cNvGrpSpPr/>
            <p:nvPr/>
          </p:nvGrpSpPr>
          <p:grpSpPr>
            <a:xfrm>
              <a:off x="7087087" y="2658455"/>
              <a:ext cx="377177" cy="464437"/>
              <a:chOff x="3671248" y="1508078"/>
              <a:chExt cx="522436" cy="643302"/>
            </a:xfrm>
          </p:grpSpPr>
          <p:sp>
            <p:nvSpPr>
              <p:cNvPr id="164" name="Isosceles Triangle 163">
                <a:extLst>
                  <a:ext uri="{FF2B5EF4-FFF2-40B4-BE49-F238E27FC236}">
                    <a16:creationId xmlns:a16="http://schemas.microsoft.com/office/drawing/2014/main" id="{B57C7F70-C1D2-4EEB-9B8C-85D9C96C984D}"/>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65" name="Straight Connector 164">
                <a:extLst>
                  <a:ext uri="{FF2B5EF4-FFF2-40B4-BE49-F238E27FC236}">
                    <a16:creationId xmlns:a16="http://schemas.microsoft.com/office/drawing/2014/main" id="{D4CD7D61-7008-46C7-81AD-A16B45CABC68}"/>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grpSp>
        <p:nvGrpSpPr>
          <p:cNvPr id="178" name="Group 177">
            <a:extLst>
              <a:ext uri="{FF2B5EF4-FFF2-40B4-BE49-F238E27FC236}">
                <a16:creationId xmlns:a16="http://schemas.microsoft.com/office/drawing/2014/main" id="{D91D1700-3007-4419-9473-02C8332E9E93}"/>
              </a:ext>
            </a:extLst>
          </p:cNvPr>
          <p:cNvGrpSpPr/>
          <p:nvPr/>
        </p:nvGrpSpPr>
        <p:grpSpPr>
          <a:xfrm>
            <a:off x="2908234" y="1176151"/>
            <a:ext cx="5397278" cy="1489994"/>
            <a:chOff x="2066986" y="1632898"/>
            <a:chExt cx="5397278" cy="1489994"/>
          </a:xfrm>
        </p:grpSpPr>
        <p:grpSp>
          <p:nvGrpSpPr>
            <p:cNvPr id="179" name="Group 178">
              <a:extLst>
                <a:ext uri="{FF2B5EF4-FFF2-40B4-BE49-F238E27FC236}">
                  <a16:creationId xmlns:a16="http://schemas.microsoft.com/office/drawing/2014/main" id="{00DF4BBE-CBE6-4F8C-B434-53EC8FAB07C7}"/>
                </a:ext>
              </a:extLst>
            </p:cNvPr>
            <p:cNvGrpSpPr/>
            <p:nvPr/>
          </p:nvGrpSpPr>
          <p:grpSpPr>
            <a:xfrm>
              <a:off x="2066986" y="1632898"/>
              <a:ext cx="377177" cy="464437"/>
              <a:chOff x="3671248" y="1508078"/>
              <a:chExt cx="522436" cy="643302"/>
            </a:xfrm>
          </p:grpSpPr>
          <p:sp>
            <p:nvSpPr>
              <p:cNvPr id="198" name="Isosceles Triangle 197">
                <a:extLst>
                  <a:ext uri="{FF2B5EF4-FFF2-40B4-BE49-F238E27FC236}">
                    <a16:creationId xmlns:a16="http://schemas.microsoft.com/office/drawing/2014/main" id="{23061A25-336C-4A4D-96DF-3C746D26DD0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99" name="Straight Connector 198">
                <a:extLst>
                  <a:ext uri="{FF2B5EF4-FFF2-40B4-BE49-F238E27FC236}">
                    <a16:creationId xmlns:a16="http://schemas.microsoft.com/office/drawing/2014/main" id="{359ECB27-725F-41D8-89E2-E0586ABCE96F}"/>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80" name="Group 179">
              <a:extLst>
                <a:ext uri="{FF2B5EF4-FFF2-40B4-BE49-F238E27FC236}">
                  <a16:creationId xmlns:a16="http://schemas.microsoft.com/office/drawing/2014/main" id="{9EEB8F50-97C3-47C9-B2B3-BA9A320E2336}"/>
                </a:ext>
              </a:extLst>
            </p:cNvPr>
            <p:cNvGrpSpPr/>
            <p:nvPr/>
          </p:nvGrpSpPr>
          <p:grpSpPr>
            <a:xfrm>
              <a:off x="2903670" y="1804890"/>
              <a:ext cx="377177" cy="464437"/>
              <a:chOff x="3671248" y="1508078"/>
              <a:chExt cx="522436" cy="643302"/>
            </a:xfrm>
          </p:grpSpPr>
          <p:sp>
            <p:nvSpPr>
              <p:cNvPr id="196" name="Isosceles Triangle 195">
                <a:extLst>
                  <a:ext uri="{FF2B5EF4-FFF2-40B4-BE49-F238E27FC236}">
                    <a16:creationId xmlns:a16="http://schemas.microsoft.com/office/drawing/2014/main" id="{84B2E3C2-BD62-48E2-B407-6EE0558A15A2}"/>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97" name="Straight Connector 196">
                <a:extLst>
                  <a:ext uri="{FF2B5EF4-FFF2-40B4-BE49-F238E27FC236}">
                    <a16:creationId xmlns:a16="http://schemas.microsoft.com/office/drawing/2014/main" id="{9D52D440-852B-4A11-8FD9-F7FD34612B2D}"/>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81" name="Group 180">
              <a:extLst>
                <a:ext uri="{FF2B5EF4-FFF2-40B4-BE49-F238E27FC236}">
                  <a16:creationId xmlns:a16="http://schemas.microsoft.com/office/drawing/2014/main" id="{F5152781-56E6-408F-93D2-431CA7423064}"/>
                </a:ext>
              </a:extLst>
            </p:cNvPr>
            <p:cNvGrpSpPr/>
            <p:nvPr/>
          </p:nvGrpSpPr>
          <p:grpSpPr>
            <a:xfrm>
              <a:off x="3740354" y="1975103"/>
              <a:ext cx="377177" cy="464437"/>
              <a:chOff x="3671248" y="1508078"/>
              <a:chExt cx="522436" cy="643302"/>
            </a:xfrm>
          </p:grpSpPr>
          <p:sp>
            <p:nvSpPr>
              <p:cNvPr id="194" name="Isosceles Triangle 193">
                <a:extLst>
                  <a:ext uri="{FF2B5EF4-FFF2-40B4-BE49-F238E27FC236}">
                    <a16:creationId xmlns:a16="http://schemas.microsoft.com/office/drawing/2014/main" id="{A86A6ECA-0BF7-47FA-A4D7-1043BA73CBE4}"/>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95" name="Straight Connector 194">
                <a:extLst>
                  <a:ext uri="{FF2B5EF4-FFF2-40B4-BE49-F238E27FC236}">
                    <a16:creationId xmlns:a16="http://schemas.microsoft.com/office/drawing/2014/main" id="{B39AF675-20D9-4D57-805E-F3B9C36ECB52}"/>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82" name="Group 181">
              <a:extLst>
                <a:ext uri="{FF2B5EF4-FFF2-40B4-BE49-F238E27FC236}">
                  <a16:creationId xmlns:a16="http://schemas.microsoft.com/office/drawing/2014/main" id="{CEA784D0-D54D-40AC-AA9C-7F24DED123E5}"/>
                </a:ext>
              </a:extLst>
            </p:cNvPr>
            <p:cNvGrpSpPr/>
            <p:nvPr/>
          </p:nvGrpSpPr>
          <p:grpSpPr>
            <a:xfrm>
              <a:off x="4577038" y="2147036"/>
              <a:ext cx="377177" cy="464437"/>
              <a:chOff x="3671248" y="1508078"/>
              <a:chExt cx="522436" cy="643302"/>
            </a:xfrm>
          </p:grpSpPr>
          <p:sp>
            <p:nvSpPr>
              <p:cNvPr id="192" name="Isosceles Triangle 191">
                <a:extLst>
                  <a:ext uri="{FF2B5EF4-FFF2-40B4-BE49-F238E27FC236}">
                    <a16:creationId xmlns:a16="http://schemas.microsoft.com/office/drawing/2014/main" id="{932F5736-AE43-4141-A4C1-EA86887FE568}"/>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93" name="Straight Connector 192">
                <a:extLst>
                  <a:ext uri="{FF2B5EF4-FFF2-40B4-BE49-F238E27FC236}">
                    <a16:creationId xmlns:a16="http://schemas.microsoft.com/office/drawing/2014/main" id="{E60CFE88-614E-4470-8D59-4FABF3A17D8F}"/>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a16="http://schemas.microsoft.com/office/drawing/2014/main" id="{79351B6A-70E5-4D88-8B49-567168705B80}"/>
                </a:ext>
              </a:extLst>
            </p:cNvPr>
            <p:cNvGrpSpPr/>
            <p:nvPr/>
          </p:nvGrpSpPr>
          <p:grpSpPr>
            <a:xfrm>
              <a:off x="5413722" y="2318078"/>
              <a:ext cx="377177" cy="464437"/>
              <a:chOff x="3671248" y="1508078"/>
              <a:chExt cx="522436" cy="643302"/>
            </a:xfrm>
          </p:grpSpPr>
          <p:sp>
            <p:nvSpPr>
              <p:cNvPr id="190" name="Isosceles Triangle 189">
                <a:extLst>
                  <a:ext uri="{FF2B5EF4-FFF2-40B4-BE49-F238E27FC236}">
                    <a16:creationId xmlns:a16="http://schemas.microsoft.com/office/drawing/2014/main" id="{997C550D-622D-4D67-85A0-94E48EADB831}"/>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91" name="Straight Connector 190">
                <a:extLst>
                  <a:ext uri="{FF2B5EF4-FFF2-40B4-BE49-F238E27FC236}">
                    <a16:creationId xmlns:a16="http://schemas.microsoft.com/office/drawing/2014/main" id="{2D07FC8C-F40C-45C9-A617-51E623898D3D}"/>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84" name="Group 183">
              <a:extLst>
                <a:ext uri="{FF2B5EF4-FFF2-40B4-BE49-F238E27FC236}">
                  <a16:creationId xmlns:a16="http://schemas.microsoft.com/office/drawing/2014/main" id="{8610D17F-B494-4623-9147-1A022B6CAD7D}"/>
                </a:ext>
              </a:extLst>
            </p:cNvPr>
            <p:cNvGrpSpPr/>
            <p:nvPr/>
          </p:nvGrpSpPr>
          <p:grpSpPr>
            <a:xfrm>
              <a:off x="6250406" y="2486460"/>
              <a:ext cx="377177" cy="464437"/>
              <a:chOff x="3671248" y="1508078"/>
              <a:chExt cx="522436" cy="643302"/>
            </a:xfrm>
          </p:grpSpPr>
          <p:sp>
            <p:nvSpPr>
              <p:cNvPr id="188" name="Isosceles Triangle 187">
                <a:extLst>
                  <a:ext uri="{FF2B5EF4-FFF2-40B4-BE49-F238E27FC236}">
                    <a16:creationId xmlns:a16="http://schemas.microsoft.com/office/drawing/2014/main" id="{9429A264-9E99-46C0-AB5A-BD77B94A9B9A}"/>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89" name="Straight Connector 188">
                <a:extLst>
                  <a:ext uri="{FF2B5EF4-FFF2-40B4-BE49-F238E27FC236}">
                    <a16:creationId xmlns:a16="http://schemas.microsoft.com/office/drawing/2014/main" id="{0E75CD13-5B5D-417C-BB90-695EB3AC5580}"/>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85" name="Group 184">
              <a:extLst>
                <a:ext uri="{FF2B5EF4-FFF2-40B4-BE49-F238E27FC236}">
                  <a16:creationId xmlns:a16="http://schemas.microsoft.com/office/drawing/2014/main" id="{419B3AEB-90DD-44DD-AF67-D08D1BF410BE}"/>
                </a:ext>
              </a:extLst>
            </p:cNvPr>
            <p:cNvGrpSpPr/>
            <p:nvPr/>
          </p:nvGrpSpPr>
          <p:grpSpPr>
            <a:xfrm>
              <a:off x="7087087" y="2658455"/>
              <a:ext cx="377177" cy="464437"/>
              <a:chOff x="3671248" y="1508078"/>
              <a:chExt cx="522436" cy="643302"/>
            </a:xfrm>
          </p:grpSpPr>
          <p:sp>
            <p:nvSpPr>
              <p:cNvPr id="186" name="Isosceles Triangle 185">
                <a:extLst>
                  <a:ext uri="{FF2B5EF4-FFF2-40B4-BE49-F238E27FC236}">
                    <a16:creationId xmlns:a16="http://schemas.microsoft.com/office/drawing/2014/main" id="{9EA6385A-98FA-4DED-9307-CCDD99535294}"/>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87" name="Straight Connector 186">
                <a:extLst>
                  <a:ext uri="{FF2B5EF4-FFF2-40B4-BE49-F238E27FC236}">
                    <a16:creationId xmlns:a16="http://schemas.microsoft.com/office/drawing/2014/main" id="{987EFBC6-77EB-42F6-840A-9A6BD42D1073}"/>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grpSp>
        <p:nvGrpSpPr>
          <p:cNvPr id="200" name="Group 199">
            <a:extLst>
              <a:ext uri="{FF2B5EF4-FFF2-40B4-BE49-F238E27FC236}">
                <a16:creationId xmlns:a16="http://schemas.microsoft.com/office/drawing/2014/main" id="{9E29C990-E3FC-4E2B-A8EF-0CB99B6BE213}"/>
              </a:ext>
            </a:extLst>
          </p:cNvPr>
          <p:cNvGrpSpPr/>
          <p:nvPr/>
        </p:nvGrpSpPr>
        <p:grpSpPr>
          <a:xfrm>
            <a:off x="3267898" y="877447"/>
            <a:ext cx="5397278" cy="1489994"/>
            <a:chOff x="2066986" y="1632898"/>
            <a:chExt cx="5397278" cy="1489994"/>
          </a:xfrm>
        </p:grpSpPr>
        <p:grpSp>
          <p:nvGrpSpPr>
            <p:cNvPr id="201" name="Group 200">
              <a:extLst>
                <a:ext uri="{FF2B5EF4-FFF2-40B4-BE49-F238E27FC236}">
                  <a16:creationId xmlns:a16="http://schemas.microsoft.com/office/drawing/2014/main" id="{88F91356-4DDB-4275-80AC-8E82F17FC2C6}"/>
                </a:ext>
              </a:extLst>
            </p:cNvPr>
            <p:cNvGrpSpPr/>
            <p:nvPr/>
          </p:nvGrpSpPr>
          <p:grpSpPr>
            <a:xfrm>
              <a:off x="2066986" y="1632898"/>
              <a:ext cx="377177" cy="464437"/>
              <a:chOff x="3671248" y="1508078"/>
              <a:chExt cx="522436" cy="643302"/>
            </a:xfrm>
          </p:grpSpPr>
          <p:sp>
            <p:nvSpPr>
              <p:cNvPr id="220" name="Isosceles Triangle 219">
                <a:extLst>
                  <a:ext uri="{FF2B5EF4-FFF2-40B4-BE49-F238E27FC236}">
                    <a16:creationId xmlns:a16="http://schemas.microsoft.com/office/drawing/2014/main" id="{00E97318-E250-4F46-947A-CE0D4B7C1E90}"/>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21" name="Straight Connector 220">
                <a:extLst>
                  <a:ext uri="{FF2B5EF4-FFF2-40B4-BE49-F238E27FC236}">
                    <a16:creationId xmlns:a16="http://schemas.microsoft.com/office/drawing/2014/main" id="{725B1214-C516-4D56-A6AA-8F3036BA91C6}"/>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2" name="Group 201">
              <a:extLst>
                <a:ext uri="{FF2B5EF4-FFF2-40B4-BE49-F238E27FC236}">
                  <a16:creationId xmlns:a16="http://schemas.microsoft.com/office/drawing/2014/main" id="{87FA3D5C-E54D-4E81-BBD2-3429A9B080C0}"/>
                </a:ext>
              </a:extLst>
            </p:cNvPr>
            <p:cNvGrpSpPr/>
            <p:nvPr/>
          </p:nvGrpSpPr>
          <p:grpSpPr>
            <a:xfrm>
              <a:off x="2903670" y="1804890"/>
              <a:ext cx="377177" cy="464437"/>
              <a:chOff x="3671248" y="1508078"/>
              <a:chExt cx="522436" cy="643302"/>
            </a:xfrm>
          </p:grpSpPr>
          <p:sp>
            <p:nvSpPr>
              <p:cNvPr id="218" name="Isosceles Triangle 217">
                <a:extLst>
                  <a:ext uri="{FF2B5EF4-FFF2-40B4-BE49-F238E27FC236}">
                    <a16:creationId xmlns:a16="http://schemas.microsoft.com/office/drawing/2014/main" id="{B22E6248-A0CD-4C55-B3CB-CB4CE62911BD}"/>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19" name="Straight Connector 218">
                <a:extLst>
                  <a:ext uri="{FF2B5EF4-FFF2-40B4-BE49-F238E27FC236}">
                    <a16:creationId xmlns:a16="http://schemas.microsoft.com/office/drawing/2014/main" id="{9EB52BE5-44FE-4726-878E-38B33BAF0028}"/>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3" name="Group 202">
              <a:extLst>
                <a:ext uri="{FF2B5EF4-FFF2-40B4-BE49-F238E27FC236}">
                  <a16:creationId xmlns:a16="http://schemas.microsoft.com/office/drawing/2014/main" id="{FC682FBF-AEC4-4F4B-B5E2-8F3CB0DE5A4A}"/>
                </a:ext>
              </a:extLst>
            </p:cNvPr>
            <p:cNvGrpSpPr/>
            <p:nvPr/>
          </p:nvGrpSpPr>
          <p:grpSpPr>
            <a:xfrm>
              <a:off x="3740354" y="1975103"/>
              <a:ext cx="377177" cy="464437"/>
              <a:chOff x="3671248" y="1508078"/>
              <a:chExt cx="522436" cy="643302"/>
            </a:xfrm>
          </p:grpSpPr>
          <p:sp>
            <p:nvSpPr>
              <p:cNvPr id="216" name="Isosceles Triangle 215">
                <a:extLst>
                  <a:ext uri="{FF2B5EF4-FFF2-40B4-BE49-F238E27FC236}">
                    <a16:creationId xmlns:a16="http://schemas.microsoft.com/office/drawing/2014/main" id="{D338420B-484E-469B-85C4-D79406FF4BE8}"/>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17" name="Straight Connector 216">
                <a:extLst>
                  <a:ext uri="{FF2B5EF4-FFF2-40B4-BE49-F238E27FC236}">
                    <a16:creationId xmlns:a16="http://schemas.microsoft.com/office/drawing/2014/main" id="{28F50EFA-0E33-448D-B4A8-1782D0C9E4EE}"/>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4" name="Group 203">
              <a:extLst>
                <a:ext uri="{FF2B5EF4-FFF2-40B4-BE49-F238E27FC236}">
                  <a16:creationId xmlns:a16="http://schemas.microsoft.com/office/drawing/2014/main" id="{C4494BE1-E717-43CA-BFBF-F66290500581}"/>
                </a:ext>
              </a:extLst>
            </p:cNvPr>
            <p:cNvGrpSpPr/>
            <p:nvPr/>
          </p:nvGrpSpPr>
          <p:grpSpPr>
            <a:xfrm>
              <a:off x="4577038" y="2147036"/>
              <a:ext cx="377177" cy="464437"/>
              <a:chOff x="3671248" y="1508078"/>
              <a:chExt cx="522436" cy="643302"/>
            </a:xfrm>
          </p:grpSpPr>
          <p:sp>
            <p:nvSpPr>
              <p:cNvPr id="214" name="Isosceles Triangle 213">
                <a:extLst>
                  <a:ext uri="{FF2B5EF4-FFF2-40B4-BE49-F238E27FC236}">
                    <a16:creationId xmlns:a16="http://schemas.microsoft.com/office/drawing/2014/main" id="{BFAF9495-0F28-477F-A1DE-ECFB85E70A8F}"/>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15" name="Straight Connector 214">
                <a:extLst>
                  <a:ext uri="{FF2B5EF4-FFF2-40B4-BE49-F238E27FC236}">
                    <a16:creationId xmlns:a16="http://schemas.microsoft.com/office/drawing/2014/main" id="{986DD083-4468-4F2F-AE11-8F8F6C729222}"/>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5" name="Group 204">
              <a:extLst>
                <a:ext uri="{FF2B5EF4-FFF2-40B4-BE49-F238E27FC236}">
                  <a16:creationId xmlns:a16="http://schemas.microsoft.com/office/drawing/2014/main" id="{D7D25744-A41A-4F49-AB20-3AE74C4F6856}"/>
                </a:ext>
              </a:extLst>
            </p:cNvPr>
            <p:cNvGrpSpPr/>
            <p:nvPr/>
          </p:nvGrpSpPr>
          <p:grpSpPr>
            <a:xfrm>
              <a:off x="5413722" y="2318078"/>
              <a:ext cx="377177" cy="464437"/>
              <a:chOff x="3671248" y="1508078"/>
              <a:chExt cx="522436" cy="643302"/>
            </a:xfrm>
          </p:grpSpPr>
          <p:sp>
            <p:nvSpPr>
              <p:cNvPr id="212" name="Isosceles Triangle 211">
                <a:extLst>
                  <a:ext uri="{FF2B5EF4-FFF2-40B4-BE49-F238E27FC236}">
                    <a16:creationId xmlns:a16="http://schemas.microsoft.com/office/drawing/2014/main" id="{04A03C5F-0092-4957-950E-DEABA619BCBA}"/>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13" name="Straight Connector 212">
                <a:extLst>
                  <a:ext uri="{FF2B5EF4-FFF2-40B4-BE49-F238E27FC236}">
                    <a16:creationId xmlns:a16="http://schemas.microsoft.com/office/drawing/2014/main" id="{86A27C54-DD8A-45DB-B822-A5C99E5D2263}"/>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6" name="Group 205">
              <a:extLst>
                <a:ext uri="{FF2B5EF4-FFF2-40B4-BE49-F238E27FC236}">
                  <a16:creationId xmlns:a16="http://schemas.microsoft.com/office/drawing/2014/main" id="{A3FD5636-FDCA-44B0-ADF5-251D1FE5A414}"/>
                </a:ext>
              </a:extLst>
            </p:cNvPr>
            <p:cNvGrpSpPr/>
            <p:nvPr/>
          </p:nvGrpSpPr>
          <p:grpSpPr>
            <a:xfrm>
              <a:off x="6250406" y="2486460"/>
              <a:ext cx="377177" cy="464437"/>
              <a:chOff x="3671248" y="1508078"/>
              <a:chExt cx="522436" cy="643302"/>
            </a:xfrm>
          </p:grpSpPr>
          <p:sp>
            <p:nvSpPr>
              <p:cNvPr id="210" name="Isosceles Triangle 209">
                <a:extLst>
                  <a:ext uri="{FF2B5EF4-FFF2-40B4-BE49-F238E27FC236}">
                    <a16:creationId xmlns:a16="http://schemas.microsoft.com/office/drawing/2014/main" id="{5AD17104-1475-46C3-892E-423AA0157587}"/>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11" name="Straight Connector 210">
                <a:extLst>
                  <a:ext uri="{FF2B5EF4-FFF2-40B4-BE49-F238E27FC236}">
                    <a16:creationId xmlns:a16="http://schemas.microsoft.com/office/drawing/2014/main" id="{4061EFAF-0CD7-4019-AB12-04C99EC06CBA}"/>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31EF107F-5674-4A86-87DC-90CA27CD84EE}"/>
                </a:ext>
              </a:extLst>
            </p:cNvPr>
            <p:cNvGrpSpPr/>
            <p:nvPr/>
          </p:nvGrpSpPr>
          <p:grpSpPr>
            <a:xfrm>
              <a:off x="7087087" y="2658455"/>
              <a:ext cx="377177" cy="464437"/>
              <a:chOff x="3671248" y="1508078"/>
              <a:chExt cx="522436" cy="643302"/>
            </a:xfrm>
          </p:grpSpPr>
          <p:sp>
            <p:nvSpPr>
              <p:cNvPr id="208" name="Isosceles Triangle 207">
                <a:extLst>
                  <a:ext uri="{FF2B5EF4-FFF2-40B4-BE49-F238E27FC236}">
                    <a16:creationId xmlns:a16="http://schemas.microsoft.com/office/drawing/2014/main" id="{BC3BC9CB-27D8-4C25-B189-E3C71FEF314B}"/>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09" name="Straight Connector 208">
                <a:extLst>
                  <a:ext uri="{FF2B5EF4-FFF2-40B4-BE49-F238E27FC236}">
                    <a16:creationId xmlns:a16="http://schemas.microsoft.com/office/drawing/2014/main" id="{58AFB6A9-C30A-478B-84ED-E0A358A977FE}"/>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grpSp>
        <p:nvGrpSpPr>
          <p:cNvPr id="136" name="Group 135">
            <a:extLst>
              <a:ext uri="{FF2B5EF4-FFF2-40B4-BE49-F238E27FC236}">
                <a16:creationId xmlns:a16="http://schemas.microsoft.com/office/drawing/2014/main" id="{2EFC0EB6-4936-4DEE-A135-5E455F70CEBC}"/>
              </a:ext>
            </a:extLst>
          </p:cNvPr>
          <p:cNvGrpSpPr/>
          <p:nvPr/>
        </p:nvGrpSpPr>
        <p:grpSpPr>
          <a:xfrm>
            <a:off x="2903670" y="1933359"/>
            <a:ext cx="377177" cy="464437"/>
            <a:chOff x="3671248" y="1508078"/>
            <a:chExt cx="522436" cy="643302"/>
          </a:xfrm>
        </p:grpSpPr>
        <p:sp>
          <p:nvSpPr>
            <p:cNvPr id="152" name="Isosceles Triangle 151">
              <a:extLst>
                <a:ext uri="{FF2B5EF4-FFF2-40B4-BE49-F238E27FC236}">
                  <a16:creationId xmlns:a16="http://schemas.microsoft.com/office/drawing/2014/main" id="{80FDA985-24AC-4E46-B62A-11D9DA7BE5BE}"/>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53" name="Straight Connector 152">
              <a:extLst>
                <a:ext uri="{FF2B5EF4-FFF2-40B4-BE49-F238E27FC236}">
                  <a16:creationId xmlns:a16="http://schemas.microsoft.com/office/drawing/2014/main" id="{C2B531F4-17CB-4BE1-ABCE-AA43581E7E50}"/>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65A1A1D4-E5A1-480D-A035-5BABD71C1C19}"/>
              </a:ext>
            </a:extLst>
          </p:cNvPr>
          <p:cNvGrpSpPr/>
          <p:nvPr/>
        </p:nvGrpSpPr>
        <p:grpSpPr>
          <a:xfrm>
            <a:off x="3740354" y="2103572"/>
            <a:ext cx="377177" cy="464437"/>
            <a:chOff x="3671248" y="1508078"/>
            <a:chExt cx="522436" cy="643302"/>
          </a:xfrm>
        </p:grpSpPr>
        <p:sp>
          <p:nvSpPr>
            <p:cNvPr id="150" name="Isosceles Triangle 149">
              <a:extLst>
                <a:ext uri="{FF2B5EF4-FFF2-40B4-BE49-F238E27FC236}">
                  <a16:creationId xmlns:a16="http://schemas.microsoft.com/office/drawing/2014/main" id="{8E117E65-2202-4595-97C1-2A899F1E6F2F}"/>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51" name="Straight Connector 150">
              <a:extLst>
                <a:ext uri="{FF2B5EF4-FFF2-40B4-BE49-F238E27FC236}">
                  <a16:creationId xmlns:a16="http://schemas.microsoft.com/office/drawing/2014/main" id="{73539F1A-1CD3-45F9-8418-EA71CCBC176A}"/>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38" name="Group 137">
            <a:extLst>
              <a:ext uri="{FF2B5EF4-FFF2-40B4-BE49-F238E27FC236}">
                <a16:creationId xmlns:a16="http://schemas.microsoft.com/office/drawing/2014/main" id="{71C4B22E-DFA5-4346-A61A-78EFFAF1587B}"/>
              </a:ext>
            </a:extLst>
          </p:cNvPr>
          <p:cNvGrpSpPr/>
          <p:nvPr/>
        </p:nvGrpSpPr>
        <p:grpSpPr>
          <a:xfrm>
            <a:off x="4577038" y="2275505"/>
            <a:ext cx="377177" cy="464437"/>
            <a:chOff x="3671248" y="1508078"/>
            <a:chExt cx="522436" cy="643302"/>
          </a:xfrm>
        </p:grpSpPr>
        <p:sp>
          <p:nvSpPr>
            <p:cNvPr id="148" name="Isosceles Triangle 147">
              <a:extLst>
                <a:ext uri="{FF2B5EF4-FFF2-40B4-BE49-F238E27FC236}">
                  <a16:creationId xmlns:a16="http://schemas.microsoft.com/office/drawing/2014/main" id="{F2626689-F7F2-4003-8348-0AC21FE8977F}"/>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49" name="Straight Connector 148">
              <a:extLst>
                <a:ext uri="{FF2B5EF4-FFF2-40B4-BE49-F238E27FC236}">
                  <a16:creationId xmlns:a16="http://schemas.microsoft.com/office/drawing/2014/main" id="{6AB831C5-4814-4312-89E6-61C82113717B}"/>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0E7CFB81-1163-4BBD-ACE3-3443E3AE04F0}"/>
              </a:ext>
            </a:extLst>
          </p:cNvPr>
          <p:cNvGrpSpPr/>
          <p:nvPr/>
        </p:nvGrpSpPr>
        <p:grpSpPr>
          <a:xfrm>
            <a:off x="5413722" y="2446547"/>
            <a:ext cx="377177" cy="464437"/>
            <a:chOff x="3671248" y="1508078"/>
            <a:chExt cx="522436" cy="643302"/>
          </a:xfrm>
        </p:grpSpPr>
        <p:sp>
          <p:nvSpPr>
            <p:cNvPr id="146" name="Isosceles Triangle 145">
              <a:extLst>
                <a:ext uri="{FF2B5EF4-FFF2-40B4-BE49-F238E27FC236}">
                  <a16:creationId xmlns:a16="http://schemas.microsoft.com/office/drawing/2014/main" id="{01F96D7D-EE3F-48E1-8B30-2D9F8F3E2E1B}"/>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47" name="Straight Connector 146">
              <a:extLst>
                <a:ext uri="{FF2B5EF4-FFF2-40B4-BE49-F238E27FC236}">
                  <a16:creationId xmlns:a16="http://schemas.microsoft.com/office/drawing/2014/main" id="{97EEC152-DCAA-448E-9801-1E267193BF24}"/>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40" name="Group 139">
            <a:extLst>
              <a:ext uri="{FF2B5EF4-FFF2-40B4-BE49-F238E27FC236}">
                <a16:creationId xmlns:a16="http://schemas.microsoft.com/office/drawing/2014/main" id="{4C1509BF-8F1E-4E86-91EB-7E34FBEBACF1}"/>
              </a:ext>
            </a:extLst>
          </p:cNvPr>
          <p:cNvGrpSpPr/>
          <p:nvPr/>
        </p:nvGrpSpPr>
        <p:grpSpPr>
          <a:xfrm>
            <a:off x="6250406" y="2614929"/>
            <a:ext cx="377177" cy="464437"/>
            <a:chOff x="3671248" y="1508078"/>
            <a:chExt cx="522436" cy="643302"/>
          </a:xfrm>
        </p:grpSpPr>
        <p:sp>
          <p:nvSpPr>
            <p:cNvPr id="144" name="Isosceles Triangle 143">
              <a:extLst>
                <a:ext uri="{FF2B5EF4-FFF2-40B4-BE49-F238E27FC236}">
                  <a16:creationId xmlns:a16="http://schemas.microsoft.com/office/drawing/2014/main" id="{4C260A5A-6376-445B-82F0-4E2C776EBB44}"/>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45" name="Straight Connector 144">
              <a:extLst>
                <a:ext uri="{FF2B5EF4-FFF2-40B4-BE49-F238E27FC236}">
                  <a16:creationId xmlns:a16="http://schemas.microsoft.com/office/drawing/2014/main" id="{54488999-FD80-4371-9F87-C5D3DACE4411}"/>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41" name="Group 140">
            <a:extLst>
              <a:ext uri="{FF2B5EF4-FFF2-40B4-BE49-F238E27FC236}">
                <a16:creationId xmlns:a16="http://schemas.microsoft.com/office/drawing/2014/main" id="{9C54B8BF-5C59-4D93-B815-1EA77738556F}"/>
              </a:ext>
            </a:extLst>
          </p:cNvPr>
          <p:cNvGrpSpPr/>
          <p:nvPr/>
        </p:nvGrpSpPr>
        <p:grpSpPr>
          <a:xfrm>
            <a:off x="7087087" y="2786924"/>
            <a:ext cx="377177" cy="464437"/>
            <a:chOff x="3671248" y="1508078"/>
            <a:chExt cx="522436" cy="643302"/>
          </a:xfrm>
        </p:grpSpPr>
        <p:sp>
          <p:nvSpPr>
            <p:cNvPr id="142" name="Isosceles Triangle 141">
              <a:extLst>
                <a:ext uri="{FF2B5EF4-FFF2-40B4-BE49-F238E27FC236}">
                  <a16:creationId xmlns:a16="http://schemas.microsoft.com/office/drawing/2014/main" id="{1AAC0D62-C25D-4EEA-8D4F-3BAA54D16724}"/>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43" name="Straight Connector 142">
              <a:extLst>
                <a:ext uri="{FF2B5EF4-FFF2-40B4-BE49-F238E27FC236}">
                  <a16:creationId xmlns:a16="http://schemas.microsoft.com/office/drawing/2014/main" id="{96E21E77-26F3-4AB7-9B53-FB98187B33D3}"/>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7AF5308B-DEF4-4C16-ADF8-BE6F17BF4A7D}"/>
              </a:ext>
            </a:extLst>
          </p:cNvPr>
          <p:cNvGrpSpPr/>
          <p:nvPr/>
        </p:nvGrpSpPr>
        <p:grpSpPr>
          <a:xfrm>
            <a:off x="2066986" y="1761367"/>
            <a:ext cx="377177" cy="464437"/>
            <a:chOff x="3671248" y="1508078"/>
            <a:chExt cx="522436" cy="643302"/>
          </a:xfrm>
        </p:grpSpPr>
        <p:sp>
          <p:nvSpPr>
            <p:cNvPr id="154" name="Isosceles Triangle 153">
              <a:extLst>
                <a:ext uri="{FF2B5EF4-FFF2-40B4-BE49-F238E27FC236}">
                  <a16:creationId xmlns:a16="http://schemas.microsoft.com/office/drawing/2014/main" id="{B8497A12-37F4-4985-BED3-5DD4AC5886D6}"/>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55" name="Straight Connector 154">
              <a:extLst>
                <a:ext uri="{FF2B5EF4-FFF2-40B4-BE49-F238E27FC236}">
                  <a16:creationId xmlns:a16="http://schemas.microsoft.com/office/drawing/2014/main" id="{2AB038EA-65F6-4C9D-B31A-F5CBC127C521}"/>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96" name="TextBox 95">
            <a:extLst>
              <a:ext uri="{FF2B5EF4-FFF2-40B4-BE49-F238E27FC236}">
                <a16:creationId xmlns:a16="http://schemas.microsoft.com/office/drawing/2014/main" id="{128E8EE0-8B2D-4E9F-A944-CEE9E9EDC65E}"/>
              </a:ext>
            </a:extLst>
          </p:cNvPr>
          <p:cNvSpPr txBox="1"/>
          <p:nvPr/>
        </p:nvSpPr>
        <p:spPr>
          <a:xfrm>
            <a:off x="7657916" y="3113037"/>
            <a:ext cx="1319284" cy="646331"/>
          </a:xfrm>
          <a:prstGeom prst="rect">
            <a:avLst/>
          </a:prstGeom>
          <a:noFill/>
        </p:spPr>
        <p:txBody>
          <a:bodyPr wrap="square" rtlCol="0">
            <a:spAutoFit/>
          </a:bodyPr>
          <a:lstStyle/>
          <a:p>
            <a:pPr algn="ctr"/>
            <a:r>
              <a:rPr lang="en-US" dirty="0">
                <a:solidFill>
                  <a:srgbClr val="E7E6E6"/>
                </a:solidFill>
              </a:rPr>
              <a:t>Synthetic</a:t>
            </a:r>
          </a:p>
          <a:p>
            <a:pPr algn="ctr"/>
            <a:r>
              <a:rPr lang="en-US" dirty="0">
                <a:solidFill>
                  <a:srgbClr val="E7E6E6"/>
                </a:solidFill>
              </a:rPr>
              <a:t>Aperture</a:t>
            </a:r>
          </a:p>
        </p:txBody>
      </p:sp>
      <p:sp>
        <p:nvSpPr>
          <p:cNvPr id="99" name="Freeform: Shape 29">
            <a:extLst>
              <a:ext uri="{FF2B5EF4-FFF2-40B4-BE49-F238E27FC236}">
                <a16:creationId xmlns:a16="http://schemas.microsoft.com/office/drawing/2014/main" id="{5F9213B4-869C-4AB0-948B-6426059AF080}"/>
              </a:ext>
            </a:extLst>
          </p:cNvPr>
          <p:cNvSpPr/>
          <p:nvPr/>
        </p:nvSpPr>
        <p:spPr>
          <a:xfrm>
            <a:off x="690" y="-379242"/>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Our Idea: Directly estimate the curvature of the object</a:t>
            </a:r>
          </a:p>
        </p:txBody>
      </p:sp>
      <p:sp>
        <p:nvSpPr>
          <p:cNvPr id="100" name="Freeform: Shape 29">
            <a:extLst>
              <a:ext uri="{FF2B5EF4-FFF2-40B4-BE49-F238E27FC236}">
                <a16:creationId xmlns:a16="http://schemas.microsoft.com/office/drawing/2014/main" id="{D926FCBF-DE4E-44F1-BC82-3EC6C0839FC9}"/>
              </a:ext>
            </a:extLst>
          </p:cNvPr>
          <p:cNvSpPr/>
          <p:nvPr/>
        </p:nvSpPr>
        <p:spPr>
          <a:xfrm>
            <a:off x="0" y="1758"/>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by estimating surface normal vectors</a:t>
            </a:r>
          </a:p>
        </p:txBody>
      </p:sp>
      <p:sp>
        <p:nvSpPr>
          <p:cNvPr id="326" name="TextBox 325">
            <a:extLst>
              <a:ext uri="{FF2B5EF4-FFF2-40B4-BE49-F238E27FC236}">
                <a16:creationId xmlns:a16="http://schemas.microsoft.com/office/drawing/2014/main" id="{FD67039C-3A6B-4D75-917B-69A1A48E7317}"/>
              </a:ext>
            </a:extLst>
          </p:cNvPr>
          <p:cNvSpPr txBox="1"/>
          <p:nvPr/>
        </p:nvSpPr>
        <p:spPr>
          <a:xfrm>
            <a:off x="2636121" y="2814848"/>
            <a:ext cx="1044629" cy="1200329"/>
          </a:xfrm>
          <a:prstGeom prst="rect">
            <a:avLst/>
          </a:prstGeom>
          <a:noFill/>
        </p:spPr>
        <p:txBody>
          <a:bodyPr wrap="square" rtlCol="0">
            <a:spAutoFit/>
          </a:bodyPr>
          <a:lstStyle/>
          <a:p>
            <a:pPr algn="ctr"/>
            <a:r>
              <a:rPr lang="en-US" dirty="0">
                <a:solidFill>
                  <a:schemeClr val="bg1"/>
                </a:solidFill>
              </a:rPr>
              <a:t>Surface Normal Vector Field</a:t>
            </a:r>
          </a:p>
        </p:txBody>
      </p:sp>
      <p:grpSp>
        <p:nvGrpSpPr>
          <p:cNvPr id="222" name="Group 221">
            <a:extLst>
              <a:ext uri="{FF2B5EF4-FFF2-40B4-BE49-F238E27FC236}">
                <a16:creationId xmlns:a16="http://schemas.microsoft.com/office/drawing/2014/main" id="{B6960D6A-4FB6-4453-AB7D-A70BCB21BB63}"/>
              </a:ext>
            </a:extLst>
          </p:cNvPr>
          <p:cNvGrpSpPr/>
          <p:nvPr/>
        </p:nvGrpSpPr>
        <p:grpSpPr>
          <a:xfrm>
            <a:off x="4182682" y="4065052"/>
            <a:ext cx="911016" cy="616189"/>
            <a:chOff x="7004259" y="3727450"/>
            <a:chExt cx="911016" cy="616189"/>
          </a:xfrm>
        </p:grpSpPr>
        <p:grpSp>
          <p:nvGrpSpPr>
            <p:cNvPr id="223" name="Group 222">
              <a:extLst>
                <a:ext uri="{FF2B5EF4-FFF2-40B4-BE49-F238E27FC236}">
                  <a16:creationId xmlns:a16="http://schemas.microsoft.com/office/drawing/2014/main" id="{00F60498-1D71-4B5A-9F8B-6843B2ECDD86}"/>
                </a:ext>
              </a:extLst>
            </p:cNvPr>
            <p:cNvGrpSpPr/>
            <p:nvPr/>
          </p:nvGrpSpPr>
          <p:grpSpPr>
            <a:xfrm>
              <a:off x="7004259" y="3727450"/>
              <a:ext cx="555800" cy="458707"/>
              <a:chOff x="7004259" y="3727450"/>
              <a:chExt cx="555800" cy="458707"/>
            </a:xfrm>
          </p:grpSpPr>
          <p:cxnSp>
            <p:nvCxnSpPr>
              <p:cNvPr id="244" name="Straight Arrow Connector 243">
                <a:extLst>
                  <a:ext uri="{FF2B5EF4-FFF2-40B4-BE49-F238E27FC236}">
                    <a16:creationId xmlns:a16="http://schemas.microsoft.com/office/drawing/2014/main" id="{ACA41ED9-3E96-4FA6-B4D5-E95250340B17}"/>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45" name="Straight Arrow Connector 244">
                <a:extLst>
                  <a:ext uri="{FF2B5EF4-FFF2-40B4-BE49-F238E27FC236}">
                    <a16:creationId xmlns:a16="http://schemas.microsoft.com/office/drawing/2014/main" id="{C549E879-0C79-4E4C-BDCB-5C403A9E06C7}"/>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46" name="Straight Arrow Connector 245">
                <a:extLst>
                  <a:ext uri="{FF2B5EF4-FFF2-40B4-BE49-F238E27FC236}">
                    <a16:creationId xmlns:a16="http://schemas.microsoft.com/office/drawing/2014/main" id="{E9858CFA-18F4-4167-86D2-64B2A71B0E31}"/>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47" name="Straight Arrow Connector 246">
                <a:extLst>
                  <a:ext uri="{FF2B5EF4-FFF2-40B4-BE49-F238E27FC236}">
                    <a16:creationId xmlns:a16="http://schemas.microsoft.com/office/drawing/2014/main" id="{83A83A59-A3C2-4FB6-9D51-5DA498E26EC4}"/>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4" name="Group 223">
              <a:extLst>
                <a:ext uri="{FF2B5EF4-FFF2-40B4-BE49-F238E27FC236}">
                  <a16:creationId xmlns:a16="http://schemas.microsoft.com/office/drawing/2014/main" id="{01EAC143-3CE0-4DDD-9879-306EB6432B84}"/>
                </a:ext>
              </a:extLst>
            </p:cNvPr>
            <p:cNvGrpSpPr/>
            <p:nvPr/>
          </p:nvGrpSpPr>
          <p:grpSpPr>
            <a:xfrm>
              <a:off x="7234939" y="4065905"/>
              <a:ext cx="680336" cy="277734"/>
              <a:chOff x="7234939" y="4065905"/>
              <a:chExt cx="680336" cy="277734"/>
            </a:xfrm>
          </p:grpSpPr>
          <p:cxnSp>
            <p:nvCxnSpPr>
              <p:cNvPr id="240" name="Straight Arrow Connector 239">
                <a:extLst>
                  <a:ext uri="{FF2B5EF4-FFF2-40B4-BE49-F238E27FC236}">
                    <a16:creationId xmlns:a16="http://schemas.microsoft.com/office/drawing/2014/main" id="{E22EB7CB-F3AE-43F0-AED3-314B6A719C59}"/>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41" name="Straight Arrow Connector 240">
                <a:extLst>
                  <a:ext uri="{FF2B5EF4-FFF2-40B4-BE49-F238E27FC236}">
                    <a16:creationId xmlns:a16="http://schemas.microsoft.com/office/drawing/2014/main" id="{5E2BBA10-3E00-4AFF-9DA7-353CEA7A712F}"/>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42" name="Straight Arrow Connector 241">
                <a:extLst>
                  <a:ext uri="{FF2B5EF4-FFF2-40B4-BE49-F238E27FC236}">
                    <a16:creationId xmlns:a16="http://schemas.microsoft.com/office/drawing/2014/main" id="{D9E7B8F6-1B64-4641-A0E4-890D5A317476}"/>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43" name="Straight Arrow Connector 242">
                <a:extLst>
                  <a:ext uri="{FF2B5EF4-FFF2-40B4-BE49-F238E27FC236}">
                    <a16:creationId xmlns:a16="http://schemas.microsoft.com/office/drawing/2014/main" id="{E9D0D68B-052D-4109-ADC8-F51D4B51BC7B}"/>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5" name="Group 224">
              <a:extLst>
                <a:ext uri="{FF2B5EF4-FFF2-40B4-BE49-F238E27FC236}">
                  <a16:creationId xmlns:a16="http://schemas.microsoft.com/office/drawing/2014/main" id="{C903514D-7FB0-421E-83E1-7FAE7A6C3F0E}"/>
                </a:ext>
              </a:extLst>
            </p:cNvPr>
            <p:cNvGrpSpPr/>
            <p:nvPr/>
          </p:nvGrpSpPr>
          <p:grpSpPr>
            <a:xfrm>
              <a:off x="7196839" y="3847465"/>
              <a:ext cx="604136" cy="414894"/>
              <a:chOff x="7196839" y="3847465"/>
              <a:chExt cx="604136" cy="414894"/>
            </a:xfrm>
          </p:grpSpPr>
          <p:cxnSp>
            <p:nvCxnSpPr>
              <p:cNvPr id="236" name="Straight Arrow Connector 235">
                <a:extLst>
                  <a:ext uri="{FF2B5EF4-FFF2-40B4-BE49-F238E27FC236}">
                    <a16:creationId xmlns:a16="http://schemas.microsoft.com/office/drawing/2014/main" id="{6A2EF158-8713-4BCC-B09F-966B9DEBFFA7}"/>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37" name="Straight Arrow Connector 236">
                <a:extLst>
                  <a:ext uri="{FF2B5EF4-FFF2-40B4-BE49-F238E27FC236}">
                    <a16:creationId xmlns:a16="http://schemas.microsoft.com/office/drawing/2014/main" id="{8859B08E-19E3-40B9-8ACA-D8F7EE5A440B}"/>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a:extLst>
                  <a:ext uri="{FF2B5EF4-FFF2-40B4-BE49-F238E27FC236}">
                    <a16:creationId xmlns:a16="http://schemas.microsoft.com/office/drawing/2014/main" id="{E214B0A1-E1D7-46E6-904F-EE738FA16B9D}"/>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39" name="Straight Arrow Connector 238">
                <a:extLst>
                  <a:ext uri="{FF2B5EF4-FFF2-40B4-BE49-F238E27FC236}">
                    <a16:creationId xmlns:a16="http://schemas.microsoft.com/office/drawing/2014/main" id="{31D8EF0D-7FC5-414E-B14A-FF2EC90F0236}"/>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6" name="Group 225">
              <a:extLst>
                <a:ext uri="{FF2B5EF4-FFF2-40B4-BE49-F238E27FC236}">
                  <a16:creationId xmlns:a16="http://schemas.microsoft.com/office/drawing/2014/main" id="{3234F59C-6FE5-4503-9ED6-B5A83D4AC028}"/>
                </a:ext>
              </a:extLst>
            </p:cNvPr>
            <p:cNvGrpSpPr/>
            <p:nvPr/>
          </p:nvGrpSpPr>
          <p:grpSpPr>
            <a:xfrm>
              <a:off x="7148579" y="3754755"/>
              <a:ext cx="524126" cy="464424"/>
              <a:chOff x="7148579" y="3754755"/>
              <a:chExt cx="524126" cy="464424"/>
            </a:xfrm>
          </p:grpSpPr>
          <p:cxnSp>
            <p:nvCxnSpPr>
              <p:cNvPr id="232" name="Straight Arrow Connector 231">
                <a:extLst>
                  <a:ext uri="{FF2B5EF4-FFF2-40B4-BE49-F238E27FC236}">
                    <a16:creationId xmlns:a16="http://schemas.microsoft.com/office/drawing/2014/main" id="{44064346-8FAB-47DC-B567-72615D85DBB7}"/>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33" name="Straight Arrow Connector 232">
                <a:extLst>
                  <a:ext uri="{FF2B5EF4-FFF2-40B4-BE49-F238E27FC236}">
                    <a16:creationId xmlns:a16="http://schemas.microsoft.com/office/drawing/2014/main" id="{E6E2F8F1-8F8F-46CE-97C3-4946B7C9E3F1}"/>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34" name="Straight Arrow Connector 233">
                <a:extLst>
                  <a:ext uri="{FF2B5EF4-FFF2-40B4-BE49-F238E27FC236}">
                    <a16:creationId xmlns:a16="http://schemas.microsoft.com/office/drawing/2014/main" id="{329808FA-2775-47F6-90AB-5C7C1ECCA303}"/>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35" name="Straight Arrow Connector 234">
                <a:extLst>
                  <a:ext uri="{FF2B5EF4-FFF2-40B4-BE49-F238E27FC236}">
                    <a16:creationId xmlns:a16="http://schemas.microsoft.com/office/drawing/2014/main" id="{712A7718-9599-423B-A21B-FDE5B66E4EC8}"/>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CFEE2309-446B-4EBE-9AB9-A8ECF6CF1FE9}"/>
                </a:ext>
              </a:extLst>
            </p:cNvPr>
            <p:cNvGrpSpPr/>
            <p:nvPr/>
          </p:nvGrpSpPr>
          <p:grpSpPr>
            <a:xfrm>
              <a:off x="7227319" y="3965575"/>
              <a:ext cx="661286" cy="342504"/>
              <a:chOff x="7227319" y="3965575"/>
              <a:chExt cx="661286" cy="342504"/>
            </a:xfrm>
          </p:grpSpPr>
          <p:cxnSp>
            <p:nvCxnSpPr>
              <p:cNvPr id="228" name="Straight Arrow Connector 227">
                <a:extLst>
                  <a:ext uri="{FF2B5EF4-FFF2-40B4-BE49-F238E27FC236}">
                    <a16:creationId xmlns:a16="http://schemas.microsoft.com/office/drawing/2014/main" id="{87884004-7434-417D-81DD-3362EF2DD609}"/>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29" name="Straight Arrow Connector 228">
                <a:extLst>
                  <a:ext uri="{FF2B5EF4-FFF2-40B4-BE49-F238E27FC236}">
                    <a16:creationId xmlns:a16="http://schemas.microsoft.com/office/drawing/2014/main" id="{9823E7FB-B469-4B71-A6F8-FC4773C94572}"/>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30" name="Straight Arrow Connector 229">
                <a:extLst>
                  <a:ext uri="{FF2B5EF4-FFF2-40B4-BE49-F238E27FC236}">
                    <a16:creationId xmlns:a16="http://schemas.microsoft.com/office/drawing/2014/main" id="{329C39A0-1B42-4C05-8E72-E27E98A57182}"/>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31" name="Straight Arrow Connector 230">
                <a:extLst>
                  <a:ext uri="{FF2B5EF4-FFF2-40B4-BE49-F238E27FC236}">
                    <a16:creationId xmlns:a16="http://schemas.microsoft.com/office/drawing/2014/main" id="{6A4EA171-B752-40B0-A9DA-5B7D0B97E1D4}"/>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48" name="Group 247">
            <a:extLst>
              <a:ext uri="{FF2B5EF4-FFF2-40B4-BE49-F238E27FC236}">
                <a16:creationId xmlns:a16="http://schemas.microsoft.com/office/drawing/2014/main" id="{4285B50A-322D-4768-9159-2320429B8F01}"/>
              </a:ext>
            </a:extLst>
          </p:cNvPr>
          <p:cNvGrpSpPr/>
          <p:nvPr/>
        </p:nvGrpSpPr>
        <p:grpSpPr>
          <a:xfrm>
            <a:off x="4112832" y="3858677"/>
            <a:ext cx="1202481" cy="805418"/>
            <a:chOff x="6934409" y="3521075"/>
            <a:chExt cx="1202481" cy="805418"/>
          </a:xfrm>
        </p:grpSpPr>
        <p:grpSp>
          <p:nvGrpSpPr>
            <p:cNvPr id="249" name="Group 248">
              <a:extLst>
                <a:ext uri="{FF2B5EF4-FFF2-40B4-BE49-F238E27FC236}">
                  <a16:creationId xmlns:a16="http://schemas.microsoft.com/office/drawing/2014/main" id="{7666FEDD-D7E3-46F8-B9C2-822BDB1992F0}"/>
                </a:ext>
              </a:extLst>
            </p:cNvPr>
            <p:cNvGrpSpPr/>
            <p:nvPr/>
          </p:nvGrpSpPr>
          <p:grpSpPr>
            <a:xfrm>
              <a:off x="6934409" y="3521075"/>
              <a:ext cx="555800" cy="458707"/>
              <a:chOff x="6934409" y="3521075"/>
              <a:chExt cx="555800" cy="458707"/>
            </a:xfrm>
          </p:grpSpPr>
          <p:cxnSp>
            <p:nvCxnSpPr>
              <p:cNvPr id="342" name="Straight Arrow Connector 341">
                <a:extLst>
                  <a:ext uri="{FF2B5EF4-FFF2-40B4-BE49-F238E27FC236}">
                    <a16:creationId xmlns:a16="http://schemas.microsoft.com/office/drawing/2014/main" id="{84007262-B5A8-46DE-BABF-CE5062E606A0}"/>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343" name="Straight Arrow Connector 342">
                <a:extLst>
                  <a:ext uri="{FF2B5EF4-FFF2-40B4-BE49-F238E27FC236}">
                    <a16:creationId xmlns:a16="http://schemas.microsoft.com/office/drawing/2014/main" id="{1EE25361-6080-47E5-8238-30EE0D6672FD}"/>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344" name="Straight Arrow Connector 343">
                <a:extLst>
                  <a:ext uri="{FF2B5EF4-FFF2-40B4-BE49-F238E27FC236}">
                    <a16:creationId xmlns:a16="http://schemas.microsoft.com/office/drawing/2014/main" id="{6BDBF5BD-E215-47A3-8D70-2140ADD99E41}"/>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345" name="Straight Arrow Connector 344">
                <a:extLst>
                  <a:ext uri="{FF2B5EF4-FFF2-40B4-BE49-F238E27FC236}">
                    <a16:creationId xmlns:a16="http://schemas.microsoft.com/office/drawing/2014/main" id="{161DCEF4-380D-4A50-8849-B57115854729}"/>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0" name="Group 249">
              <a:extLst>
                <a:ext uri="{FF2B5EF4-FFF2-40B4-BE49-F238E27FC236}">
                  <a16:creationId xmlns:a16="http://schemas.microsoft.com/office/drawing/2014/main" id="{61EDE285-BC8C-4AEB-9764-DF19136ECBA0}"/>
                </a:ext>
              </a:extLst>
            </p:cNvPr>
            <p:cNvGrpSpPr/>
            <p:nvPr/>
          </p:nvGrpSpPr>
          <p:grpSpPr>
            <a:xfrm>
              <a:off x="7456554" y="4048760"/>
              <a:ext cx="680336" cy="277733"/>
              <a:chOff x="7456554" y="4048760"/>
              <a:chExt cx="680336" cy="277733"/>
            </a:xfrm>
          </p:grpSpPr>
          <p:cxnSp>
            <p:nvCxnSpPr>
              <p:cNvPr id="338" name="Straight Arrow Connector 337">
                <a:extLst>
                  <a:ext uri="{FF2B5EF4-FFF2-40B4-BE49-F238E27FC236}">
                    <a16:creationId xmlns:a16="http://schemas.microsoft.com/office/drawing/2014/main" id="{38EBEF1C-7517-4281-AC35-2DC0AF76AE9C}"/>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339" name="Straight Arrow Connector 338">
                <a:extLst>
                  <a:ext uri="{FF2B5EF4-FFF2-40B4-BE49-F238E27FC236}">
                    <a16:creationId xmlns:a16="http://schemas.microsoft.com/office/drawing/2014/main" id="{7585C4F5-C21F-47C3-9DDE-85837E821264}"/>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340" name="Straight Arrow Connector 339">
                <a:extLst>
                  <a:ext uri="{FF2B5EF4-FFF2-40B4-BE49-F238E27FC236}">
                    <a16:creationId xmlns:a16="http://schemas.microsoft.com/office/drawing/2014/main" id="{7826DAE6-E4AD-474E-AAAC-E0055B20A0ED}"/>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Straight Arrow Connector 340">
                <a:extLst>
                  <a:ext uri="{FF2B5EF4-FFF2-40B4-BE49-F238E27FC236}">
                    <a16:creationId xmlns:a16="http://schemas.microsoft.com/office/drawing/2014/main" id="{60F8A192-95D4-44CF-BFC8-30FD05AE1575}"/>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1" name="Group 250">
              <a:extLst>
                <a:ext uri="{FF2B5EF4-FFF2-40B4-BE49-F238E27FC236}">
                  <a16:creationId xmlns:a16="http://schemas.microsoft.com/office/drawing/2014/main" id="{AD13D9C7-631E-43EB-8D3F-6842DC0BADF6}"/>
                </a:ext>
              </a:extLst>
            </p:cNvPr>
            <p:cNvGrpSpPr/>
            <p:nvPr/>
          </p:nvGrpSpPr>
          <p:grpSpPr>
            <a:xfrm>
              <a:off x="7316219" y="3686175"/>
              <a:ext cx="604136" cy="414894"/>
              <a:chOff x="7316219" y="3686175"/>
              <a:chExt cx="604136" cy="414894"/>
            </a:xfrm>
          </p:grpSpPr>
          <p:cxnSp>
            <p:nvCxnSpPr>
              <p:cNvPr id="334" name="Straight Arrow Connector 333">
                <a:extLst>
                  <a:ext uri="{FF2B5EF4-FFF2-40B4-BE49-F238E27FC236}">
                    <a16:creationId xmlns:a16="http://schemas.microsoft.com/office/drawing/2014/main" id="{59ADFB7C-C497-422C-AEBF-1884261AAFA2}"/>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335" name="Straight Arrow Connector 334">
                <a:extLst>
                  <a:ext uri="{FF2B5EF4-FFF2-40B4-BE49-F238E27FC236}">
                    <a16:creationId xmlns:a16="http://schemas.microsoft.com/office/drawing/2014/main" id="{DBA02AF5-7DDE-4BAA-BB50-72416CA1C484}"/>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336" name="Straight Arrow Connector 335">
                <a:extLst>
                  <a:ext uri="{FF2B5EF4-FFF2-40B4-BE49-F238E27FC236}">
                    <a16:creationId xmlns:a16="http://schemas.microsoft.com/office/drawing/2014/main" id="{CF7165E1-F3CF-475F-82E6-AA1FE17A7C93}"/>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337" name="Straight Arrow Connector 336">
                <a:extLst>
                  <a:ext uri="{FF2B5EF4-FFF2-40B4-BE49-F238E27FC236}">
                    <a16:creationId xmlns:a16="http://schemas.microsoft.com/office/drawing/2014/main" id="{5D58BB90-BCC3-479E-8A77-C64799EC4921}"/>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2" name="Group 251">
              <a:extLst>
                <a:ext uri="{FF2B5EF4-FFF2-40B4-BE49-F238E27FC236}">
                  <a16:creationId xmlns:a16="http://schemas.microsoft.com/office/drawing/2014/main" id="{97452A1E-4571-4B08-B95E-6F5AEF1B2E3C}"/>
                </a:ext>
              </a:extLst>
            </p:cNvPr>
            <p:cNvGrpSpPr/>
            <p:nvPr/>
          </p:nvGrpSpPr>
          <p:grpSpPr>
            <a:xfrm>
              <a:off x="7187314" y="3540760"/>
              <a:ext cx="524126" cy="464424"/>
              <a:chOff x="7187314" y="3540760"/>
              <a:chExt cx="524126" cy="464424"/>
            </a:xfrm>
          </p:grpSpPr>
          <p:cxnSp>
            <p:nvCxnSpPr>
              <p:cNvPr id="330" name="Straight Arrow Connector 329">
                <a:extLst>
                  <a:ext uri="{FF2B5EF4-FFF2-40B4-BE49-F238E27FC236}">
                    <a16:creationId xmlns:a16="http://schemas.microsoft.com/office/drawing/2014/main" id="{F79EC26F-833C-4FC5-99C5-1B4E0E6F763F}"/>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331" name="Straight Arrow Connector 330">
                <a:extLst>
                  <a:ext uri="{FF2B5EF4-FFF2-40B4-BE49-F238E27FC236}">
                    <a16:creationId xmlns:a16="http://schemas.microsoft.com/office/drawing/2014/main" id="{17DEF9C0-46D4-4A97-892C-BFFEEE4AE752}"/>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332" name="Straight Arrow Connector 331">
                <a:extLst>
                  <a:ext uri="{FF2B5EF4-FFF2-40B4-BE49-F238E27FC236}">
                    <a16:creationId xmlns:a16="http://schemas.microsoft.com/office/drawing/2014/main" id="{2F08DF07-3F72-48C7-9EB5-81B992CBC9F8}"/>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333" name="Straight Arrow Connector 332">
                <a:extLst>
                  <a:ext uri="{FF2B5EF4-FFF2-40B4-BE49-F238E27FC236}">
                    <a16:creationId xmlns:a16="http://schemas.microsoft.com/office/drawing/2014/main" id="{3B35712F-F3BB-4240-89E9-71B82B161EBC}"/>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3" name="Group 282">
              <a:extLst>
                <a:ext uri="{FF2B5EF4-FFF2-40B4-BE49-F238E27FC236}">
                  <a16:creationId xmlns:a16="http://schemas.microsoft.com/office/drawing/2014/main" id="{5B009D84-7526-4D1E-9752-84CD4E31B5D4}"/>
                </a:ext>
              </a:extLst>
            </p:cNvPr>
            <p:cNvGrpSpPr/>
            <p:nvPr/>
          </p:nvGrpSpPr>
          <p:grpSpPr>
            <a:xfrm>
              <a:off x="7398769" y="3885565"/>
              <a:ext cx="661286" cy="342504"/>
              <a:chOff x="7398769" y="3885565"/>
              <a:chExt cx="661286" cy="342504"/>
            </a:xfrm>
          </p:grpSpPr>
          <p:cxnSp>
            <p:nvCxnSpPr>
              <p:cNvPr id="284" name="Straight Arrow Connector 283">
                <a:extLst>
                  <a:ext uri="{FF2B5EF4-FFF2-40B4-BE49-F238E27FC236}">
                    <a16:creationId xmlns:a16="http://schemas.microsoft.com/office/drawing/2014/main" id="{342997C5-FF54-4C05-9E19-BDB4D0E78F7E}"/>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327" name="Straight Arrow Connector 326">
                <a:extLst>
                  <a:ext uri="{FF2B5EF4-FFF2-40B4-BE49-F238E27FC236}">
                    <a16:creationId xmlns:a16="http://schemas.microsoft.com/office/drawing/2014/main" id="{2CF67C79-9986-4B6A-B9CC-1921C5D6D854}"/>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328" name="Straight Arrow Connector 327">
                <a:extLst>
                  <a:ext uri="{FF2B5EF4-FFF2-40B4-BE49-F238E27FC236}">
                    <a16:creationId xmlns:a16="http://schemas.microsoft.com/office/drawing/2014/main" id="{E31C298E-812C-44FB-AEB6-98C14E3707AD}"/>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329" name="Straight Arrow Connector 328">
                <a:extLst>
                  <a:ext uri="{FF2B5EF4-FFF2-40B4-BE49-F238E27FC236}">
                    <a16:creationId xmlns:a16="http://schemas.microsoft.com/office/drawing/2014/main" id="{449D369C-91E2-49EF-8A05-3C8B5A4A7021}"/>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46" name="Group 345">
            <a:extLst>
              <a:ext uri="{FF2B5EF4-FFF2-40B4-BE49-F238E27FC236}">
                <a16:creationId xmlns:a16="http://schemas.microsoft.com/office/drawing/2014/main" id="{62C7FF41-03DB-4872-A857-E200CFBA0766}"/>
              </a:ext>
            </a:extLst>
          </p:cNvPr>
          <p:cNvGrpSpPr/>
          <p:nvPr/>
        </p:nvGrpSpPr>
        <p:grpSpPr>
          <a:xfrm>
            <a:off x="4039807" y="3645317"/>
            <a:ext cx="1504106" cy="1003538"/>
            <a:chOff x="6861384" y="3307715"/>
            <a:chExt cx="1504106" cy="1003538"/>
          </a:xfrm>
        </p:grpSpPr>
        <p:grpSp>
          <p:nvGrpSpPr>
            <p:cNvPr id="347" name="Group 346">
              <a:extLst>
                <a:ext uri="{FF2B5EF4-FFF2-40B4-BE49-F238E27FC236}">
                  <a16:creationId xmlns:a16="http://schemas.microsoft.com/office/drawing/2014/main" id="{E6EFA6A1-86E5-41D1-B4FA-EAB392B4459A}"/>
                </a:ext>
              </a:extLst>
            </p:cNvPr>
            <p:cNvGrpSpPr/>
            <p:nvPr/>
          </p:nvGrpSpPr>
          <p:grpSpPr>
            <a:xfrm>
              <a:off x="6861384" y="3307715"/>
              <a:ext cx="555800" cy="458707"/>
              <a:chOff x="6861384" y="3307715"/>
              <a:chExt cx="555800" cy="458707"/>
            </a:xfrm>
          </p:grpSpPr>
          <p:cxnSp>
            <p:nvCxnSpPr>
              <p:cNvPr id="368" name="Straight Arrow Connector 367">
                <a:extLst>
                  <a:ext uri="{FF2B5EF4-FFF2-40B4-BE49-F238E27FC236}">
                    <a16:creationId xmlns:a16="http://schemas.microsoft.com/office/drawing/2014/main" id="{D4CDD2A7-8C95-4603-B925-438BD3D2FBCC}"/>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69" name="Straight Arrow Connector 368">
                <a:extLst>
                  <a:ext uri="{FF2B5EF4-FFF2-40B4-BE49-F238E27FC236}">
                    <a16:creationId xmlns:a16="http://schemas.microsoft.com/office/drawing/2014/main" id="{9A22854B-D625-4B8B-8FC5-349F4BEDA04B}"/>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70" name="Straight Arrow Connector 369">
                <a:extLst>
                  <a:ext uri="{FF2B5EF4-FFF2-40B4-BE49-F238E27FC236}">
                    <a16:creationId xmlns:a16="http://schemas.microsoft.com/office/drawing/2014/main" id="{A9751508-B518-4097-92C7-50700F0A467C}"/>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71" name="Straight Arrow Connector 370">
                <a:extLst>
                  <a:ext uri="{FF2B5EF4-FFF2-40B4-BE49-F238E27FC236}">
                    <a16:creationId xmlns:a16="http://schemas.microsoft.com/office/drawing/2014/main" id="{E076E0DE-60D3-4377-BCAF-C22044A78823}"/>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8" name="Group 347">
              <a:extLst>
                <a:ext uri="{FF2B5EF4-FFF2-40B4-BE49-F238E27FC236}">
                  <a16:creationId xmlns:a16="http://schemas.microsoft.com/office/drawing/2014/main" id="{15D5F37C-2E83-4DE7-BF04-9F59E3669E8C}"/>
                </a:ext>
              </a:extLst>
            </p:cNvPr>
            <p:cNvGrpSpPr/>
            <p:nvPr/>
          </p:nvGrpSpPr>
          <p:grpSpPr>
            <a:xfrm>
              <a:off x="7685154" y="4033520"/>
              <a:ext cx="680336" cy="277733"/>
              <a:chOff x="7685154" y="4033520"/>
              <a:chExt cx="680336" cy="277733"/>
            </a:xfrm>
          </p:grpSpPr>
          <p:cxnSp>
            <p:nvCxnSpPr>
              <p:cNvPr id="364" name="Straight Arrow Connector 363">
                <a:extLst>
                  <a:ext uri="{FF2B5EF4-FFF2-40B4-BE49-F238E27FC236}">
                    <a16:creationId xmlns:a16="http://schemas.microsoft.com/office/drawing/2014/main" id="{E81791E4-6697-4E5E-9CDF-F08F9C757488}"/>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65" name="Straight Arrow Connector 364">
                <a:extLst>
                  <a:ext uri="{FF2B5EF4-FFF2-40B4-BE49-F238E27FC236}">
                    <a16:creationId xmlns:a16="http://schemas.microsoft.com/office/drawing/2014/main" id="{B9DC0DCF-9391-464F-A97D-F84ECB67D2B9}"/>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66" name="Straight Arrow Connector 365">
                <a:extLst>
                  <a:ext uri="{FF2B5EF4-FFF2-40B4-BE49-F238E27FC236}">
                    <a16:creationId xmlns:a16="http://schemas.microsoft.com/office/drawing/2014/main" id="{AF6E0BB2-A342-414E-A9B8-9930AFF752CC}"/>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Straight Arrow Connector 366">
                <a:extLst>
                  <a:ext uri="{FF2B5EF4-FFF2-40B4-BE49-F238E27FC236}">
                    <a16:creationId xmlns:a16="http://schemas.microsoft.com/office/drawing/2014/main" id="{48D1F9AC-DBD3-4F9C-9324-F715731F06D0}"/>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9" name="Group 348">
              <a:extLst>
                <a:ext uri="{FF2B5EF4-FFF2-40B4-BE49-F238E27FC236}">
                  <a16:creationId xmlns:a16="http://schemas.microsoft.com/office/drawing/2014/main" id="{D18375A9-B605-4D7C-80FC-09EC0B1E909E}"/>
                </a:ext>
              </a:extLst>
            </p:cNvPr>
            <p:cNvGrpSpPr/>
            <p:nvPr/>
          </p:nvGrpSpPr>
          <p:grpSpPr>
            <a:xfrm>
              <a:off x="7445124" y="3519170"/>
              <a:ext cx="604136" cy="414894"/>
              <a:chOff x="7445124" y="3519170"/>
              <a:chExt cx="604136" cy="414894"/>
            </a:xfrm>
          </p:grpSpPr>
          <p:cxnSp>
            <p:nvCxnSpPr>
              <p:cNvPr id="360" name="Straight Arrow Connector 359">
                <a:extLst>
                  <a:ext uri="{FF2B5EF4-FFF2-40B4-BE49-F238E27FC236}">
                    <a16:creationId xmlns:a16="http://schemas.microsoft.com/office/drawing/2014/main" id="{89EA2514-9E07-493A-869E-20DD3E926568}"/>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61" name="Straight Arrow Connector 360">
                <a:extLst>
                  <a:ext uri="{FF2B5EF4-FFF2-40B4-BE49-F238E27FC236}">
                    <a16:creationId xmlns:a16="http://schemas.microsoft.com/office/drawing/2014/main" id="{3CD2F569-C58A-4122-9121-0B50EB758F86}"/>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62" name="Straight Arrow Connector 361">
                <a:extLst>
                  <a:ext uri="{FF2B5EF4-FFF2-40B4-BE49-F238E27FC236}">
                    <a16:creationId xmlns:a16="http://schemas.microsoft.com/office/drawing/2014/main" id="{DC9955BC-4840-49F9-A4C2-65653B03ED6F}"/>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63" name="Straight Arrow Connector 362">
                <a:extLst>
                  <a:ext uri="{FF2B5EF4-FFF2-40B4-BE49-F238E27FC236}">
                    <a16:creationId xmlns:a16="http://schemas.microsoft.com/office/drawing/2014/main" id="{37B72D5A-D4D3-477B-AC93-7CB19A672319}"/>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0" name="Group 349">
              <a:extLst>
                <a:ext uri="{FF2B5EF4-FFF2-40B4-BE49-F238E27FC236}">
                  <a16:creationId xmlns:a16="http://schemas.microsoft.com/office/drawing/2014/main" id="{A22D5236-4B30-44A9-ADC4-84E55917732B}"/>
                </a:ext>
              </a:extLst>
            </p:cNvPr>
            <p:cNvGrpSpPr/>
            <p:nvPr/>
          </p:nvGrpSpPr>
          <p:grpSpPr>
            <a:xfrm>
              <a:off x="7226049" y="3326765"/>
              <a:ext cx="524126" cy="464424"/>
              <a:chOff x="7226049" y="3326765"/>
              <a:chExt cx="524126" cy="464424"/>
            </a:xfrm>
          </p:grpSpPr>
          <p:cxnSp>
            <p:nvCxnSpPr>
              <p:cNvPr id="356" name="Straight Arrow Connector 355">
                <a:extLst>
                  <a:ext uri="{FF2B5EF4-FFF2-40B4-BE49-F238E27FC236}">
                    <a16:creationId xmlns:a16="http://schemas.microsoft.com/office/drawing/2014/main" id="{E50DF65C-73DA-4C55-89EB-8893359FAE60}"/>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57" name="Straight Arrow Connector 356">
                <a:extLst>
                  <a:ext uri="{FF2B5EF4-FFF2-40B4-BE49-F238E27FC236}">
                    <a16:creationId xmlns:a16="http://schemas.microsoft.com/office/drawing/2014/main" id="{C4A12890-EA7F-4BD2-8851-1374EFCD9BCB}"/>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58" name="Straight Arrow Connector 357">
                <a:extLst>
                  <a:ext uri="{FF2B5EF4-FFF2-40B4-BE49-F238E27FC236}">
                    <a16:creationId xmlns:a16="http://schemas.microsoft.com/office/drawing/2014/main" id="{E7EC26BD-613B-4033-8892-E8121DC189BE}"/>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59" name="Straight Arrow Connector 358">
                <a:extLst>
                  <a:ext uri="{FF2B5EF4-FFF2-40B4-BE49-F238E27FC236}">
                    <a16:creationId xmlns:a16="http://schemas.microsoft.com/office/drawing/2014/main" id="{DD549B75-D7E2-4AB1-AD2C-B9298BD4524C}"/>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1" name="Group 350">
              <a:extLst>
                <a:ext uri="{FF2B5EF4-FFF2-40B4-BE49-F238E27FC236}">
                  <a16:creationId xmlns:a16="http://schemas.microsoft.com/office/drawing/2014/main" id="{21FCAC6A-F840-4267-A221-30F4948729FA}"/>
                </a:ext>
              </a:extLst>
            </p:cNvPr>
            <p:cNvGrpSpPr/>
            <p:nvPr/>
          </p:nvGrpSpPr>
          <p:grpSpPr>
            <a:xfrm>
              <a:off x="7608954" y="3793490"/>
              <a:ext cx="661286" cy="342504"/>
              <a:chOff x="7608954" y="3793490"/>
              <a:chExt cx="661286" cy="342504"/>
            </a:xfrm>
          </p:grpSpPr>
          <p:cxnSp>
            <p:nvCxnSpPr>
              <p:cNvPr id="352" name="Straight Arrow Connector 351">
                <a:extLst>
                  <a:ext uri="{FF2B5EF4-FFF2-40B4-BE49-F238E27FC236}">
                    <a16:creationId xmlns:a16="http://schemas.microsoft.com/office/drawing/2014/main" id="{AE7E64C0-CD88-41CC-AB72-13CB69E74B28}"/>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53" name="Straight Arrow Connector 352">
                <a:extLst>
                  <a:ext uri="{FF2B5EF4-FFF2-40B4-BE49-F238E27FC236}">
                    <a16:creationId xmlns:a16="http://schemas.microsoft.com/office/drawing/2014/main" id="{1AF4BD16-3247-4DAA-86E3-5F4796AAB059}"/>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54" name="Straight Arrow Connector 353">
                <a:extLst>
                  <a:ext uri="{FF2B5EF4-FFF2-40B4-BE49-F238E27FC236}">
                    <a16:creationId xmlns:a16="http://schemas.microsoft.com/office/drawing/2014/main" id="{C22F958F-D3BC-48C7-A501-B64C6DFE11E9}"/>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55" name="Straight Arrow Connector 354">
                <a:extLst>
                  <a:ext uri="{FF2B5EF4-FFF2-40B4-BE49-F238E27FC236}">
                    <a16:creationId xmlns:a16="http://schemas.microsoft.com/office/drawing/2014/main" id="{E8344FE4-7B7E-4E03-A72F-CEA21FC76B97}"/>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72" name="Group 371">
            <a:extLst>
              <a:ext uri="{FF2B5EF4-FFF2-40B4-BE49-F238E27FC236}">
                <a16:creationId xmlns:a16="http://schemas.microsoft.com/office/drawing/2014/main" id="{0E530E85-A046-4508-B13C-9E381C488485}"/>
              </a:ext>
            </a:extLst>
          </p:cNvPr>
          <p:cNvGrpSpPr/>
          <p:nvPr/>
        </p:nvGrpSpPr>
        <p:grpSpPr>
          <a:xfrm>
            <a:off x="3936937" y="3342422"/>
            <a:ext cx="1888916" cy="1283573"/>
            <a:chOff x="6758514" y="3004820"/>
            <a:chExt cx="1888916" cy="1283573"/>
          </a:xfrm>
        </p:grpSpPr>
        <p:grpSp>
          <p:nvGrpSpPr>
            <p:cNvPr id="373" name="Group 372">
              <a:extLst>
                <a:ext uri="{FF2B5EF4-FFF2-40B4-BE49-F238E27FC236}">
                  <a16:creationId xmlns:a16="http://schemas.microsoft.com/office/drawing/2014/main" id="{DE21DF14-2738-41F3-AAD4-C1A9B4913FE8}"/>
                </a:ext>
              </a:extLst>
            </p:cNvPr>
            <p:cNvGrpSpPr/>
            <p:nvPr/>
          </p:nvGrpSpPr>
          <p:grpSpPr>
            <a:xfrm>
              <a:off x="7282564" y="3030855"/>
              <a:ext cx="524126" cy="464424"/>
              <a:chOff x="7282564" y="3030855"/>
              <a:chExt cx="524126" cy="464424"/>
            </a:xfrm>
          </p:grpSpPr>
          <p:cxnSp>
            <p:nvCxnSpPr>
              <p:cNvPr id="394" name="Straight Arrow Connector 393">
                <a:extLst>
                  <a:ext uri="{FF2B5EF4-FFF2-40B4-BE49-F238E27FC236}">
                    <a16:creationId xmlns:a16="http://schemas.microsoft.com/office/drawing/2014/main" id="{89EDAC1A-48D4-4C00-8596-6ABD105EA450}"/>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95" name="Straight Arrow Connector 394">
                <a:extLst>
                  <a:ext uri="{FF2B5EF4-FFF2-40B4-BE49-F238E27FC236}">
                    <a16:creationId xmlns:a16="http://schemas.microsoft.com/office/drawing/2014/main" id="{91AA8561-822B-46D1-84B7-0AF4CB0D6CE7}"/>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96" name="Straight Arrow Connector 395">
                <a:extLst>
                  <a:ext uri="{FF2B5EF4-FFF2-40B4-BE49-F238E27FC236}">
                    <a16:creationId xmlns:a16="http://schemas.microsoft.com/office/drawing/2014/main" id="{9F9ECD9A-12D5-42B4-8E4D-D8E8ECA4233A}"/>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97" name="Straight Arrow Connector 396">
                <a:extLst>
                  <a:ext uri="{FF2B5EF4-FFF2-40B4-BE49-F238E27FC236}">
                    <a16:creationId xmlns:a16="http://schemas.microsoft.com/office/drawing/2014/main" id="{C99941CC-16C8-47D8-B7F3-9E826A4B6AA0}"/>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74" name="Group 373">
              <a:extLst>
                <a:ext uri="{FF2B5EF4-FFF2-40B4-BE49-F238E27FC236}">
                  <a16:creationId xmlns:a16="http://schemas.microsoft.com/office/drawing/2014/main" id="{DB8654CD-69DC-444C-95BF-CA7E3054FB3B}"/>
                </a:ext>
              </a:extLst>
            </p:cNvPr>
            <p:cNvGrpSpPr/>
            <p:nvPr/>
          </p:nvGrpSpPr>
          <p:grpSpPr>
            <a:xfrm>
              <a:off x="6758514" y="3004820"/>
              <a:ext cx="555800" cy="458707"/>
              <a:chOff x="6758514" y="3004820"/>
              <a:chExt cx="555800" cy="458707"/>
            </a:xfrm>
          </p:grpSpPr>
          <p:cxnSp>
            <p:nvCxnSpPr>
              <p:cNvPr id="390" name="Straight Arrow Connector 389">
                <a:extLst>
                  <a:ext uri="{FF2B5EF4-FFF2-40B4-BE49-F238E27FC236}">
                    <a16:creationId xmlns:a16="http://schemas.microsoft.com/office/drawing/2014/main" id="{9E6D38EA-0D19-4DE0-B587-A3DAC2B66EE7}"/>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91" name="Straight Arrow Connector 390">
                <a:extLst>
                  <a:ext uri="{FF2B5EF4-FFF2-40B4-BE49-F238E27FC236}">
                    <a16:creationId xmlns:a16="http://schemas.microsoft.com/office/drawing/2014/main" id="{E4B384C2-6ECD-4882-B8E4-C3BFBDFA1A84}"/>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92" name="Straight Arrow Connector 391">
                <a:extLst>
                  <a:ext uri="{FF2B5EF4-FFF2-40B4-BE49-F238E27FC236}">
                    <a16:creationId xmlns:a16="http://schemas.microsoft.com/office/drawing/2014/main" id="{05996B5F-9E85-4B21-9E94-2067FB0A855B}"/>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93" name="Straight Arrow Connector 392">
                <a:extLst>
                  <a:ext uri="{FF2B5EF4-FFF2-40B4-BE49-F238E27FC236}">
                    <a16:creationId xmlns:a16="http://schemas.microsoft.com/office/drawing/2014/main" id="{0F57A67D-361C-402A-BA6C-F05100913A4D}"/>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75" name="Group 374">
              <a:extLst>
                <a:ext uri="{FF2B5EF4-FFF2-40B4-BE49-F238E27FC236}">
                  <a16:creationId xmlns:a16="http://schemas.microsoft.com/office/drawing/2014/main" id="{C03A3D6B-94CF-44A7-9ACF-047D7E01F5E6}"/>
                </a:ext>
              </a:extLst>
            </p:cNvPr>
            <p:cNvGrpSpPr/>
            <p:nvPr/>
          </p:nvGrpSpPr>
          <p:grpSpPr>
            <a:xfrm>
              <a:off x="7607049" y="3303905"/>
              <a:ext cx="604136" cy="414894"/>
              <a:chOff x="7607049" y="3303905"/>
              <a:chExt cx="604136" cy="414894"/>
            </a:xfrm>
          </p:grpSpPr>
          <p:cxnSp>
            <p:nvCxnSpPr>
              <p:cNvPr id="386" name="Straight Arrow Connector 385">
                <a:extLst>
                  <a:ext uri="{FF2B5EF4-FFF2-40B4-BE49-F238E27FC236}">
                    <a16:creationId xmlns:a16="http://schemas.microsoft.com/office/drawing/2014/main" id="{649085E8-62B5-4E0B-B5CE-C300509833BA}"/>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87" name="Straight Arrow Connector 386">
                <a:extLst>
                  <a:ext uri="{FF2B5EF4-FFF2-40B4-BE49-F238E27FC236}">
                    <a16:creationId xmlns:a16="http://schemas.microsoft.com/office/drawing/2014/main" id="{790DD6F5-B1D1-4536-ABFD-595DD30BFEE7}"/>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88" name="Straight Arrow Connector 387">
                <a:extLst>
                  <a:ext uri="{FF2B5EF4-FFF2-40B4-BE49-F238E27FC236}">
                    <a16:creationId xmlns:a16="http://schemas.microsoft.com/office/drawing/2014/main" id="{864EA7C3-D656-4E88-8B61-17F35E97C8A4}"/>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89" name="Straight Arrow Connector 388">
                <a:extLst>
                  <a:ext uri="{FF2B5EF4-FFF2-40B4-BE49-F238E27FC236}">
                    <a16:creationId xmlns:a16="http://schemas.microsoft.com/office/drawing/2014/main" id="{1D3D6199-1F02-476E-94A7-D6949EF6AD5E}"/>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76" name="Group 375">
              <a:extLst>
                <a:ext uri="{FF2B5EF4-FFF2-40B4-BE49-F238E27FC236}">
                  <a16:creationId xmlns:a16="http://schemas.microsoft.com/office/drawing/2014/main" id="{F58A25EA-1BCF-4E61-B892-0DC7D364A722}"/>
                </a:ext>
              </a:extLst>
            </p:cNvPr>
            <p:cNvGrpSpPr/>
            <p:nvPr/>
          </p:nvGrpSpPr>
          <p:grpSpPr>
            <a:xfrm>
              <a:off x="7848984" y="3686810"/>
              <a:ext cx="661286" cy="342504"/>
              <a:chOff x="7848984" y="3686810"/>
              <a:chExt cx="661286" cy="342504"/>
            </a:xfrm>
          </p:grpSpPr>
          <p:cxnSp>
            <p:nvCxnSpPr>
              <p:cNvPr id="382" name="Straight Arrow Connector 381">
                <a:extLst>
                  <a:ext uri="{FF2B5EF4-FFF2-40B4-BE49-F238E27FC236}">
                    <a16:creationId xmlns:a16="http://schemas.microsoft.com/office/drawing/2014/main" id="{D38AE069-B567-4562-8CE3-631727924166}"/>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83" name="Straight Arrow Connector 382">
                <a:extLst>
                  <a:ext uri="{FF2B5EF4-FFF2-40B4-BE49-F238E27FC236}">
                    <a16:creationId xmlns:a16="http://schemas.microsoft.com/office/drawing/2014/main" id="{7215F314-2ACE-4253-893C-141B5197E577}"/>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84" name="Straight Arrow Connector 383">
                <a:extLst>
                  <a:ext uri="{FF2B5EF4-FFF2-40B4-BE49-F238E27FC236}">
                    <a16:creationId xmlns:a16="http://schemas.microsoft.com/office/drawing/2014/main" id="{2F6646C1-29C2-450E-B2A5-38222CA5CB6E}"/>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85" name="Straight Arrow Connector 384">
                <a:extLst>
                  <a:ext uri="{FF2B5EF4-FFF2-40B4-BE49-F238E27FC236}">
                    <a16:creationId xmlns:a16="http://schemas.microsoft.com/office/drawing/2014/main" id="{E2EC74C9-E76A-40D5-98D5-77DE664FFAFF}"/>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77" name="Group 376">
              <a:extLst>
                <a:ext uri="{FF2B5EF4-FFF2-40B4-BE49-F238E27FC236}">
                  <a16:creationId xmlns:a16="http://schemas.microsoft.com/office/drawing/2014/main" id="{ABB6BD44-A7E8-42DC-886C-3EEB52EF41DB}"/>
                </a:ext>
              </a:extLst>
            </p:cNvPr>
            <p:cNvGrpSpPr/>
            <p:nvPr/>
          </p:nvGrpSpPr>
          <p:grpSpPr>
            <a:xfrm>
              <a:off x="7967094" y="4010660"/>
              <a:ext cx="680336" cy="277733"/>
              <a:chOff x="7967094" y="4010660"/>
              <a:chExt cx="680336" cy="277733"/>
            </a:xfrm>
          </p:grpSpPr>
          <p:cxnSp>
            <p:nvCxnSpPr>
              <p:cNvPr id="378" name="Straight Arrow Connector 377">
                <a:extLst>
                  <a:ext uri="{FF2B5EF4-FFF2-40B4-BE49-F238E27FC236}">
                    <a16:creationId xmlns:a16="http://schemas.microsoft.com/office/drawing/2014/main" id="{4F3826A6-1E2A-4143-90E3-8D3666638CC5}"/>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79" name="Straight Arrow Connector 378">
                <a:extLst>
                  <a:ext uri="{FF2B5EF4-FFF2-40B4-BE49-F238E27FC236}">
                    <a16:creationId xmlns:a16="http://schemas.microsoft.com/office/drawing/2014/main" id="{D6A95870-C0CC-4E74-9E5C-19D70FEC39FD}"/>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80" name="Straight Arrow Connector 379">
                <a:extLst>
                  <a:ext uri="{FF2B5EF4-FFF2-40B4-BE49-F238E27FC236}">
                    <a16:creationId xmlns:a16="http://schemas.microsoft.com/office/drawing/2014/main" id="{0B9B6411-9502-448E-B928-36ED3F96A7CB}"/>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81" name="Straight Arrow Connector 380">
                <a:extLst>
                  <a:ext uri="{FF2B5EF4-FFF2-40B4-BE49-F238E27FC236}">
                    <a16:creationId xmlns:a16="http://schemas.microsoft.com/office/drawing/2014/main" id="{E91737B7-764F-420C-BBB6-79E2F12146C5}"/>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98" name="Group 397">
            <a:extLst>
              <a:ext uri="{FF2B5EF4-FFF2-40B4-BE49-F238E27FC236}">
                <a16:creationId xmlns:a16="http://schemas.microsoft.com/office/drawing/2014/main" id="{166AF8FD-6A46-4534-B65E-0BECC1073AD5}"/>
              </a:ext>
            </a:extLst>
          </p:cNvPr>
          <p:cNvGrpSpPr/>
          <p:nvPr/>
        </p:nvGrpSpPr>
        <p:grpSpPr>
          <a:xfrm>
            <a:off x="3818827" y="2986187"/>
            <a:ext cx="2370881" cy="1611233"/>
            <a:chOff x="6640404" y="2648585"/>
            <a:chExt cx="2370881" cy="1611233"/>
          </a:xfrm>
        </p:grpSpPr>
        <p:grpSp>
          <p:nvGrpSpPr>
            <p:cNvPr id="399" name="Group 398">
              <a:extLst>
                <a:ext uri="{FF2B5EF4-FFF2-40B4-BE49-F238E27FC236}">
                  <a16:creationId xmlns:a16="http://schemas.microsoft.com/office/drawing/2014/main" id="{6B15A9A6-85C4-4F55-8B7C-17B437CAF799}"/>
                </a:ext>
              </a:extLst>
            </p:cNvPr>
            <p:cNvGrpSpPr/>
            <p:nvPr/>
          </p:nvGrpSpPr>
          <p:grpSpPr>
            <a:xfrm>
              <a:off x="7345429" y="2703830"/>
              <a:ext cx="524126" cy="464424"/>
              <a:chOff x="7345429" y="2703830"/>
              <a:chExt cx="524126" cy="464424"/>
            </a:xfrm>
          </p:grpSpPr>
          <p:cxnSp>
            <p:nvCxnSpPr>
              <p:cNvPr id="420" name="Straight Arrow Connector 419">
                <a:extLst>
                  <a:ext uri="{FF2B5EF4-FFF2-40B4-BE49-F238E27FC236}">
                    <a16:creationId xmlns:a16="http://schemas.microsoft.com/office/drawing/2014/main" id="{CF180FD3-1BDE-4EE8-801D-DA0815AE1D9E}"/>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421" name="Straight Arrow Connector 420">
                <a:extLst>
                  <a:ext uri="{FF2B5EF4-FFF2-40B4-BE49-F238E27FC236}">
                    <a16:creationId xmlns:a16="http://schemas.microsoft.com/office/drawing/2014/main" id="{25BAEC26-472E-44C8-B001-E5A8A30C0C54}"/>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422" name="Straight Arrow Connector 421">
                <a:extLst>
                  <a:ext uri="{FF2B5EF4-FFF2-40B4-BE49-F238E27FC236}">
                    <a16:creationId xmlns:a16="http://schemas.microsoft.com/office/drawing/2014/main" id="{3051964C-F87A-4871-A094-91853D9C5477}"/>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423" name="Straight Arrow Connector 422">
                <a:extLst>
                  <a:ext uri="{FF2B5EF4-FFF2-40B4-BE49-F238E27FC236}">
                    <a16:creationId xmlns:a16="http://schemas.microsoft.com/office/drawing/2014/main" id="{6E679861-62E0-499D-8855-458798E552ED}"/>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0" name="Group 399">
              <a:extLst>
                <a:ext uri="{FF2B5EF4-FFF2-40B4-BE49-F238E27FC236}">
                  <a16:creationId xmlns:a16="http://schemas.microsoft.com/office/drawing/2014/main" id="{BC7ECD81-2E37-43C0-BEC4-A69ED1A51BA2}"/>
                </a:ext>
              </a:extLst>
            </p:cNvPr>
            <p:cNvGrpSpPr/>
            <p:nvPr/>
          </p:nvGrpSpPr>
          <p:grpSpPr>
            <a:xfrm>
              <a:off x="6640404" y="2648585"/>
              <a:ext cx="555800" cy="458707"/>
              <a:chOff x="6640404" y="2648585"/>
              <a:chExt cx="555800" cy="458707"/>
            </a:xfrm>
          </p:grpSpPr>
          <p:cxnSp>
            <p:nvCxnSpPr>
              <p:cNvPr id="416" name="Straight Arrow Connector 415">
                <a:extLst>
                  <a:ext uri="{FF2B5EF4-FFF2-40B4-BE49-F238E27FC236}">
                    <a16:creationId xmlns:a16="http://schemas.microsoft.com/office/drawing/2014/main" id="{814C231D-8314-4DE9-B068-B417C9196800}"/>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417" name="Straight Arrow Connector 416">
                <a:extLst>
                  <a:ext uri="{FF2B5EF4-FFF2-40B4-BE49-F238E27FC236}">
                    <a16:creationId xmlns:a16="http://schemas.microsoft.com/office/drawing/2014/main" id="{950CF30E-E01A-44DD-92E8-BBAC4DD245B3}"/>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418" name="Straight Arrow Connector 417">
                <a:extLst>
                  <a:ext uri="{FF2B5EF4-FFF2-40B4-BE49-F238E27FC236}">
                    <a16:creationId xmlns:a16="http://schemas.microsoft.com/office/drawing/2014/main" id="{8578D297-C402-42C0-B3FD-D0DA33F31B4D}"/>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419" name="Straight Arrow Connector 418">
                <a:extLst>
                  <a:ext uri="{FF2B5EF4-FFF2-40B4-BE49-F238E27FC236}">
                    <a16:creationId xmlns:a16="http://schemas.microsoft.com/office/drawing/2014/main" id="{BD9BCB96-09C7-4D8C-A69A-6C0FA33D5F92}"/>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1" name="Group 400">
              <a:extLst>
                <a:ext uri="{FF2B5EF4-FFF2-40B4-BE49-F238E27FC236}">
                  <a16:creationId xmlns:a16="http://schemas.microsoft.com/office/drawing/2014/main" id="{994C084E-85A1-47C1-BB38-1E6872170F5D}"/>
                </a:ext>
              </a:extLst>
            </p:cNvPr>
            <p:cNvGrpSpPr/>
            <p:nvPr/>
          </p:nvGrpSpPr>
          <p:grpSpPr>
            <a:xfrm>
              <a:off x="7801359" y="3046730"/>
              <a:ext cx="604136" cy="414894"/>
              <a:chOff x="7801359" y="3046730"/>
              <a:chExt cx="604136" cy="414894"/>
            </a:xfrm>
          </p:grpSpPr>
          <p:cxnSp>
            <p:nvCxnSpPr>
              <p:cNvPr id="412" name="Straight Arrow Connector 411">
                <a:extLst>
                  <a:ext uri="{FF2B5EF4-FFF2-40B4-BE49-F238E27FC236}">
                    <a16:creationId xmlns:a16="http://schemas.microsoft.com/office/drawing/2014/main" id="{FF7590CF-33B9-4A89-9C0B-A40467F00900}"/>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413" name="Straight Arrow Connector 412">
                <a:extLst>
                  <a:ext uri="{FF2B5EF4-FFF2-40B4-BE49-F238E27FC236}">
                    <a16:creationId xmlns:a16="http://schemas.microsoft.com/office/drawing/2014/main" id="{B901C31C-0BFA-40F1-8506-30078A8F7796}"/>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414" name="Straight Arrow Connector 413">
                <a:extLst>
                  <a:ext uri="{FF2B5EF4-FFF2-40B4-BE49-F238E27FC236}">
                    <a16:creationId xmlns:a16="http://schemas.microsoft.com/office/drawing/2014/main" id="{BF0FCB35-11B6-472B-BBF2-CB9F2A4F7571}"/>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415" name="Straight Arrow Connector 414">
                <a:extLst>
                  <a:ext uri="{FF2B5EF4-FFF2-40B4-BE49-F238E27FC236}">
                    <a16:creationId xmlns:a16="http://schemas.microsoft.com/office/drawing/2014/main" id="{FE7ADE28-7E16-459B-90AE-F0865F658A2D}"/>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2" name="Group 401">
              <a:extLst>
                <a:ext uri="{FF2B5EF4-FFF2-40B4-BE49-F238E27FC236}">
                  <a16:creationId xmlns:a16="http://schemas.microsoft.com/office/drawing/2014/main" id="{07B92970-9683-44BD-B051-58CBE1D9594B}"/>
                </a:ext>
              </a:extLst>
            </p:cNvPr>
            <p:cNvGrpSpPr/>
            <p:nvPr/>
          </p:nvGrpSpPr>
          <p:grpSpPr>
            <a:xfrm>
              <a:off x="8138544" y="3557270"/>
              <a:ext cx="661286" cy="342504"/>
              <a:chOff x="8138544" y="3557270"/>
              <a:chExt cx="661286" cy="342504"/>
            </a:xfrm>
          </p:grpSpPr>
          <p:cxnSp>
            <p:nvCxnSpPr>
              <p:cNvPr id="408" name="Straight Arrow Connector 407">
                <a:extLst>
                  <a:ext uri="{FF2B5EF4-FFF2-40B4-BE49-F238E27FC236}">
                    <a16:creationId xmlns:a16="http://schemas.microsoft.com/office/drawing/2014/main" id="{DB41E933-F92D-41C5-93C9-38FA81B50B48}"/>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409" name="Straight Arrow Connector 408">
                <a:extLst>
                  <a:ext uri="{FF2B5EF4-FFF2-40B4-BE49-F238E27FC236}">
                    <a16:creationId xmlns:a16="http://schemas.microsoft.com/office/drawing/2014/main" id="{1B64082C-21B1-4710-8CF9-993681467D2A}"/>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410" name="Straight Arrow Connector 409">
                <a:extLst>
                  <a:ext uri="{FF2B5EF4-FFF2-40B4-BE49-F238E27FC236}">
                    <a16:creationId xmlns:a16="http://schemas.microsoft.com/office/drawing/2014/main" id="{C007BE19-9DF3-493B-9616-F900921A24B3}"/>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411" name="Straight Arrow Connector 410">
                <a:extLst>
                  <a:ext uri="{FF2B5EF4-FFF2-40B4-BE49-F238E27FC236}">
                    <a16:creationId xmlns:a16="http://schemas.microsoft.com/office/drawing/2014/main" id="{108C4285-4519-4450-9617-39F4882C75FB}"/>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3" name="Group 402">
              <a:extLst>
                <a:ext uri="{FF2B5EF4-FFF2-40B4-BE49-F238E27FC236}">
                  <a16:creationId xmlns:a16="http://schemas.microsoft.com/office/drawing/2014/main" id="{FFCD190D-B27F-48AF-B967-50C7C30624FC}"/>
                </a:ext>
              </a:extLst>
            </p:cNvPr>
            <p:cNvGrpSpPr/>
            <p:nvPr/>
          </p:nvGrpSpPr>
          <p:grpSpPr>
            <a:xfrm>
              <a:off x="8330949" y="3982085"/>
              <a:ext cx="680336" cy="277733"/>
              <a:chOff x="8330949" y="3982085"/>
              <a:chExt cx="680336" cy="277733"/>
            </a:xfrm>
          </p:grpSpPr>
          <p:cxnSp>
            <p:nvCxnSpPr>
              <p:cNvPr id="404" name="Straight Arrow Connector 403">
                <a:extLst>
                  <a:ext uri="{FF2B5EF4-FFF2-40B4-BE49-F238E27FC236}">
                    <a16:creationId xmlns:a16="http://schemas.microsoft.com/office/drawing/2014/main" id="{C448E92E-517F-41AC-97FB-564AB071E525}"/>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405" name="Straight Arrow Connector 404">
                <a:extLst>
                  <a:ext uri="{FF2B5EF4-FFF2-40B4-BE49-F238E27FC236}">
                    <a16:creationId xmlns:a16="http://schemas.microsoft.com/office/drawing/2014/main" id="{EF2326CA-B70F-4A5F-9867-FDB763CE1A27}"/>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406" name="Straight Arrow Connector 405">
                <a:extLst>
                  <a:ext uri="{FF2B5EF4-FFF2-40B4-BE49-F238E27FC236}">
                    <a16:creationId xmlns:a16="http://schemas.microsoft.com/office/drawing/2014/main" id="{4DD53D4A-0FD0-4556-A0FE-8748A3E94915}"/>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407" name="Straight Arrow Connector 406">
                <a:extLst>
                  <a:ext uri="{FF2B5EF4-FFF2-40B4-BE49-F238E27FC236}">
                    <a16:creationId xmlns:a16="http://schemas.microsoft.com/office/drawing/2014/main" id="{36CAFA53-F125-4D7E-8823-675B6A740B5B}"/>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818026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4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7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9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3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097D135-A579-4FBC-8E3F-402A0F80E814}"/>
              </a:ext>
            </a:extLst>
          </p:cNvPr>
          <p:cNvSpPr txBox="1">
            <a:spLocks/>
          </p:cNvSpPr>
          <p:nvPr/>
        </p:nvSpPr>
        <p:spPr>
          <a:xfrm>
            <a:off x="0" y="1964925"/>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accent2"/>
                </a:solidFill>
              </a:rPr>
              <a:t>Wireless signals </a:t>
            </a:r>
            <a:r>
              <a:rPr lang="en-US" sz="2800" dirty="0">
                <a:solidFill>
                  <a:schemeClr val="bg1"/>
                </a:solidFill>
              </a:rPr>
              <a:t>can travel through everyday occlusions</a:t>
            </a:r>
          </a:p>
        </p:txBody>
      </p:sp>
      <p:sp>
        <p:nvSpPr>
          <p:cNvPr id="4" name="Title 1">
            <a:extLst>
              <a:ext uri="{FF2B5EF4-FFF2-40B4-BE49-F238E27FC236}">
                <a16:creationId xmlns:a16="http://schemas.microsoft.com/office/drawing/2014/main" id="{430D9D68-C91C-4059-9461-772FE44A43AE}"/>
              </a:ext>
            </a:extLst>
          </p:cNvPr>
          <p:cNvSpPr txBox="1">
            <a:spLocks/>
          </p:cNvSpPr>
          <p:nvPr/>
        </p:nvSpPr>
        <p:spPr>
          <a:xfrm>
            <a:off x="-54211" y="3070301"/>
            <a:ext cx="5036234" cy="861774"/>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accent2"/>
                </a:solidFill>
              </a:rPr>
              <a:t>Millimeter-Wave (</a:t>
            </a:r>
            <a:r>
              <a:rPr lang="en-US" sz="2800" dirty="0" err="1">
                <a:solidFill>
                  <a:schemeClr val="accent2"/>
                </a:solidFill>
              </a:rPr>
              <a:t>mmWave</a:t>
            </a:r>
            <a:r>
              <a:rPr lang="en-US" sz="2800" dirty="0">
                <a:solidFill>
                  <a:schemeClr val="accent2"/>
                </a:solidFill>
              </a:rPr>
              <a:t>)</a:t>
            </a:r>
          </a:p>
          <a:p>
            <a:r>
              <a:rPr lang="en-US" sz="2800" dirty="0">
                <a:solidFill>
                  <a:schemeClr val="accent2"/>
                </a:solidFill>
              </a:rPr>
              <a:t>5G, 6G, Next-Gen </a:t>
            </a:r>
            <a:r>
              <a:rPr lang="en-US" sz="2800" dirty="0" err="1">
                <a:solidFill>
                  <a:schemeClr val="accent2"/>
                </a:solidFill>
              </a:rPr>
              <a:t>WiFi</a:t>
            </a:r>
            <a:endParaRPr lang="en-US" sz="2800" dirty="0">
              <a:solidFill>
                <a:schemeClr val="accent2"/>
              </a:solidFill>
            </a:endParaRPr>
          </a:p>
        </p:txBody>
      </p:sp>
    </p:spTree>
    <p:extLst>
      <p:ext uri="{BB962C8B-B14F-4D97-AF65-F5344CB8AC3E}">
        <p14:creationId xmlns:p14="http://schemas.microsoft.com/office/powerpoint/2010/main" val="213907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2" name="Straight Arrow Connector 311" hidden="1">
            <a:extLst>
              <a:ext uri="{FF2B5EF4-FFF2-40B4-BE49-F238E27FC236}">
                <a16:creationId xmlns:a16="http://schemas.microsoft.com/office/drawing/2014/main" id="{3C2653E0-048A-4F6E-ADE4-B5131803421F}"/>
              </a:ext>
            </a:extLst>
          </p:cNvPr>
          <p:cNvCxnSpPr>
            <a:cxnSpLocks/>
          </p:cNvCxnSpPr>
          <p:nvPr/>
        </p:nvCxnSpPr>
        <p:spPr>
          <a:xfrm flipV="1">
            <a:off x="7330827" y="3739515"/>
            <a:ext cx="1142613" cy="51840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9" name="Freeform: Shape 29">
            <a:extLst>
              <a:ext uri="{FF2B5EF4-FFF2-40B4-BE49-F238E27FC236}">
                <a16:creationId xmlns:a16="http://schemas.microsoft.com/office/drawing/2014/main" id="{5F9213B4-869C-4AB0-948B-6426059AF080}"/>
              </a:ext>
            </a:extLst>
          </p:cNvPr>
          <p:cNvSpPr/>
          <p:nvPr/>
        </p:nvSpPr>
        <p:spPr>
          <a:xfrm>
            <a:off x="690" y="-379242"/>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Our Idea: Directly estimate the curvature of the object</a:t>
            </a:r>
          </a:p>
        </p:txBody>
      </p:sp>
      <p:sp>
        <p:nvSpPr>
          <p:cNvPr id="100" name="Freeform: Shape 29">
            <a:extLst>
              <a:ext uri="{FF2B5EF4-FFF2-40B4-BE49-F238E27FC236}">
                <a16:creationId xmlns:a16="http://schemas.microsoft.com/office/drawing/2014/main" id="{D926FCBF-DE4E-44F1-BC82-3EC6C0839FC9}"/>
              </a:ext>
            </a:extLst>
          </p:cNvPr>
          <p:cNvSpPr/>
          <p:nvPr/>
        </p:nvSpPr>
        <p:spPr>
          <a:xfrm>
            <a:off x="0" y="1758"/>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by estimating surface normal vectors</a:t>
            </a:r>
          </a:p>
        </p:txBody>
      </p:sp>
      <p:grpSp>
        <p:nvGrpSpPr>
          <p:cNvPr id="330" name="Group 329">
            <a:extLst>
              <a:ext uri="{FF2B5EF4-FFF2-40B4-BE49-F238E27FC236}">
                <a16:creationId xmlns:a16="http://schemas.microsoft.com/office/drawing/2014/main" id="{4ECB6C35-5CA5-44E9-9451-72FE7CF60936}"/>
              </a:ext>
            </a:extLst>
          </p:cNvPr>
          <p:cNvGrpSpPr/>
          <p:nvPr/>
        </p:nvGrpSpPr>
        <p:grpSpPr>
          <a:xfrm>
            <a:off x="481539" y="3602990"/>
            <a:ext cx="911016" cy="616189"/>
            <a:chOff x="7004259" y="3727450"/>
            <a:chExt cx="911016" cy="616189"/>
          </a:xfrm>
        </p:grpSpPr>
        <p:grpSp>
          <p:nvGrpSpPr>
            <p:cNvPr id="331" name="Group 330">
              <a:extLst>
                <a:ext uri="{FF2B5EF4-FFF2-40B4-BE49-F238E27FC236}">
                  <a16:creationId xmlns:a16="http://schemas.microsoft.com/office/drawing/2014/main" id="{73A57933-59CB-4E07-AE41-F282EC7836B1}"/>
                </a:ext>
              </a:extLst>
            </p:cNvPr>
            <p:cNvGrpSpPr/>
            <p:nvPr/>
          </p:nvGrpSpPr>
          <p:grpSpPr>
            <a:xfrm>
              <a:off x="7004259" y="3727450"/>
              <a:ext cx="555800" cy="458707"/>
              <a:chOff x="7004259" y="3727450"/>
              <a:chExt cx="555800" cy="458707"/>
            </a:xfrm>
          </p:grpSpPr>
          <p:cxnSp>
            <p:nvCxnSpPr>
              <p:cNvPr id="365" name="Straight Arrow Connector 364">
                <a:extLst>
                  <a:ext uri="{FF2B5EF4-FFF2-40B4-BE49-F238E27FC236}">
                    <a16:creationId xmlns:a16="http://schemas.microsoft.com/office/drawing/2014/main" id="{47111D02-AACA-45E1-A990-FBCDD36A1451}"/>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6" name="Straight Arrow Connector 365">
                <a:extLst>
                  <a:ext uri="{FF2B5EF4-FFF2-40B4-BE49-F238E27FC236}">
                    <a16:creationId xmlns:a16="http://schemas.microsoft.com/office/drawing/2014/main" id="{EBCE1D81-1396-49C7-93E5-36F277AF5343}"/>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Straight Arrow Connector 366">
                <a:extLst>
                  <a:ext uri="{FF2B5EF4-FFF2-40B4-BE49-F238E27FC236}">
                    <a16:creationId xmlns:a16="http://schemas.microsoft.com/office/drawing/2014/main" id="{3A8849B5-9717-47F2-A9E3-F6F2B09CD3FD}"/>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8" name="Straight Arrow Connector 367">
                <a:extLst>
                  <a:ext uri="{FF2B5EF4-FFF2-40B4-BE49-F238E27FC236}">
                    <a16:creationId xmlns:a16="http://schemas.microsoft.com/office/drawing/2014/main" id="{54E4C22F-EBDC-4563-9250-DED8801F5B78}"/>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2" name="Group 331">
              <a:extLst>
                <a:ext uri="{FF2B5EF4-FFF2-40B4-BE49-F238E27FC236}">
                  <a16:creationId xmlns:a16="http://schemas.microsoft.com/office/drawing/2014/main" id="{43182D2C-BB46-4C3C-B2D5-82CED4E1F1E8}"/>
                </a:ext>
              </a:extLst>
            </p:cNvPr>
            <p:cNvGrpSpPr/>
            <p:nvPr/>
          </p:nvGrpSpPr>
          <p:grpSpPr>
            <a:xfrm>
              <a:off x="7234939" y="4065905"/>
              <a:ext cx="680336" cy="277734"/>
              <a:chOff x="7234939" y="4065905"/>
              <a:chExt cx="680336" cy="277734"/>
            </a:xfrm>
          </p:grpSpPr>
          <p:cxnSp>
            <p:nvCxnSpPr>
              <p:cNvPr id="359" name="Straight Arrow Connector 358">
                <a:extLst>
                  <a:ext uri="{FF2B5EF4-FFF2-40B4-BE49-F238E27FC236}">
                    <a16:creationId xmlns:a16="http://schemas.microsoft.com/office/drawing/2014/main" id="{91F594C4-EEF7-4EAA-914C-03A7BF2A0B3A}"/>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1" name="Straight Arrow Connector 360">
                <a:extLst>
                  <a:ext uri="{FF2B5EF4-FFF2-40B4-BE49-F238E27FC236}">
                    <a16:creationId xmlns:a16="http://schemas.microsoft.com/office/drawing/2014/main" id="{9ACE12B9-BEA4-4869-8A16-4DE42CA1474C}"/>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3" name="Straight Arrow Connector 362">
                <a:extLst>
                  <a:ext uri="{FF2B5EF4-FFF2-40B4-BE49-F238E27FC236}">
                    <a16:creationId xmlns:a16="http://schemas.microsoft.com/office/drawing/2014/main" id="{127E448C-4276-4C99-B21C-D3DBFE5F1A64}"/>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4" name="Straight Arrow Connector 363">
                <a:extLst>
                  <a:ext uri="{FF2B5EF4-FFF2-40B4-BE49-F238E27FC236}">
                    <a16:creationId xmlns:a16="http://schemas.microsoft.com/office/drawing/2014/main" id="{39C24140-4017-4EA8-83DB-368CAC3AD6B3}"/>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3" name="Group 332">
              <a:extLst>
                <a:ext uri="{FF2B5EF4-FFF2-40B4-BE49-F238E27FC236}">
                  <a16:creationId xmlns:a16="http://schemas.microsoft.com/office/drawing/2014/main" id="{63CD1F32-4829-4D8F-B6AF-ACDEA63FC843}"/>
                </a:ext>
              </a:extLst>
            </p:cNvPr>
            <p:cNvGrpSpPr/>
            <p:nvPr/>
          </p:nvGrpSpPr>
          <p:grpSpPr>
            <a:xfrm>
              <a:off x="7196839" y="3847465"/>
              <a:ext cx="604136" cy="414894"/>
              <a:chOff x="7196839" y="3847465"/>
              <a:chExt cx="604136" cy="414894"/>
            </a:xfrm>
          </p:grpSpPr>
          <p:cxnSp>
            <p:nvCxnSpPr>
              <p:cNvPr id="353" name="Straight Arrow Connector 352">
                <a:extLst>
                  <a:ext uri="{FF2B5EF4-FFF2-40B4-BE49-F238E27FC236}">
                    <a16:creationId xmlns:a16="http://schemas.microsoft.com/office/drawing/2014/main" id="{94B14396-8CEF-4DEC-942A-11353118D1AA}"/>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6" name="Straight Arrow Connector 355">
                <a:extLst>
                  <a:ext uri="{FF2B5EF4-FFF2-40B4-BE49-F238E27FC236}">
                    <a16:creationId xmlns:a16="http://schemas.microsoft.com/office/drawing/2014/main" id="{38050DE6-F228-45E8-87A9-17E954161BC9}"/>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7" name="Straight Arrow Connector 356">
                <a:extLst>
                  <a:ext uri="{FF2B5EF4-FFF2-40B4-BE49-F238E27FC236}">
                    <a16:creationId xmlns:a16="http://schemas.microsoft.com/office/drawing/2014/main" id="{04F6E3D1-E584-4060-B2FE-A2EA294FC07A}"/>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8" name="Straight Arrow Connector 357">
                <a:extLst>
                  <a:ext uri="{FF2B5EF4-FFF2-40B4-BE49-F238E27FC236}">
                    <a16:creationId xmlns:a16="http://schemas.microsoft.com/office/drawing/2014/main" id="{6FCB5C1F-4F10-4C75-A99D-2C4721BD8391}"/>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4" name="Group 333">
              <a:extLst>
                <a:ext uri="{FF2B5EF4-FFF2-40B4-BE49-F238E27FC236}">
                  <a16:creationId xmlns:a16="http://schemas.microsoft.com/office/drawing/2014/main" id="{F96762EE-9F71-409B-A86E-DBB9F68F2E98}"/>
                </a:ext>
              </a:extLst>
            </p:cNvPr>
            <p:cNvGrpSpPr/>
            <p:nvPr/>
          </p:nvGrpSpPr>
          <p:grpSpPr>
            <a:xfrm>
              <a:off x="7148579" y="3754755"/>
              <a:ext cx="524126" cy="464424"/>
              <a:chOff x="7148579" y="3754755"/>
              <a:chExt cx="524126" cy="464424"/>
            </a:xfrm>
          </p:grpSpPr>
          <p:cxnSp>
            <p:nvCxnSpPr>
              <p:cNvPr id="346" name="Straight Arrow Connector 345">
                <a:extLst>
                  <a:ext uri="{FF2B5EF4-FFF2-40B4-BE49-F238E27FC236}">
                    <a16:creationId xmlns:a16="http://schemas.microsoft.com/office/drawing/2014/main" id="{6B7FA134-14E1-4578-B029-ADEA50379768}"/>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8" name="Straight Arrow Connector 347">
                <a:extLst>
                  <a:ext uri="{FF2B5EF4-FFF2-40B4-BE49-F238E27FC236}">
                    <a16:creationId xmlns:a16="http://schemas.microsoft.com/office/drawing/2014/main" id="{A3DDD262-916A-47F7-802D-119D7C83CFA3}"/>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9" name="Straight Arrow Connector 348">
                <a:extLst>
                  <a:ext uri="{FF2B5EF4-FFF2-40B4-BE49-F238E27FC236}">
                    <a16:creationId xmlns:a16="http://schemas.microsoft.com/office/drawing/2014/main" id="{77C4BD60-10DE-41BC-AD7F-A1B098649122}"/>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2" name="Straight Arrow Connector 351">
                <a:extLst>
                  <a:ext uri="{FF2B5EF4-FFF2-40B4-BE49-F238E27FC236}">
                    <a16:creationId xmlns:a16="http://schemas.microsoft.com/office/drawing/2014/main" id="{5955C010-5200-411F-9839-50F8330C65D6}"/>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8" name="Group 337">
              <a:extLst>
                <a:ext uri="{FF2B5EF4-FFF2-40B4-BE49-F238E27FC236}">
                  <a16:creationId xmlns:a16="http://schemas.microsoft.com/office/drawing/2014/main" id="{EADB9B1A-2BB4-4495-A7F4-A21DA73BBD6A}"/>
                </a:ext>
              </a:extLst>
            </p:cNvPr>
            <p:cNvGrpSpPr/>
            <p:nvPr/>
          </p:nvGrpSpPr>
          <p:grpSpPr>
            <a:xfrm>
              <a:off x="7227319" y="3965575"/>
              <a:ext cx="661286" cy="342504"/>
              <a:chOff x="7227319" y="3965575"/>
              <a:chExt cx="661286" cy="342504"/>
            </a:xfrm>
          </p:grpSpPr>
          <p:cxnSp>
            <p:nvCxnSpPr>
              <p:cNvPr id="339" name="Straight Arrow Connector 338">
                <a:extLst>
                  <a:ext uri="{FF2B5EF4-FFF2-40B4-BE49-F238E27FC236}">
                    <a16:creationId xmlns:a16="http://schemas.microsoft.com/office/drawing/2014/main" id="{31296FFF-6CA5-48FD-AE95-48A740D69880}"/>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0" name="Straight Arrow Connector 339">
                <a:extLst>
                  <a:ext uri="{FF2B5EF4-FFF2-40B4-BE49-F238E27FC236}">
                    <a16:creationId xmlns:a16="http://schemas.microsoft.com/office/drawing/2014/main" id="{C4103256-B2AA-4184-A0A0-6B8A8ACBC114}"/>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Straight Arrow Connector 340">
                <a:extLst>
                  <a:ext uri="{FF2B5EF4-FFF2-40B4-BE49-F238E27FC236}">
                    <a16:creationId xmlns:a16="http://schemas.microsoft.com/office/drawing/2014/main" id="{0064BB0E-629A-4610-8E6B-2B1C3211846C}"/>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5" name="Straight Arrow Connector 344">
                <a:extLst>
                  <a:ext uri="{FF2B5EF4-FFF2-40B4-BE49-F238E27FC236}">
                    <a16:creationId xmlns:a16="http://schemas.microsoft.com/office/drawing/2014/main" id="{F4142A96-2461-49D5-8986-24A067989150}"/>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69" name="Group 368">
            <a:extLst>
              <a:ext uri="{FF2B5EF4-FFF2-40B4-BE49-F238E27FC236}">
                <a16:creationId xmlns:a16="http://schemas.microsoft.com/office/drawing/2014/main" id="{4DF3CF20-AA49-468E-8A3D-A9AA4C256A54}"/>
              </a:ext>
            </a:extLst>
          </p:cNvPr>
          <p:cNvGrpSpPr/>
          <p:nvPr/>
        </p:nvGrpSpPr>
        <p:grpSpPr>
          <a:xfrm>
            <a:off x="411689" y="3396615"/>
            <a:ext cx="1202481" cy="805418"/>
            <a:chOff x="6934409" y="3521075"/>
            <a:chExt cx="1202481" cy="805418"/>
          </a:xfrm>
        </p:grpSpPr>
        <p:grpSp>
          <p:nvGrpSpPr>
            <p:cNvPr id="371" name="Group 370">
              <a:extLst>
                <a:ext uri="{FF2B5EF4-FFF2-40B4-BE49-F238E27FC236}">
                  <a16:creationId xmlns:a16="http://schemas.microsoft.com/office/drawing/2014/main" id="{9D69FC70-76BF-4A01-ADB9-6154E2E91BBB}"/>
                </a:ext>
              </a:extLst>
            </p:cNvPr>
            <p:cNvGrpSpPr/>
            <p:nvPr/>
          </p:nvGrpSpPr>
          <p:grpSpPr>
            <a:xfrm>
              <a:off x="6934409" y="3521075"/>
              <a:ext cx="555800" cy="458707"/>
              <a:chOff x="6934409" y="3521075"/>
              <a:chExt cx="555800" cy="458707"/>
            </a:xfrm>
          </p:grpSpPr>
          <p:cxnSp>
            <p:nvCxnSpPr>
              <p:cNvPr id="491" name="Straight Arrow Connector 490">
                <a:extLst>
                  <a:ext uri="{FF2B5EF4-FFF2-40B4-BE49-F238E27FC236}">
                    <a16:creationId xmlns:a16="http://schemas.microsoft.com/office/drawing/2014/main" id="{22A5CA23-13B0-4DE9-9A60-2AB9E61D071C}"/>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2" name="Straight Arrow Connector 491">
                <a:extLst>
                  <a:ext uri="{FF2B5EF4-FFF2-40B4-BE49-F238E27FC236}">
                    <a16:creationId xmlns:a16="http://schemas.microsoft.com/office/drawing/2014/main" id="{2D8B7A74-F380-4AF7-A84B-AB828E1C3FE7}"/>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3" name="Straight Arrow Connector 492">
                <a:extLst>
                  <a:ext uri="{FF2B5EF4-FFF2-40B4-BE49-F238E27FC236}">
                    <a16:creationId xmlns:a16="http://schemas.microsoft.com/office/drawing/2014/main" id="{1213B93B-F49A-487A-A99C-2998F636F96A}"/>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4" name="Straight Arrow Connector 493">
                <a:extLst>
                  <a:ext uri="{FF2B5EF4-FFF2-40B4-BE49-F238E27FC236}">
                    <a16:creationId xmlns:a16="http://schemas.microsoft.com/office/drawing/2014/main" id="{4100B444-88B2-436B-A8FA-997703F3C01E}"/>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7" name="Group 396">
              <a:extLst>
                <a:ext uri="{FF2B5EF4-FFF2-40B4-BE49-F238E27FC236}">
                  <a16:creationId xmlns:a16="http://schemas.microsoft.com/office/drawing/2014/main" id="{8983D6D2-C7D2-4287-A837-ADC98B2FE690}"/>
                </a:ext>
              </a:extLst>
            </p:cNvPr>
            <p:cNvGrpSpPr/>
            <p:nvPr/>
          </p:nvGrpSpPr>
          <p:grpSpPr>
            <a:xfrm>
              <a:off x="7456554" y="4048760"/>
              <a:ext cx="680336" cy="277733"/>
              <a:chOff x="7456554" y="4048760"/>
              <a:chExt cx="680336" cy="277733"/>
            </a:xfrm>
          </p:grpSpPr>
          <p:cxnSp>
            <p:nvCxnSpPr>
              <p:cNvPr id="487" name="Straight Arrow Connector 486">
                <a:extLst>
                  <a:ext uri="{FF2B5EF4-FFF2-40B4-BE49-F238E27FC236}">
                    <a16:creationId xmlns:a16="http://schemas.microsoft.com/office/drawing/2014/main" id="{058B793D-90A5-4B6F-9544-0394AB1F5403}"/>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8" name="Straight Arrow Connector 487">
                <a:extLst>
                  <a:ext uri="{FF2B5EF4-FFF2-40B4-BE49-F238E27FC236}">
                    <a16:creationId xmlns:a16="http://schemas.microsoft.com/office/drawing/2014/main" id="{D8FCCE01-4EBF-453C-AED6-CD9374C95D33}"/>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9" name="Straight Arrow Connector 488">
                <a:extLst>
                  <a:ext uri="{FF2B5EF4-FFF2-40B4-BE49-F238E27FC236}">
                    <a16:creationId xmlns:a16="http://schemas.microsoft.com/office/drawing/2014/main" id="{0DAF125F-2E0E-41FD-AF77-6015B902D97E}"/>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0" name="Straight Arrow Connector 489">
                <a:extLst>
                  <a:ext uri="{FF2B5EF4-FFF2-40B4-BE49-F238E27FC236}">
                    <a16:creationId xmlns:a16="http://schemas.microsoft.com/office/drawing/2014/main" id="{D9A76E39-8452-4DEA-90F3-7F961F21572E}"/>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9" name="Group 398">
              <a:extLst>
                <a:ext uri="{FF2B5EF4-FFF2-40B4-BE49-F238E27FC236}">
                  <a16:creationId xmlns:a16="http://schemas.microsoft.com/office/drawing/2014/main" id="{FD9F5A78-11AE-4555-8DFB-39CE9424D6C3}"/>
                </a:ext>
              </a:extLst>
            </p:cNvPr>
            <p:cNvGrpSpPr/>
            <p:nvPr/>
          </p:nvGrpSpPr>
          <p:grpSpPr>
            <a:xfrm>
              <a:off x="7316219" y="3686175"/>
              <a:ext cx="604136" cy="414894"/>
              <a:chOff x="7316219" y="3686175"/>
              <a:chExt cx="604136" cy="414894"/>
            </a:xfrm>
          </p:grpSpPr>
          <p:cxnSp>
            <p:nvCxnSpPr>
              <p:cNvPr id="483" name="Straight Arrow Connector 482">
                <a:extLst>
                  <a:ext uri="{FF2B5EF4-FFF2-40B4-BE49-F238E27FC236}">
                    <a16:creationId xmlns:a16="http://schemas.microsoft.com/office/drawing/2014/main" id="{F2A195C6-25B0-449B-82EC-445394532213}"/>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4" name="Straight Arrow Connector 483">
                <a:extLst>
                  <a:ext uri="{FF2B5EF4-FFF2-40B4-BE49-F238E27FC236}">
                    <a16:creationId xmlns:a16="http://schemas.microsoft.com/office/drawing/2014/main" id="{78DFEDC1-E7FC-4BA4-96BF-FEE22D066BED}"/>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5" name="Straight Arrow Connector 484">
                <a:extLst>
                  <a:ext uri="{FF2B5EF4-FFF2-40B4-BE49-F238E27FC236}">
                    <a16:creationId xmlns:a16="http://schemas.microsoft.com/office/drawing/2014/main" id="{0B4E7437-9653-4715-98A7-8A20306DD674}"/>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6" name="Straight Arrow Connector 485">
                <a:extLst>
                  <a:ext uri="{FF2B5EF4-FFF2-40B4-BE49-F238E27FC236}">
                    <a16:creationId xmlns:a16="http://schemas.microsoft.com/office/drawing/2014/main" id="{C6895F1D-2780-4388-90CE-F217D3E448F4}"/>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0" name="Group 399">
              <a:extLst>
                <a:ext uri="{FF2B5EF4-FFF2-40B4-BE49-F238E27FC236}">
                  <a16:creationId xmlns:a16="http://schemas.microsoft.com/office/drawing/2014/main" id="{092EE7DF-6AD1-46E1-995F-6AF50B3FB895}"/>
                </a:ext>
              </a:extLst>
            </p:cNvPr>
            <p:cNvGrpSpPr/>
            <p:nvPr/>
          </p:nvGrpSpPr>
          <p:grpSpPr>
            <a:xfrm>
              <a:off x="7187314" y="3540760"/>
              <a:ext cx="524126" cy="464424"/>
              <a:chOff x="7187314" y="3540760"/>
              <a:chExt cx="524126" cy="464424"/>
            </a:xfrm>
          </p:grpSpPr>
          <p:cxnSp>
            <p:nvCxnSpPr>
              <p:cNvPr id="459" name="Straight Arrow Connector 458">
                <a:extLst>
                  <a:ext uri="{FF2B5EF4-FFF2-40B4-BE49-F238E27FC236}">
                    <a16:creationId xmlns:a16="http://schemas.microsoft.com/office/drawing/2014/main" id="{A2A11710-3386-4D63-8382-68E92836669A}"/>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0" name="Straight Arrow Connector 479">
                <a:extLst>
                  <a:ext uri="{FF2B5EF4-FFF2-40B4-BE49-F238E27FC236}">
                    <a16:creationId xmlns:a16="http://schemas.microsoft.com/office/drawing/2014/main" id="{26982ECE-9FF7-46D3-94AF-1B5DC932E24E}"/>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1" name="Straight Arrow Connector 480">
                <a:extLst>
                  <a:ext uri="{FF2B5EF4-FFF2-40B4-BE49-F238E27FC236}">
                    <a16:creationId xmlns:a16="http://schemas.microsoft.com/office/drawing/2014/main" id="{EBAC8D11-6A43-4772-9265-B16C115DF5A0}"/>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2" name="Straight Arrow Connector 481">
                <a:extLst>
                  <a:ext uri="{FF2B5EF4-FFF2-40B4-BE49-F238E27FC236}">
                    <a16:creationId xmlns:a16="http://schemas.microsoft.com/office/drawing/2014/main" id="{2A80E21F-25EA-45F2-8C27-F7038B1B53BE}"/>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6" name="Group 425">
              <a:extLst>
                <a:ext uri="{FF2B5EF4-FFF2-40B4-BE49-F238E27FC236}">
                  <a16:creationId xmlns:a16="http://schemas.microsoft.com/office/drawing/2014/main" id="{05770B9A-4FF9-47C3-B37A-464B41A75C61}"/>
                </a:ext>
              </a:extLst>
            </p:cNvPr>
            <p:cNvGrpSpPr/>
            <p:nvPr/>
          </p:nvGrpSpPr>
          <p:grpSpPr>
            <a:xfrm>
              <a:off x="7398769" y="3885565"/>
              <a:ext cx="661286" cy="342504"/>
              <a:chOff x="7398769" y="3885565"/>
              <a:chExt cx="661286" cy="342504"/>
            </a:xfrm>
          </p:grpSpPr>
          <p:cxnSp>
            <p:nvCxnSpPr>
              <p:cNvPr id="427" name="Straight Arrow Connector 426">
                <a:extLst>
                  <a:ext uri="{FF2B5EF4-FFF2-40B4-BE49-F238E27FC236}">
                    <a16:creationId xmlns:a16="http://schemas.microsoft.com/office/drawing/2014/main" id="{68B1998D-BE1A-41C0-9CF2-E3E6F6063564}"/>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48" name="Straight Arrow Connector 447">
                <a:extLst>
                  <a:ext uri="{FF2B5EF4-FFF2-40B4-BE49-F238E27FC236}">
                    <a16:creationId xmlns:a16="http://schemas.microsoft.com/office/drawing/2014/main" id="{B7C729CB-C5D4-4E13-BB0A-B6A80F39ECCA}"/>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49" name="Straight Arrow Connector 448">
                <a:extLst>
                  <a:ext uri="{FF2B5EF4-FFF2-40B4-BE49-F238E27FC236}">
                    <a16:creationId xmlns:a16="http://schemas.microsoft.com/office/drawing/2014/main" id="{325C2EB7-E9D5-45CD-A617-12F99ECBF977}"/>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58" name="Straight Arrow Connector 457">
                <a:extLst>
                  <a:ext uri="{FF2B5EF4-FFF2-40B4-BE49-F238E27FC236}">
                    <a16:creationId xmlns:a16="http://schemas.microsoft.com/office/drawing/2014/main" id="{A9192249-F6D0-4F8F-91DA-3367CA970BC6}"/>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495" name="Group 494">
            <a:extLst>
              <a:ext uri="{FF2B5EF4-FFF2-40B4-BE49-F238E27FC236}">
                <a16:creationId xmlns:a16="http://schemas.microsoft.com/office/drawing/2014/main" id="{D8F6896D-926D-403C-ABDC-1F6B033BD27E}"/>
              </a:ext>
            </a:extLst>
          </p:cNvPr>
          <p:cNvGrpSpPr/>
          <p:nvPr/>
        </p:nvGrpSpPr>
        <p:grpSpPr>
          <a:xfrm>
            <a:off x="338664" y="3183255"/>
            <a:ext cx="1504106" cy="1003538"/>
            <a:chOff x="6861384" y="3307715"/>
            <a:chExt cx="1504106" cy="1003538"/>
          </a:xfrm>
        </p:grpSpPr>
        <p:grpSp>
          <p:nvGrpSpPr>
            <p:cNvPr id="496" name="Group 495">
              <a:extLst>
                <a:ext uri="{FF2B5EF4-FFF2-40B4-BE49-F238E27FC236}">
                  <a16:creationId xmlns:a16="http://schemas.microsoft.com/office/drawing/2014/main" id="{0B1F3D6C-A7A9-4D18-B582-E25664CFEBC3}"/>
                </a:ext>
              </a:extLst>
            </p:cNvPr>
            <p:cNvGrpSpPr/>
            <p:nvPr/>
          </p:nvGrpSpPr>
          <p:grpSpPr>
            <a:xfrm>
              <a:off x="6861384" y="3307715"/>
              <a:ext cx="555800" cy="458707"/>
              <a:chOff x="6861384" y="3307715"/>
              <a:chExt cx="555800" cy="458707"/>
            </a:xfrm>
          </p:grpSpPr>
          <p:cxnSp>
            <p:nvCxnSpPr>
              <p:cNvPr id="527" name="Straight Arrow Connector 526">
                <a:extLst>
                  <a:ext uri="{FF2B5EF4-FFF2-40B4-BE49-F238E27FC236}">
                    <a16:creationId xmlns:a16="http://schemas.microsoft.com/office/drawing/2014/main" id="{83BBFB91-9B9E-4407-9E96-C9DDF5144164}"/>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8" name="Straight Arrow Connector 527">
                <a:extLst>
                  <a:ext uri="{FF2B5EF4-FFF2-40B4-BE49-F238E27FC236}">
                    <a16:creationId xmlns:a16="http://schemas.microsoft.com/office/drawing/2014/main" id="{70518ADF-82D8-4B54-990B-DE5C336230CF}"/>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9" name="Straight Arrow Connector 528">
                <a:extLst>
                  <a:ext uri="{FF2B5EF4-FFF2-40B4-BE49-F238E27FC236}">
                    <a16:creationId xmlns:a16="http://schemas.microsoft.com/office/drawing/2014/main" id="{64738256-7D5C-42C9-B4DE-53A4DC90502C}"/>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31" name="Straight Arrow Connector 530">
                <a:extLst>
                  <a:ext uri="{FF2B5EF4-FFF2-40B4-BE49-F238E27FC236}">
                    <a16:creationId xmlns:a16="http://schemas.microsoft.com/office/drawing/2014/main" id="{B72D73A1-06FE-47CB-9EBD-E47A104BDEEE}"/>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7" name="Group 496">
              <a:extLst>
                <a:ext uri="{FF2B5EF4-FFF2-40B4-BE49-F238E27FC236}">
                  <a16:creationId xmlns:a16="http://schemas.microsoft.com/office/drawing/2014/main" id="{F0DDBA04-0C58-4935-B18B-8F7BA318E319}"/>
                </a:ext>
              </a:extLst>
            </p:cNvPr>
            <p:cNvGrpSpPr/>
            <p:nvPr/>
          </p:nvGrpSpPr>
          <p:grpSpPr>
            <a:xfrm>
              <a:off x="7685154" y="4033520"/>
              <a:ext cx="680336" cy="277733"/>
              <a:chOff x="7685154" y="4033520"/>
              <a:chExt cx="680336" cy="277733"/>
            </a:xfrm>
          </p:grpSpPr>
          <p:cxnSp>
            <p:nvCxnSpPr>
              <p:cNvPr id="522" name="Straight Arrow Connector 521">
                <a:extLst>
                  <a:ext uri="{FF2B5EF4-FFF2-40B4-BE49-F238E27FC236}">
                    <a16:creationId xmlns:a16="http://schemas.microsoft.com/office/drawing/2014/main" id="{750CAA41-E5E6-4BD2-8F68-9907A5506478}"/>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3" name="Straight Arrow Connector 522">
                <a:extLst>
                  <a:ext uri="{FF2B5EF4-FFF2-40B4-BE49-F238E27FC236}">
                    <a16:creationId xmlns:a16="http://schemas.microsoft.com/office/drawing/2014/main" id="{5FD343D2-C40A-4231-9962-1EA148AE0FF6}"/>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5" name="Straight Arrow Connector 524">
                <a:extLst>
                  <a:ext uri="{FF2B5EF4-FFF2-40B4-BE49-F238E27FC236}">
                    <a16:creationId xmlns:a16="http://schemas.microsoft.com/office/drawing/2014/main" id="{26ACCFF1-EC89-48F3-9D9E-253AF5B45E85}"/>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6" name="Straight Arrow Connector 525">
                <a:extLst>
                  <a:ext uri="{FF2B5EF4-FFF2-40B4-BE49-F238E27FC236}">
                    <a16:creationId xmlns:a16="http://schemas.microsoft.com/office/drawing/2014/main" id="{29415D84-B23C-41BF-B0F8-676F6C043A76}"/>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8" name="Group 497">
              <a:extLst>
                <a:ext uri="{FF2B5EF4-FFF2-40B4-BE49-F238E27FC236}">
                  <a16:creationId xmlns:a16="http://schemas.microsoft.com/office/drawing/2014/main" id="{03EE74B1-6F29-4304-A98E-26FE93D387A1}"/>
                </a:ext>
              </a:extLst>
            </p:cNvPr>
            <p:cNvGrpSpPr/>
            <p:nvPr/>
          </p:nvGrpSpPr>
          <p:grpSpPr>
            <a:xfrm>
              <a:off x="7445124" y="3519170"/>
              <a:ext cx="604136" cy="414894"/>
              <a:chOff x="7445124" y="3519170"/>
              <a:chExt cx="604136" cy="414894"/>
            </a:xfrm>
          </p:grpSpPr>
          <p:cxnSp>
            <p:nvCxnSpPr>
              <p:cNvPr id="518" name="Straight Arrow Connector 517">
                <a:extLst>
                  <a:ext uri="{FF2B5EF4-FFF2-40B4-BE49-F238E27FC236}">
                    <a16:creationId xmlns:a16="http://schemas.microsoft.com/office/drawing/2014/main" id="{34005AF4-837E-4A13-B817-29AB2D301DF8}"/>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9" name="Straight Arrow Connector 518">
                <a:extLst>
                  <a:ext uri="{FF2B5EF4-FFF2-40B4-BE49-F238E27FC236}">
                    <a16:creationId xmlns:a16="http://schemas.microsoft.com/office/drawing/2014/main" id="{8FE8B631-7188-4943-B3D8-92EED10540D5}"/>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0" name="Straight Arrow Connector 519">
                <a:extLst>
                  <a:ext uri="{FF2B5EF4-FFF2-40B4-BE49-F238E27FC236}">
                    <a16:creationId xmlns:a16="http://schemas.microsoft.com/office/drawing/2014/main" id="{CD612F7B-4E75-4FF6-8963-DCE71CF25D05}"/>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1" name="Straight Arrow Connector 520">
                <a:extLst>
                  <a:ext uri="{FF2B5EF4-FFF2-40B4-BE49-F238E27FC236}">
                    <a16:creationId xmlns:a16="http://schemas.microsoft.com/office/drawing/2014/main" id="{30E0C19E-89CE-49BA-8743-515EF79B12D7}"/>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9" name="Group 498">
              <a:extLst>
                <a:ext uri="{FF2B5EF4-FFF2-40B4-BE49-F238E27FC236}">
                  <a16:creationId xmlns:a16="http://schemas.microsoft.com/office/drawing/2014/main" id="{B0A4B895-91AC-48C5-89B6-D57553DF1C48}"/>
                </a:ext>
              </a:extLst>
            </p:cNvPr>
            <p:cNvGrpSpPr/>
            <p:nvPr/>
          </p:nvGrpSpPr>
          <p:grpSpPr>
            <a:xfrm>
              <a:off x="7226049" y="3326765"/>
              <a:ext cx="524126" cy="464424"/>
              <a:chOff x="7226049" y="3326765"/>
              <a:chExt cx="524126" cy="464424"/>
            </a:xfrm>
          </p:grpSpPr>
          <p:cxnSp>
            <p:nvCxnSpPr>
              <p:cNvPr id="513" name="Straight Arrow Connector 512">
                <a:extLst>
                  <a:ext uri="{FF2B5EF4-FFF2-40B4-BE49-F238E27FC236}">
                    <a16:creationId xmlns:a16="http://schemas.microsoft.com/office/drawing/2014/main" id="{7394F959-B7A3-431E-934F-5ADEE34ABE04}"/>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4" name="Straight Arrow Connector 513">
                <a:extLst>
                  <a:ext uri="{FF2B5EF4-FFF2-40B4-BE49-F238E27FC236}">
                    <a16:creationId xmlns:a16="http://schemas.microsoft.com/office/drawing/2014/main" id="{404D69C8-162A-46C4-8787-9C21A5DBA626}"/>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5" name="Straight Arrow Connector 514">
                <a:extLst>
                  <a:ext uri="{FF2B5EF4-FFF2-40B4-BE49-F238E27FC236}">
                    <a16:creationId xmlns:a16="http://schemas.microsoft.com/office/drawing/2014/main" id="{6D9D0BAF-72FB-4EB5-9818-9D6EEE0974D0}"/>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6" name="Straight Arrow Connector 515">
                <a:extLst>
                  <a:ext uri="{FF2B5EF4-FFF2-40B4-BE49-F238E27FC236}">
                    <a16:creationId xmlns:a16="http://schemas.microsoft.com/office/drawing/2014/main" id="{9E0E4E78-C8B5-4EAA-963F-5FED61F81A3B}"/>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00" name="Group 499">
              <a:extLst>
                <a:ext uri="{FF2B5EF4-FFF2-40B4-BE49-F238E27FC236}">
                  <a16:creationId xmlns:a16="http://schemas.microsoft.com/office/drawing/2014/main" id="{B9FB06AD-1C2D-4E2F-8FEE-33A84603B48A}"/>
                </a:ext>
              </a:extLst>
            </p:cNvPr>
            <p:cNvGrpSpPr/>
            <p:nvPr/>
          </p:nvGrpSpPr>
          <p:grpSpPr>
            <a:xfrm>
              <a:off x="7608954" y="3793490"/>
              <a:ext cx="661286" cy="342504"/>
              <a:chOff x="7608954" y="3793490"/>
              <a:chExt cx="661286" cy="342504"/>
            </a:xfrm>
          </p:grpSpPr>
          <p:cxnSp>
            <p:nvCxnSpPr>
              <p:cNvPr id="501" name="Straight Arrow Connector 500">
                <a:extLst>
                  <a:ext uri="{FF2B5EF4-FFF2-40B4-BE49-F238E27FC236}">
                    <a16:creationId xmlns:a16="http://schemas.microsoft.com/office/drawing/2014/main" id="{2851D7E5-0739-4BA1-8F06-979990C577E6}"/>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08" name="Straight Arrow Connector 507">
                <a:extLst>
                  <a:ext uri="{FF2B5EF4-FFF2-40B4-BE49-F238E27FC236}">
                    <a16:creationId xmlns:a16="http://schemas.microsoft.com/office/drawing/2014/main" id="{3F49ECDF-5D7B-4F9B-A545-731AFBC4C0FF}"/>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09" name="Straight Arrow Connector 508">
                <a:extLst>
                  <a:ext uri="{FF2B5EF4-FFF2-40B4-BE49-F238E27FC236}">
                    <a16:creationId xmlns:a16="http://schemas.microsoft.com/office/drawing/2014/main" id="{40DCF51D-5756-4946-BEC5-86CEB3A28683}"/>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1" name="Straight Arrow Connector 510">
                <a:extLst>
                  <a:ext uri="{FF2B5EF4-FFF2-40B4-BE49-F238E27FC236}">
                    <a16:creationId xmlns:a16="http://schemas.microsoft.com/office/drawing/2014/main" id="{EBAC2D42-8939-4729-9484-43FBB1D57BEF}"/>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32" name="Group 531">
            <a:extLst>
              <a:ext uri="{FF2B5EF4-FFF2-40B4-BE49-F238E27FC236}">
                <a16:creationId xmlns:a16="http://schemas.microsoft.com/office/drawing/2014/main" id="{BF22A5DD-7B22-4FF3-9DE4-8243E94CD332}"/>
              </a:ext>
            </a:extLst>
          </p:cNvPr>
          <p:cNvGrpSpPr/>
          <p:nvPr/>
        </p:nvGrpSpPr>
        <p:grpSpPr>
          <a:xfrm>
            <a:off x="235794" y="2880360"/>
            <a:ext cx="1888916" cy="1283573"/>
            <a:chOff x="6758514" y="3004820"/>
            <a:chExt cx="1888916" cy="1283573"/>
          </a:xfrm>
        </p:grpSpPr>
        <p:grpSp>
          <p:nvGrpSpPr>
            <p:cNvPr id="533" name="Group 532">
              <a:extLst>
                <a:ext uri="{FF2B5EF4-FFF2-40B4-BE49-F238E27FC236}">
                  <a16:creationId xmlns:a16="http://schemas.microsoft.com/office/drawing/2014/main" id="{F043B8AA-B9EC-4BEC-807A-4F7B0827A56E}"/>
                </a:ext>
              </a:extLst>
            </p:cNvPr>
            <p:cNvGrpSpPr/>
            <p:nvPr/>
          </p:nvGrpSpPr>
          <p:grpSpPr>
            <a:xfrm>
              <a:off x="7282564" y="3030855"/>
              <a:ext cx="524126" cy="464424"/>
              <a:chOff x="7282564" y="3030855"/>
              <a:chExt cx="524126" cy="464424"/>
            </a:xfrm>
          </p:grpSpPr>
          <p:cxnSp>
            <p:nvCxnSpPr>
              <p:cNvPr id="555" name="Straight Arrow Connector 554">
                <a:extLst>
                  <a:ext uri="{FF2B5EF4-FFF2-40B4-BE49-F238E27FC236}">
                    <a16:creationId xmlns:a16="http://schemas.microsoft.com/office/drawing/2014/main" id="{4AFE0A98-8144-4BDB-B7BA-82B712433300}"/>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6" name="Straight Arrow Connector 555">
                <a:extLst>
                  <a:ext uri="{FF2B5EF4-FFF2-40B4-BE49-F238E27FC236}">
                    <a16:creationId xmlns:a16="http://schemas.microsoft.com/office/drawing/2014/main" id="{6790E569-656B-4DCD-90E1-0E9A207C84BE}"/>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7" name="Straight Arrow Connector 556">
                <a:extLst>
                  <a:ext uri="{FF2B5EF4-FFF2-40B4-BE49-F238E27FC236}">
                    <a16:creationId xmlns:a16="http://schemas.microsoft.com/office/drawing/2014/main" id="{E9C7B159-2D76-448D-945A-808E8D48933A}"/>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8" name="Straight Arrow Connector 557">
                <a:extLst>
                  <a:ext uri="{FF2B5EF4-FFF2-40B4-BE49-F238E27FC236}">
                    <a16:creationId xmlns:a16="http://schemas.microsoft.com/office/drawing/2014/main" id="{36909814-5BF0-47BD-A8F9-F1AF96F9347F}"/>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4" name="Group 533">
              <a:extLst>
                <a:ext uri="{FF2B5EF4-FFF2-40B4-BE49-F238E27FC236}">
                  <a16:creationId xmlns:a16="http://schemas.microsoft.com/office/drawing/2014/main" id="{F40BFF2B-1CDC-45A5-9CEE-72BD44A8F55B}"/>
                </a:ext>
              </a:extLst>
            </p:cNvPr>
            <p:cNvGrpSpPr/>
            <p:nvPr/>
          </p:nvGrpSpPr>
          <p:grpSpPr>
            <a:xfrm>
              <a:off x="6758514" y="3004820"/>
              <a:ext cx="555800" cy="458707"/>
              <a:chOff x="6758514" y="3004820"/>
              <a:chExt cx="555800" cy="458707"/>
            </a:xfrm>
          </p:grpSpPr>
          <p:cxnSp>
            <p:nvCxnSpPr>
              <p:cNvPr id="551" name="Straight Arrow Connector 550">
                <a:extLst>
                  <a:ext uri="{FF2B5EF4-FFF2-40B4-BE49-F238E27FC236}">
                    <a16:creationId xmlns:a16="http://schemas.microsoft.com/office/drawing/2014/main" id="{0645822A-A87C-4962-9431-BD0C5726FA77}"/>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2" name="Straight Arrow Connector 551">
                <a:extLst>
                  <a:ext uri="{FF2B5EF4-FFF2-40B4-BE49-F238E27FC236}">
                    <a16:creationId xmlns:a16="http://schemas.microsoft.com/office/drawing/2014/main" id="{BBECC13C-4BDB-4C0A-8673-F156AF7F0524}"/>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3" name="Straight Arrow Connector 552">
                <a:extLst>
                  <a:ext uri="{FF2B5EF4-FFF2-40B4-BE49-F238E27FC236}">
                    <a16:creationId xmlns:a16="http://schemas.microsoft.com/office/drawing/2014/main" id="{DA13B480-06E0-404F-961A-F5B62298F1A2}"/>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4" name="Straight Arrow Connector 553">
                <a:extLst>
                  <a:ext uri="{FF2B5EF4-FFF2-40B4-BE49-F238E27FC236}">
                    <a16:creationId xmlns:a16="http://schemas.microsoft.com/office/drawing/2014/main" id="{0F7368BE-C1E6-43D2-95EB-ECF09A5FF129}"/>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5" name="Group 534">
              <a:extLst>
                <a:ext uri="{FF2B5EF4-FFF2-40B4-BE49-F238E27FC236}">
                  <a16:creationId xmlns:a16="http://schemas.microsoft.com/office/drawing/2014/main" id="{3B62A0B2-475E-41F3-8C9C-11A179A7EB2B}"/>
                </a:ext>
              </a:extLst>
            </p:cNvPr>
            <p:cNvGrpSpPr/>
            <p:nvPr/>
          </p:nvGrpSpPr>
          <p:grpSpPr>
            <a:xfrm>
              <a:off x="7607049" y="3303905"/>
              <a:ext cx="604136" cy="414894"/>
              <a:chOff x="7607049" y="3303905"/>
              <a:chExt cx="604136" cy="414894"/>
            </a:xfrm>
          </p:grpSpPr>
          <p:cxnSp>
            <p:nvCxnSpPr>
              <p:cNvPr id="547" name="Straight Arrow Connector 546">
                <a:extLst>
                  <a:ext uri="{FF2B5EF4-FFF2-40B4-BE49-F238E27FC236}">
                    <a16:creationId xmlns:a16="http://schemas.microsoft.com/office/drawing/2014/main" id="{C535AF38-F615-48FF-86C6-B06D067E114F}"/>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8" name="Straight Arrow Connector 547">
                <a:extLst>
                  <a:ext uri="{FF2B5EF4-FFF2-40B4-BE49-F238E27FC236}">
                    <a16:creationId xmlns:a16="http://schemas.microsoft.com/office/drawing/2014/main" id="{1EC00A60-180C-4581-93D5-55BA6A783E89}"/>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9" name="Straight Arrow Connector 548">
                <a:extLst>
                  <a:ext uri="{FF2B5EF4-FFF2-40B4-BE49-F238E27FC236}">
                    <a16:creationId xmlns:a16="http://schemas.microsoft.com/office/drawing/2014/main" id="{FD2BCC62-EAC9-4402-8988-68F37E119D13}"/>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0" name="Straight Arrow Connector 549">
                <a:extLst>
                  <a:ext uri="{FF2B5EF4-FFF2-40B4-BE49-F238E27FC236}">
                    <a16:creationId xmlns:a16="http://schemas.microsoft.com/office/drawing/2014/main" id="{33EC0486-B78F-4B2A-8014-FF48EF50D057}"/>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6" name="Group 535">
              <a:extLst>
                <a:ext uri="{FF2B5EF4-FFF2-40B4-BE49-F238E27FC236}">
                  <a16:creationId xmlns:a16="http://schemas.microsoft.com/office/drawing/2014/main" id="{CCE28EA7-DEED-4A87-ACDD-D4191C8DCDF7}"/>
                </a:ext>
              </a:extLst>
            </p:cNvPr>
            <p:cNvGrpSpPr/>
            <p:nvPr/>
          </p:nvGrpSpPr>
          <p:grpSpPr>
            <a:xfrm>
              <a:off x="7848984" y="3686810"/>
              <a:ext cx="661286" cy="342504"/>
              <a:chOff x="7848984" y="3686810"/>
              <a:chExt cx="661286" cy="342504"/>
            </a:xfrm>
          </p:grpSpPr>
          <p:cxnSp>
            <p:nvCxnSpPr>
              <p:cNvPr id="543" name="Straight Arrow Connector 542">
                <a:extLst>
                  <a:ext uri="{FF2B5EF4-FFF2-40B4-BE49-F238E27FC236}">
                    <a16:creationId xmlns:a16="http://schemas.microsoft.com/office/drawing/2014/main" id="{67773C67-7EE7-4E18-92B2-1A9B536EF041}"/>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4" name="Straight Arrow Connector 543">
                <a:extLst>
                  <a:ext uri="{FF2B5EF4-FFF2-40B4-BE49-F238E27FC236}">
                    <a16:creationId xmlns:a16="http://schemas.microsoft.com/office/drawing/2014/main" id="{33E7ABD5-16E5-4172-B15A-48F65481BE9A}"/>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5" name="Straight Arrow Connector 544">
                <a:extLst>
                  <a:ext uri="{FF2B5EF4-FFF2-40B4-BE49-F238E27FC236}">
                    <a16:creationId xmlns:a16="http://schemas.microsoft.com/office/drawing/2014/main" id="{F998DC88-6FD0-45E5-838F-67DA5B74A37B}"/>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6" name="Straight Arrow Connector 545">
                <a:extLst>
                  <a:ext uri="{FF2B5EF4-FFF2-40B4-BE49-F238E27FC236}">
                    <a16:creationId xmlns:a16="http://schemas.microsoft.com/office/drawing/2014/main" id="{B470A0DF-1D38-40AC-B95E-4C7899146D1F}"/>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7" name="Group 536">
              <a:extLst>
                <a:ext uri="{FF2B5EF4-FFF2-40B4-BE49-F238E27FC236}">
                  <a16:creationId xmlns:a16="http://schemas.microsoft.com/office/drawing/2014/main" id="{F7D6DEA9-C94D-4504-AE9F-21BF64ACC567}"/>
                </a:ext>
              </a:extLst>
            </p:cNvPr>
            <p:cNvGrpSpPr/>
            <p:nvPr/>
          </p:nvGrpSpPr>
          <p:grpSpPr>
            <a:xfrm>
              <a:off x="7967094" y="4010660"/>
              <a:ext cx="680336" cy="277733"/>
              <a:chOff x="7967094" y="4010660"/>
              <a:chExt cx="680336" cy="277733"/>
            </a:xfrm>
          </p:grpSpPr>
          <p:cxnSp>
            <p:nvCxnSpPr>
              <p:cNvPr id="538" name="Straight Arrow Connector 537">
                <a:extLst>
                  <a:ext uri="{FF2B5EF4-FFF2-40B4-BE49-F238E27FC236}">
                    <a16:creationId xmlns:a16="http://schemas.microsoft.com/office/drawing/2014/main" id="{E69C6746-E979-473D-9AF5-A4029F550A9B}"/>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0" name="Straight Arrow Connector 539">
                <a:extLst>
                  <a:ext uri="{FF2B5EF4-FFF2-40B4-BE49-F238E27FC236}">
                    <a16:creationId xmlns:a16="http://schemas.microsoft.com/office/drawing/2014/main" id="{61F8C50C-B706-4C99-8EBD-7ABC6D3EBF35}"/>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1" name="Straight Arrow Connector 540">
                <a:extLst>
                  <a:ext uri="{FF2B5EF4-FFF2-40B4-BE49-F238E27FC236}">
                    <a16:creationId xmlns:a16="http://schemas.microsoft.com/office/drawing/2014/main" id="{4A6FDDBD-4DCB-4B20-825E-ADEBBFF19A19}"/>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2" name="Straight Arrow Connector 541">
                <a:extLst>
                  <a:ext uri="{FF2B5EF4-FFF2-40B4-BE49-F238E27FC236}">
                    <a16:creationId xmlns:a16="http://schemas.microsoft.com/office/drawing/2014/main" id="{B9439B18-5915-428D-BCE6-6136695F8878}"/>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59" name="Group 558">
            <a:extLst>
              <a:ext uri="{FF2B5EF4-FFF2-40B4-BE49-F238E27FC236}">
                <a16:creationId xmlns:a16="http://schemas.microsoft.com/office/drawing/2014/main" id="{232A52C8-B446-4B44-83B2-CB5981017F62}"/>
              </a:ext>
            </a:extLst>
          </p:cNvPr>
          <p:cNvGrpSpPr/>
          <p:nvPr/>
        </p:nvGrpSpPr>
        <p:grpSpPr>
          <a:xfrm>
            <a:off x="117684" y="2524125"/>
            <a:ext cx="2370881" cy="1611233"/>
            <a:chOff x="6640404" y="2648585"/>
            <a:chExt cx="2370881" cy="1611233"/>
          </a:xfrm>
        </p:grpSpPr>
        <p:grpSp>
          <p:nvGrpSpPr>
            <p:cNvPr id="560" name="Group 559">
              <a:extLst>
                <a:ext uri="{FF2B5EF4-FFF2-40B4-BE49-F238E27FC236}">
                  <a16:creationId xmlns:a16="http://schemas.microsoft.com/office/drawing/2014/main" id="{E445998B-37B5-4586-B94E-6D57E54444D4}"/>
                </a:ext>
              </a:extLst>
            </p:cNvPr>
            <p:cNvGrpSpPr/>
            <p:nvPr/>
          </p:nvGrpSpPr>
          <p:grpSpPr>
            <a:xfrm>
              <a:off x="7345429" y="2703830"/>
              <a:ext cx="524126" cy="464424"/>
              <a:chOff x="7345429" y="2703830"/>
              <a:chExt cx="524126" cy="464424"/>
            </a:xfrm>
          </p:grpSpPr>
          <p:cxnSp>
            <p:nvCxnSpPr>
              <p:cNvPr id="581" name="Straight Arrow Connector 580">
                <a:extLst>
                  <a:ext uri="{FF2B5EF4-FFF2-40B4-BE49-F238E27FC236}">
                    <a16:creationId xmlns:a16="http://schemas.microsoft.com/office/drawing/2014/main" id="{8ABFE646-5E54-4FA0-BD10-3E8B0B68F1C0}"/>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2" name="Straight Arrow Connector 581">
                <a:extLst>
                  <a:ext uri="{FF2B5EF4-FFF2-40B4-BE49-F238E27FC236}">
                    <a16:creationId xmlns:a16="http://schemas.microsoft.com/office/drawing/2014/main" id="{2965A4AE-EDA2-404F-A1DF-9A432B62BB15}"/>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3" name="Straight Arrow Connector 582">
                <a:extLst>
                  <a:ext uri="{FF2B5EF4-FFF2-40B4-BE49-F238E27FC236}">
                    <a16:creationId xmlns:a16="http://schemas.microsoft.com/office/drawing/2014/main" id="{BAE5965F-95F1-415E-9D2C-3D6D50DD1F91}"/>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4" name="Straight Arrow Connector 583">
                <a:extLst>
                  <a:ext uri="{FF2B5EF4-FFF2-40B4-BE49-F238E27FC236}">
                    <a16:creationId xmlns:a16="http://schemas.microsoft.com/office/drawing/2014/main" id="{3E8F5967-6F0A-4B35-AF68-FF2EAFDC155D}"/>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1" name="Group 560">
              <a:extLst>
                <a:ext uri="{FF2B5EF4-FFF2-40B4-BE49-F238E27FC236}">
                  <a16:creationId xmlns:a16="http://schemas.microsoft.com/office/drawing/2014/main" id="{46275A9C-6476-45EC-B43D-03DD8DEA604D}"/>
                </a:ext>
              </a:extLst>
            </p:cNvPr>
            <p:cNvGrpSpPr/>
            <p:nvPr/>
          </p:nvGrpSpPr>
          <p:grpSpPr>
            <a:xfrm>
              <a:off x="6640404" y="2648585"/>
              <a:ext cx="555800" cy="458707"/>
              <a:chOff x="6640404" y="2648585"/>
              <a:chExt cx="555800" cy="458707"/>
            </a:xfrm>
          </p:grpSpPr>
          <p:cxnSp>
            <p:nvCxnSpPr>
              <p:cNvPr id="577" name="Straight Arrow Connector 576">
                <a:extLst>
                  <a:ext uri="{FF2B5EF4-FFF2-40B4-BE49-F238E27FC236}">
                    <a16:creationId xmlns:a16="http://schemas.microsoft.com/office/drawing/2014/main" id="{0CAF77E2-F00A-4C18-9AD8-085C6FC94C2A}"/>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8" name="Straight Arrow Connector 577">
                <a:extLst>
                  <a:ext uri="{FF2B5EF4-FFF2-40B4-BE49-F238E27FC236}">
                    <a16:creationId xmlns:a16="http://schemas.microsoft.com/office/drawing/2014/main" id="{A8DAA0F4-D974-4B42-9615-6303778FB8D8}"/>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9" name="Straight Arrow Connector 578">
                <a:extLst>
                  <a:ext uri="{FF2B5EF4-FFF2-40B4-BE49-F238E27FC236}">
                    <a16:creationId xmlns:a16="http://schemas.microsoft.com/office/drawing/2014/main" id="{B092FFB7-A5BC-4EB2-95A7-9A2B024B8AD7}"/>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0" name="Straight Arrow Connector 579">
                <a:extLst>
                  <a:ext uri="{FF2B5EF4-FFF2-40B4-BE49-F238E27FC236}">
                    <a16:creationId xmlns:a16="http://schemas.microsoft.com/office/drawing/2014/main" id="{24DEA59A-38BB-4ABC-B929-9A94C456CF21}"/>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2" name="Group 561">
              <a:extLst>
                <a:ext uri="{FF2B5EF4-FFF2-40B4-BE49-F238E27FC236}">
                  <a16:creationId xmlns:a16="http://schemas.microsoft.com/office/drawing/2014/main" id="{73D84787-87B1-4DEE-A9D4-ADC0D14307A6}"/>
                </a:ext>
              </a:extLst>
            </p:cNvPr>
            <p:cNvGrpSpPr/>
            <p:nvPr/>
          </p:nvGrpSpPr>
          <p:grpSpPr>
            <a:xfrm>
              <a:off x="7801359" y="3046730"/>
              <a:ext cx="604136" cy="414894"/>
              <a:chOff x="7801359" y="3046730"/>
              <a:chExt cx="604136" cy="414894"/>
            </a:xfrm>
          </p:grpSpPr>
          <p:cxnSp>
            <p:nvCxnSpPr>
              <p:cNvPr id="573" name="Straight Arrow Connector 572">
                <a:extLst>
                  <a:ext uri="{FF2B5EF4-FFF2-40B4-BE49-F238E27FC236}">
                    <a16:creationId xmlns:a16="http://schemas.microsoft.com/office/drawing/2014/main" id="{86ACF697-85F6-40C0-813C-521D5C3AB60C}"/>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4" name="Straight Arrow Connector 573">
                <a:extLst>
                  <a:ext uri="{FF2B5EF4-FFF2-40B4-BE49-F238E27FC236}">
                    <a16:creationId xmlns:a16="http://schemas.microsoft.com/office/drawing/2014/main" id="{09C1050F-68F0-423F-9BAB-610ADA33AABE}"/>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5" name="Straight Arrow Connector 574">
                <a:extLst>
                  <a:ext uri="{FF2B5EF4-FFF2-40B4-BE49-F238E27FC236}">
                    <a16:creationId xmlns:a16="http://schemas.microsoft.com/office/drawing/2014/main" id="{59A2EB73-084F-4203-8BAF-242BF4B40757}"/>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6" name="Straight Arrow Connector 575">
                <a:extLst>
                  <a:ext uri="{FF2B5EF4-FFF2-40B4-BE49-F238E27FC236}">
                    <a16:creationId xmlns:a16="http://schemas.microsoft.com/office/drawing/2014/main" id="{8B0B2547-4645-4ACC-92FC-ED30A8C99B0C}"/>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3" name="Group 562">
              <a:extLst>
                <a:ext uri="{FF2B5EF4-FFF2-40B4-BE49-F238E27FC236}">
                  <a16:creationId xmlns:a16="http://schemas.microsoft.com/office/drawing/2014/main" id="{C8BDEC2A-8F39-4A1B-A9A9-834D32BEF220}"/>
                </a:ext>
              </a:extLst>
            </p:cNvPr>
            <p:cNvGrpSpPr/>
            <p:nvPr/>
          </p:nvGrpSpPr>
          <p:grpSpPr>
            <a:xfrm>
              <a:off x="8138544" y="3557270"/>
              <a:ext cx="661286" cy="342504"/>
              <a:chOff x="8138544" y="3557270"/>
              <a:chExt cx="661286" cy="342504"/>
            </a:xfrm>
          </p:grpSpPr>
          <p:cxnSp>
            <p:nvCxnSpPr>
              <p:cNvPr id="569" name="Straight Arrow Connector 568">
                <a:extLst>
                  <a:ext uri="{FF2B5EF4-FFF2-40B4-BE49-F238E27FC236}">
                    <a16:creationId xmlns:a16="http://schemas.microsoft.com/office/drawing/2014/main" id="{FAEE10FC-59DC-419D-B7CF-13C31BD38679}"/>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0" name="Straight Arrow Connector 569">
                <a:extLst>
                  <a:ext uri="{FF2B5EF4-FFF2-40B4-BE49-F238E27FC236}">
                    <a16:creationId xmlns:a16="http://schemas.microsoft.com/office/drawing/2014/main" id="{94F2994F-BF28-4ACD-9DE2-188B6ADE2F94}"/>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1" name="Straight Arrow Connector 570">
                <a:extLst>
                  <a:ext uri="{FF2B5EF4-FFF2-40B4-BE49-F238E27FC236}">
                    <a16:creationId xmlns:a16="http://schemas.microsoft.com/office/drawing/2014/main" id="{F5635526-6DED-4FD5-AA2C-8149D76FD4F6}"/>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2" name="Straight Arrow Connector 571">
                <a:extLst>
                  <a:ext uri="{FF2B5EF4-FFF2-40B4-BE49-F238E27FC236}">
                    <a16:creationId xmlns:a16="http://schemas.microsoft.com/office/drawing/2014/main" id="{BC505EA2-CE17-4CE3-BC9F-16DA325CE61C}"/>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4" name="Group 563">
              <a:extLst>
                <a:ext uri="{FF2B5EF4-FFF2-40B4-BE49-F238E27FC236}">
                  <a16:creationId xmlns:a16="http://schemas.microsoft.com/office/drawing/2014/main" id="{D3CAB314-0643-4DB6-9398-CFC34EC0D095}"/>
                </a:ext>
              </a:extLst>
            </p:cNvPr>
            <p:cNvGrpSpPr/>
            <p:nvPr/>
          </p:nvGrpSpPr>
          <p:grpSpPr>
            <a:xfrm>
              <a:off x="8330949" y="3982085"/>
              <a:ext cx="680336" cy="277733"/>
              <a:chOff x="8330949" y="3982085"/>
              <a:chExt cx="680336" cy="277733"/>
            </a:xfrm>
          </p:grpSpPr>
          <p:cxnSp>
            <p:nvCxnSpPr>
              <p:cNvPr id="565" name="Straight Arrow Connector 564">
                <a:extLst>
                  <a:ext uri="{FF2B5EF4-FFF2-40B4-BE49-F238E27FC236}">
                    <a16:creationId xmlns:a16="http://schemas.microsoft.com/office/drawing/2014/main" id="{199E8EB1-BC53-4B73-8676-BD63A9594B16}"/>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66" name="Straight Arrow Connector 565">
                <a:extLst>
                  <a:ext uri="{FF2B5EF4-FFF2-40B4-BE49-F238E27FC236}">
                    <a16:creationId xmlns:a16="http://schemas.microsoft.com/office/drawing/2014/main" id="{202F44AC-3002-4D82-98B8-2BDC599876F9}"/>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67" name="Straight Arrow Connector 566">
                <a:extLst>
                  <a:ext uri="{FF2B5EF4-FFF2-40B4-BE49-F238E27FC236}">
                    <a16:creationId xmlns:a16="http://schemas.microsoft.com/office/drawing/2014/main" id="{2618FD91-6E66-4D84-803E-4AB237550B64}"/>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68" name="Straight Arrow Connector 567">
                <a:extLst>
                  <a:ext uri="{FF2B5EF4-FFF2-40B4-BE49-F238E27FC236}">
                    <a16:creationId xmlns:a16="http://schemas.microsoft.com/office/drawing/2014/main" id="{F02C2EDC-A46A-4C2E-A0BC-64626A219B2B}"/>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60" name="Group 59">
            <a:extLst>
              <a:ext uri="{FF2B5EF4-FFF2-40B4-BE49-F238E27FC236}">
                <a16:creationId xmlns:a16="http://schemas.microsoft.com/office/drawing/2014/main" id="{A266E98A-F991-47A0-BF94-4073595DC946}"/>
              </a:ext>
            </a:extLst>
          </p:cNvPr>
          <p:cNvGrpSpPr/>
          <p:nvPr/>
        </p:nvGrpSpPr>
        <p:grpSpPr>
          <a:xfrm>
            <a:off x="11065084" y="-2123413"/>
            <a:ext cx="2370881" cy="2370062"/>
            <a:chOff x="11065084" y="-2123413"/>
            <a:chExt cx="2370881" cy="2370062"/>
          </a:xfrm>
        </p:grpSpPr>
        <p:pic>
          <p:nvPicPr>
            <p:cNvPr id="585" name="Picture 584">
              <a:extLst>
                <a:ext uri="{FF2B5EF4-FFF2-40B4-BE49-F238E27FC236}">
                  <a16:creationId xmlns:a16="http://schemas.microsoft.com/office/drawing/2014/main" id="{355046FF-8149-4ECE-AF6B-7342D18105C2}"/>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2675" b="97239" l="1153" r="98002">
                          <a14:foregroundMark x1="38970" y1="51079" x2="22752" y2="44694"/>
                          <a14:foregroundMark x1="22752" y1="44694" x2="15219" y2="58499"/>
                          <a14:foregroundMark x1="15219" y1="58499" x2="33282" y2="80242"/>
                          <a14:foregroundMark x1="33282" y1="80242" x2="37894" y2="49612"/>
                          <a14:foregroundMark x1="37894" y1="49612" x2="31437" y2="45125"/>
                          <a14:foregroundMark x1="50115" y1="90682" x2="30515" y2="94564"/>
                          <a14:foregroundMark x1="30515" y1="94564" x2="15988" y2="82226"/>
                          <a14:foregroundMark x1="15988" y1="82226" x2="6995" y2="59016"/>
                          <a14:foregroundMark x1="6995" y1="59016" x2="7840" y2="40725"/>
                          <a14:foregroundMark x1="7840" y1="40725" x2="20984" y2="49612"/>
                          <a14:foregroundMark x1="20984" y1="49612" x2="34589" y2="86626"/>
                          <a14:foregroundMark x1="34589" y1="86626" x2="51191" y2="91803"/>
                          <a14:foregroundMark x1="51191" y1="91803" x2="52498" y2="90940"/>
                          <a14:foregroundMark x1="5304" y1="43572" x2="6918" y2="60656"/>
                          <a14:foregroundMark x1="6918" y1="60656" x2="6687" y2="43831"/>
                          <a14:foregroundMark x1="2306" y1="49525" x2="2229" y2="47972"/>
                          <a14:foregroundMark x1="29669" y1="97325" x2="27440" y2="97325"/>
                          <a14:foregroundMark x1="94005" y1="67645" x2="94005" y2="69025"/>
                          <a14:foregroundMark x1="97694" y1="63589" x2="98078" y2="63158"/>
                          <a14:foregroundMark x1="57187" y1="7248" x2="61107" y2="7075"/>
                          <a14:foregroundMark x1="57494" y1="3624" x2="50884" y2="2675"/>
                          <a14:foregroundMark x1="33590" y1="16997" x2="37586" y2="14754"/>
                          <a14:foregroundMark x1="23290" y1="22951" x2="26979" y2="21053"/>
                          <a14:foregroundMark x1="9762" y1="32183" x2="13451" y2="29853"/>
                          <a14:foregroundMark x1="11222" y1="31406" x2="8148" y2="33477"/>
                          <a14:foregroundMark x1="1153" y1="48490" x2="1153" y2="59965"/>
                          <a14:foregroundMark x1="30361" y1="57981" x2="22829" y2="69629"/>
                          <a14:foregroundMark x1="22829" y1="69629" x2="27440" y2="54789"/>
                          <a14:foregroundMark x1="27440" y1="54789" x2="26979" y2="54616"/>
                        </a14:backgroundRemoval>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11070786" y="-1451443"/>
              <a:ext cx="1906141" cy="1698092"/>
            </a:xfrm>
            <a:prstGeom prst="rect">
              <a:avLst/>
            </a:prstGeom>
          </p:spPr>
        </p:pic>
        <p:cxnSp>
          <p:nvCxnSpPr>
            <p:cNvPr id="586" name="Straight Arrow Connector 585">
              <a:extLst>
                <a:ext uri="{FF2B5EF4-FFF2-40B4-BE49-F238E27FC236}">
                  <a16:creationId xmlns:a16="http://schemas.microsoft.com/office/drawing/2014/main" id="{A9095D1D-273D-450A-A663-1ACAD91483FC}"/>
                </a:ext>
              </a:extLst>
            </p:cNvPr>
            <p:cNvCxnSpPr>
              <a:cxnSpLocks/>
            </p:cNvCxnSpPr>
            <p:nvPr/>
          </p:nvCxnSpPr>
          <p:spPr>
            <a:xfrm flipV="1">
              <a:off x="11547862" y="-922020"/>
              <a:ext cx="1142613" cy="51840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587" name="Group 586">
              <a:extLst>
                <a:ext uri="{FF2B5EF4-FFF2-40B4-BE49-F238E27FC236}">
                  <a16:creationId xmlns:a16="http://schemas.microsoft.com/office/drawing/2014/main" id="{D7C0285F-6F31-4A9B-B924-BAADF117018B}"/>
                </a:ext>
              </a:extLst>
            </p:cNvPr>
            <p:cNvGrpSpPr/>
            <p:nvPr/>
          </p:nvGrpSpPr>
          <p:grpSpPr>
            <a:xfrm>
              <a:off x="11428939" y="-1027430"/>
              <a:ext cx="911016" cy="616189"/>
              <a:chOff x="7004259" y="3727450"/>
              <a:chExt cx="911016" cy="616189"/>
            </a:xfrm>
          </p:grpSpPr>
          <p:grpSp>
            <p:nvGrpSpPr>
              <p:cNvPr id="588" name="Group 587">
                <a:extLst>
                  <a:ext uri="{FF2B5EF4-FFF2-40B4-BE49-F238E27FC236}">
                    <a16:creationId xmlns:a16="http://schemas.microsoft.com/office/drawing/2014/main" id="{E51903FF-744E-4A63-8070-AFFF723DE71A}"/>
                  </a:ext>
                </a:extLst>
              </p:cNvPr>
              <p:cNvGrpSpPr/>
              <p:nvPr/>
            </p:nvGrpSpPr>
            <p:grpSpPr>
              <a:xfrm>
                <a:off x="7004259" y="3727450"/>
                <a:ext cx="555800" cy="458707"/>
                <a:chOff x="7004259" y="3727450"/>
                <a:chExt cx="555800" cy="458707"/>
              </a:xfrm>
            </p:grpSpPr>
            <p:cxnSp>
              <p:nvCxnSpPr>
                <p:cNvPr id="609" name="Straight Arrow Connector 608">
                  <a:extLst>
                    <a:ext uri="{FF2B5EF4-FFF2-40B4-BE49-F238E27FC236}">
                      <a16:creationId xmlns:a16="http://schemas.microsoft.com/office/drawing/2014/main" id="{304729B7-46A8-4BC0-8089-BB34A332D520}"/>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10" name="Straight Arrow Connector 609">
                  <a:extLst>
                    <a:ext uri="{FF2B5EF4-FFF2-40B4-BE49-F238E27FC236}">
                      <a16:creationId xmlns:a16="http://schemas.microsoft.com/office/drawing/2014/main" id="{7423E5EE-F07F-45AF-8948-6A25220349CC}"/>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11" name="Straight Arrow Connector 610">
                  <a:extLst>
                    <a:ext uri="{FF2B5EF4-FFF2-40B4-BE49-F238E27FC236}">
                      <a16:creationId xmlns:a16="http://schemas.microsoft.com/office/drawing/2014/main" id="{A17FD3CE-7E0C-427C-9914-EF38CAC18946}"/>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12" name="Straight Arrow Connector 611">
                  <a:extLst>
                    <a:ext uri="{FF2B5EF4-FFF2-40B4-BE49-F238E27FC236}">
                      <a16:creationId xmlns:a16="http://schemas.microsoft.com/office/drawing/2014/main" id="{E29EDBAD-D6CD-47C8-BF78-58BF7F60A94A}"/>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9" name="Group 588">
                <a:extLst>
                  <a:ext uri="{FF2B5EF4-FFF2-40B4-BE49-F238E27FC236}">
                    <a16:creationId xmlns:a16="http://schemas.microsoft.com/office/drawing/2014/main" id="{F1384783-0E34-4D75-B4EA-E528810D6938}"/>
                  </a:ext>
                </a:extLst>
              </p:cNvPr>
              <p:cNvGrpSpPr/>
              <p:nvPr/>
            </p:nvGrpSpPr>
            <p:grpSpPr>
              <a:xfrm>
                <a:off x="7234939" y="4065905"/>
                <a:ext cx="680336" cy="277734"/>
                <a:chOff x="7234939" y="4065905"/>
                <a:chExt cx="680336" cy="277734"/>
              </a:xfrm>
            </p:grpSpPr>
            <p:cxnSp>
              <p:nvCxnSpPr>
                <p:cNvPr id="605" name="Straight Arrow Connector 604">
                  <a:extLst>
                    <a:ext uri="{FF2B5EF4-FFF2-40B4-BE49-F238E27FC236}">
                      <a16:creationId xmlns:a16="http://schemas.microsoft.com/office/drawing/2014/main" id="{E3C01ABB-001D-4B6B-B0E7-A6A6C04A99DC}"/>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6" name="Straight Arrow Connector 605">
                  <a:extLst>
                    <a:ext uri="{FF2B5EF4-FFF2-40B4-BE49-F238E27FC236}">
                      <a16:creationId xmlns:a16="http://schemas.microsoft.com/office/drawing/2014/main" id="{C74A7325-2870-490B-98B1-0D72624DF8A7}"/>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7" name="Straight Arrow Connector 606">
                  <a:extLst>
                    <a:ext uri="{FF2B5EF4-FFF2-40B4-BE49-F238E27FC236}">
                      <a16:creationId xmlns:a16="http://schemas.microsoft.com/office/drawing/2014/main" id="{9D8710E7-9280-4F92-BFBE-33790018CC00}"/>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8" name="Straight Arrow Connector 607">
                  <a:extLst>
                    <a:ext uri="{FF2B5EF4-FFF2-40B4-BE49-F238E27FC236}">
                      <a16:creationId xmlns:a16="http://schemas.microsoft.com/office/drawing/2014/main" id="{0BE4696B-DB8C-4539-AB50-5E453529977E}"/>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0" name="Group 589">
                <a:extLst>
                  <a:ext uri="{FF2B5EF4-FFF2-40B4-BE49-F238E27FC236}">
                    <a16:creationId xmlns:a16="http://schemas.microsoft.com/office/drawing/2014/main" id="{B28EAC79-C23D-4305-80C7-6177977D1065}"/>
                  </a:ext>
                </a:extLst>
              </p:cNvPr>
              <p:cNvGrpSpPr/>
              <p:nvPr/>
            </p:nvGrpSpPr>
            <p:grpSpPr>
              <a:xfrm>
                <a:off x="7196839" y="3847465"/>
                <a:ext cx="604136" cy="414894"/>
                <a:chOff x="7196839" y="3847465"/>
                <a:chExt cx="604136" cy="414894"/>
              </a:xfrm>
            </p:grpSpPr>
            <p:cxnSp>
              <p:nvCxnSpPr>
                <p:cNvPr id="601" name="Straight Arrow Connector 600">
                  <a:extLst>
                    <a:ext uri="{FF2B5EF4-FFF2-40B4-BE49-F238E27FC236}">
                      <a16:creationId xmlns:a16="http://schemas.microsoft.com/office/drawing/2014/main" id="{246B82A6-C3FC-4877-9B0A-4D88F7289147}"/>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2" name="Straight Arrow Connector 601">
                  <a:extLst>
                    <a:ext uri="{FF2B5EF4-FFF2-40B4-BE49-F238E27FC236}">
                      <a16:creationId xmlns:a16="http://schemas.microsoft.com/office/drawing/2014/main" id="{F0D018A9-C582-4EE6-A120-AB252823C5ED}"/>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3" name="Straight Arrow Connector 602">
                  <a:extLst>
                    <a:ext uri="{FF2B5EF4-FFF2-40B4-BE49-F238E27FC236}">
                      <a16:creationId xmlns:a16="http://schemas.microsoft.com/office/drawing/2014/main" id="{0F2D1142-2854-4255-9F97-063684B77BAF}"/>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4" name="Straight Arrow Connector 603">
                  <a:extLst>
                    <a:ext uri="{FF2B5EF4-FFF2-40B4-BE49-F238E27FC236}">
                      <a16:creationId xmlns:a16="http://schemas.microsoft.com/office/drawing/2014/main" id="{27327E48-9A35-4E17-A157-A59C506C9392}"/>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1" name="Group 590">
                <a:extLst>
                  <a:ext uri="{FF2B5EF4-FFF2-40B4-BE49-F238E27FC236}">
                    <a16:creationId xmlns:a16="http://schemas.microsoft.com/office/drawing/2014/main" id="{6782A92C-4ABF-4E7F-90B0-9F959C2E8087}"/>
                  </a:ext>
                </a:extLst>
              </p:cNvPr>
              <p:cNvGrpSpPr/>
              <p:nvPr/>
            </p:nvGrpSpPr>
            <p:grpSpPr>
              <a:xfrm>
                <a:off x="7148579" y="3754755"/>
                <a:ext cx="524126" cy="464424"/>
                <a:chOff x="7148579" y="3754755"/>
                <a:chExt cx="524126" cy="464424"/>
              </a:xfrm>
            </p:grpSpPr>
            <p:cxnSp>
              <p:nvCxnSpPr>
                <p:cNvPr id="597" name="Straight Arrow Connector 596">
                  <a:extLst>
                    <a:ext uri="{FF2B5EF4-FFF2-40B4-BE49-F238E27FC236}">
                      <a16:creationId xmlns:a16="http://schemas.microsoft.com/office/drawing/2014/main" id="{18C8FC4D-D48C-404D-AA4A-9C3DFEBB80CC}"/>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8" name="Straight Arrow Connector 597">
                  <a:extLst>
                    <a:ext uri="{FF2B5EF4-FFF2-40B4-BE49-F238E27FC236}">
                      <a16:creationId xmlns:a16="http://schemas.microsoft.com/office/drawing/2014/main" id="{367C7486-811E-4B33-84CC-EB7FE434CDC4}"/>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9" name="Straight Arrow Connector 598">
                  <a:extLst>
                    <a:ext uri="{FF2B5EF4-FFF2-40B4-BE49-F238E27FC236}">
                      <a16:creationId xmlns:a16="http://schemas.microsoft.com/office/drawing/2014/main" id="{104F2D40-7DFC-4029-BE0B-C7D03E1BCB47}"/>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0" name="Straight Arrow Connector 599">
                  <a:extLst>
                    <a:ext uri="{FF2B5EF4-FFF2-40B4-BE49-F238E27FC236}">
                      <a16:creationId xmlns:a16="http://schemas.microsoft.com/office/drawing/2014/main" id="{D3A23D72-8D32-4131-8975-CB0AC558E927}"/>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2" name="Group 591">
                <a:extLst>
                  <a:ext uri="{FF2B5EF4-FFF2-40B4-BE49-F238E27FC236}">
                    <a16:creationId xmlns:a16="http://schemas.microsoft.com/office/drawing/2014/main" id="{4AFBDE25-76F0-453B-BE15-31DD0B22496E}"/>
                  </a:ext>
                </a:extLst>
              </p:cNvPr>
              <p:cNvGrpSpPr/>
              <p:nvPr/>
            </p:nvGrpSpPr>
            <p:grpSpPr>
              <a:xfrm>
                <a:off x="7227319" y="3965575"/>
                <a:ext cx="661286" cy="342504"/>
                <a:chOff x="7227319" y="3965575"/>
                <a:chExt cx="661286" cy="342504"/>
              </a:xfrm>
            </p:grpSpPr>
            <p:cxnSp>
              <p:nvCxnSpPr>
                <p:cNvPr id="593" name="Straight Arrow Connector 592">
                  <a:extLst>
                    <a:ext uri="{FF2B5EF4-FFF2-40B4-BE49-F238E27FC236}">
                      <a16:creationId xmlns:a16="http://schemas.microsoft.com/office/drawing/2014/main" id="{AABCAD0D-8CF7-428D-B621-E36C2F50265C}"/>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4" name="Straight Arrow Connector 593">
                  <a:extLst>
                    <a:ext uri="{FF2B5EF4-FFF2-40B4-BE49-F238E27FC236}">
                      <a16:creationId xmlns:a16="http://schemas.microsoft.com/office/drawing/2014/main" id="{140C6867-1555-49FE-BC9A-B108E8117D30}"/>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5" name="Straight Arrow Connector 594">
                  <a:extLst>
                    <a:ext uri="{FF2B5EF4-FFF2-40B4-BE49-F238E27FC236}">
                      <a16:creationId xmlns:a16="http://schemas.microsoft.com/office/drawing/2014/main" id="{D7F204C3-69FE-4CBB-8AEF-027888142037}"/>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6" name="Straight Arrow Connector 595">
                  <a:extLst>
                    <a:ext uri="{FF2B5EF4-FFF2-40B4-BE49-F238E27FC236}">
                      <a16:creationId xmlns:a16="http://schemas.microsoft.com/office/drawing/2014/main" id="{23AB1EAD-6DE2-4499-97E5-53BA880BB916}"/>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13" name="Freeform: Shape 612">
              <a:extLst>
                <a:ext uri="{FF2B5EF4-FFF2-40B4-BE49-F238E27FC236}">
                  <a16:creationId xmlns:a16="http://schemas.microsoft.com/office/drawing/2014/main" id="{092B02B2-2C92-40FC-A264-B6C2CDA95BF5}"/>
                </a:ext>
              </a:extLst>
            </p:cNvPr>
            <p:cNvSpPr/>
            <p:nvPr/>
          </p:nvSpPr>
          <p:spPr>
            <a:xfrm rot="19860000" flipH="1">
              <a:off x="11494035" y="-944479"/>
              <a:ext cx="601935" cy="536347"/>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4">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614" name="Group 613">
              <a:extLst>
                <a:ext uri="{FF2B5EF4-FFF2-40B4-BE49-F238E27FC236}">
                  <a16:creationId xmlns:a16="http://schemas.microsoft.com/office/drawing/2014/main" id="{EB945CF3-3C95-4A89-8235-F8B21B1384AD}"/>
                </a:ext>
              </a:extLst>
            </p:cNvPr>
            <p:cNvGrpSpPr/>
            <p:nvPr/>
          </p:nvGrpSpPr>
          <p:grpSpPr>
            <a:xfrm>
              <a:off x="11359089" y="-1233805"/>
              <a:ext cx="1202481" cy="805418"/>
              <a:chOff x="6934409" y="3521075"/>
              <a:chExt cx="1202481" cy="805418"/>
            </a:xfrm>
          </p:grpSpPr>
          <p:grpSp>
            <p:nvGrpSpPr>
              <p:cNvPr id="615" name="Group 614">
                <a:extLst>
                  <a:ext uri="{FF2B5EF4-FFF2-40B4-BE49-F238E27FC236}">
                    <a16:creationId xmlns:a16="http://schemas.microsoft.com/office/drawing/2014/main" id="{58F61405-B046-40E7-AB6C-4B69C1CC4C79}"/>
                  </a:ext>
                </a:extLst>
              </p:cNvPr>
              <p:cNvGrpSpPr/>
              <p:nvPr/>
            </p:nvGrpSpPr>
            <p:grpSpPr>
              <a:xfrm>
                <a:off x="6934409" y="3521075"/>
                <a:ext cx="555800" cy="458707"/>
                <a:chOff x="6934409" y="3521075"/>
                <a:chExt cx="555800" cy="458707"/>
              </a:xfrm>
            </p:grpSpPr>
            <p:cxnSp>
              <p:nvCxnSpPr>
                <p:cNvPr id="636" name="Straight Arrow Connector 635">
                  <a:extLst>
                    <a:ext uri="{FF2B5EF4-FFF2-40B4-BE49-F238E27FC236}">
                      <a16:creationId xmlns:a16="http://schemas.microsoft.com/office/drawing/2014/main" id="{773C4F36-FA31-4511-9ECD-2799C8D05B05}"/>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7" name="Straight Arrow Connector 636">
                  <a:extLst>
                    <a:ext uri="{FF2B5EF4-FFF2-40B4-BE49-F238E27FC236}">
                      <a16:creationId xmlns:a16="http://schemas.microsoft.com/office/drawing/2014/main" id="{83CF7927-F6D5-470E-9A68-6A312FBC0E2D}"/>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8" name="Straight Arrow Connector 637">
                  <a:extLst>
                    <a:ext uri="{FF2B5EF4-FFF2-40B4-BE49-F238E27FC236}">
                      <a16:creationId xmlns:a16="http://schemas.microsoft.com/office/drawing/2014/main" id="{84E0A749-1CE9-4065-A6BD-228F57BAE4B8}"/>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9" name="Straight Arrow Connector 638">
                  <a:extLst>
                    <a:ext uri="{FF2B5EF4-FFF2-40B4-BE49-F238E27FC236}">
                      <a16:creationId xmlns:a16="http://schemas.microsoft.com/office/drawing/2014/main" id="{2F03CCBA-8876-4D4B-BECF-7D073BC20753}"/>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6" name="Group 615">
                <a:extLst>
                  <a:ext uri="{FF2B5EF4-FFF2-40B4-BE49-F238E27FC236}">
                    <a16:creationId xmlns:a16="http://schemas.microsoft.com/office/drawing/2014/main" id="{C309501A-AC6B-49F4-9C77-E03B16FCB24D}"/>
                  </a:ext>
                </a:extLst>
              </p:cNvPr>
              <p:cNvGrpSpPr/>
              <p:nvPr/>
            </p:nvGrpSpPr>
            <p:grpSpPr>
              <a:xfrm>
                <a:off x="7456554" y="4048760"/>
                <a:ext cx="680336" cy="277733"/>
                <a:chOff x="7456554" y="4048760"/>
                <a:chExt cx="680336" cy="277733"/>
              </a:xfrm>
            </p:grpSpPr>
            <p:cxnSp>
              <p:nvCxnSpPr>
                <p:cNvPr id="632" name="Straight Arrow Connector 631">
                  <a:extLst>
                    <a:ext uri="{FF2B5EF4-FFF2-40B4-BE49-F238E27FC236}">
                      <a16:creationId xmlns:a16="http://schemas.microsoft.com/office/drawing/2014/main" id="{B5D16D1B-FD9A-4BBA-9986-A3191CF2E41A}"/>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3" name="Straight Arrow Connector 632">
                  <a:extLst>
                    <a:ext uri="{FF2B5EF4-FFF2-40B4-BE49-F238E27FC236}">
                      <a16:creationId xmlns:a16="http://schemas.microsoft.com/office/drawing/2014/main" id="{7EDB3BC9-9F85-4B7D-B861-33CBAFFC93BC}"/>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4" name="Straight Arrow Connector 633">
                  <a:extLst>
                    <a:ext uri="{FF2B5EF4-FFF2-40B4-BE49-F238E27FC236}">
                      <a16:creationId xmlns:a16="http://schemas.microsoft.com/office/drawing/2014/main" id="{61A12D4A-543E-4DCE-A9E3-C99D8C0D0576}"/>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5" name="Straight Arrow Connector 634">
                  <a:extLst>
                    <a:ext uri="{FF2B5EF4-FFF2-40B4-BE49-F238E27FC236}">
                      <a16:creationId xmlns:a16="http://schemas.microsoft.com/office/drawing/2014/main" id="{93059802-247F-4DB8-B518-168CD2BCF7D9}"/>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7" name="Group 616">
                <a:extLst>
                  <a:ext uri="{FF2B5EF4-FFF2-40B4-BE49-F238E27FC236}">
                    <a16:creationId xmlns:a16="http://schemas.microsoft.com/office/drawing/2014/main" id="{03833A41-0EDC-476D-82A4-0729F844D3AD}"/>
                  </a:ext>
                </a:extLst>
              </p:cNvPr>
              <p:cNvGrpSpPr/>
              <p:nvPr/>
            </p:nvGrpSpPr>
            <p:grpSpPr>
              <a:xfrm>
                <a:off x="7316219" y="3686175"/>
                <a:ext cx="604136" cy="414894"/>
                <a:chOff x="7316219" y="3686175"/>
                <a:chExt cx="604136" cy="414894"/>
              </a:xfrm>
            </p:grpSpPr>
            <p:cxnSp>
              <p:nvCxnSpPr>
                <p:cNvPr id="628" name="Straight Arrow Connector 627">
                  <a:extLst>
                    <a:ext uri="{FF2B5EF4-FFF2-40B4-BE49-F238E27FC236}">
                      <a16:creationId xmlns:a16="http://schemas.microsoft.com/office/drawing/2014/main" id="{45E73E40-A01F-4DD6-8CFD-0A8794092E51}"/>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9" name="Straight Arrow Connector 628">
                  <a:extLst>
                    <a:ext uri="{FF2B5EF4-FFF2-40B4-BE49-F238E27FC236}">
                      <a16:creationId xmlns:a16="http://schemas.microsoft.com/office/drawing/2014/main" id="{9DE19B6D-201A-4510-90C8-0686285503E7}"/>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0" name="Straight Arrow Connector 629">
                  <a:extLst>
                    <a:ext uri="{FF2B5EF4-FFF2-40B4-BE49-F238E27FC236}">
                      <a16:creationId xmlns:a16="http://schemas.microsoft.com/office/drawing/2014/main" id="{AA65A916-E236-4D6F-AE70-226810D228C1}"/>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1" name="Straight Arrow Connector 630">
                  <a:extLst>
                    <a:ext uri="{FF2B5EF4-FFF2-40B4-BE49-F238E27FC236}">
                      <a16:creationId xmlns:a16="http://schemas.microsoft.com/office/drawing/2014/main" id="{A3AE9832-C5BF-4325-A76C-7EEEC79B3004}"/>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8" name="Group 617">
                <a:extLst>
                  <a:ext uri="{FF2B5EF4-FFF2-40B4-BE49-F238E27FC236}">
                    <a16:creationId xmlns:a16="http://schemas.microsoft.com/office/drawing/2014/main" id="{7FF18D8E-4867-4F26-AE15-EEA80A7678B0}"/>
                  </a:ext>
                </a:extLst>
              </p:cNvPr>
              <p:cNvGrpSpPr/>
              <p:nvPr/>
            </p:nvGrpSpPr>
            <p:grpSpPr>
              <a:xfrm>
                <a:off x="7187314" y="3540760"/>
                <a:ext cx="524126" cy="464424"/>
                <a:chOff x="7187314" y="3540760"/>
                <a:chExt cx="524126" cy="464424"/>
              </a:xfrm>
            </p:grpSpPr>
            <p:cxnSp>
              <p:nvCxnSpPr>
                <p:cNvPr id="624" name="Straight Arrow Connector 623">
                  <a:extLst>
                    <a:ext uri="{FF2B5EF4-FFF2-40B4-BE49-F238E27FC236}">
                      <a16:creationId xmlns:a16="http://schemas.microsoft.com/office/drawing/2014/main" id="{4FE85543-12A1-4E42-934C-E5F22C54C1D6}"/>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5" name="Straight Arrow Connector 624">
                  <a:extLst>
                    <a:ext uri="{FF2B5EF4-FFF2-40B4-BE49-F238E27FC236}">
                      <a16:creationId xmlns:a16="http://schemas.microsoft.com/office/drawing/2014/main" id="{AF50D97B-2362-4EC1-B695-7B815FACE2F7}"/>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6" name="Straight Arrow Connector 625">
                  <a:extLst>
                    <a:ext uri="{FF2B5EF4-FFF2-40B4-BE49-F238E27FC236}">
                      <a16:creationId xmlns:a16="http://schemas.microsoft.com/office/drawing/2014/main" id="{1CA1FD44-D231-4DF1-BDFF-5F82FA4846BE}"/>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7" name="Straight Arrow Connector 626">
                  <a:extLst>
                    <a:ext uri="{FF2B5EF4-FFF2-40B4-BE49-F238E27FC236}">
                      <a16:creationId xmlns:a16="http://schemas.microsoft.com/office/drawing/2014/main" id="{D6ADD4C4-020B-4D8C-918A-47A6E5AEDB2E}"/>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9" name="Group 618">
                <a:extLst>
                  <a:ext uri="{FF2B5EF4-FFF2-40B4-BE49-F238E27FC236}">
                    <a16:creationId xmlns:a16="http://schemas.microsoft.com/office/drawing/2014/main" id="{7B2802F9-A73E-4E43-A2F6-1C840F8E2D45}"/>
                  </a:ext>
                </a:extLst>
              </p:cNvPr>
              <p:cNvGrpSpPr/>
              <p:nvPr/>
            </p:nvGrpSpPr>
            <p:grpSpPr>
              <a:xfrm>
                <a:off x="7398769" y="3885565"/>
                <a:ext cx="661286" cy="342504"/>
                <a:chOff x="7398769" y="3885565"/>
                <a:chExt cx="661286" cy="342504"/>
              </a:xfrm>
            </p:grpSpPr>
            <p:cxnSp>
              <p:nvCxnSpPr>
                <p:cNvPr id="620" name="Straight Arrow Connector 619">
                  <a:extLst>
                    <a:ext uri="{FF2B5EF4-FFF2-40B4-BE49-F238E27FC236}">
                      <a16:creationId xmlns:a16="http://schemas.microsoft.com/office/drawing/2014/main" id="{C1AD50D4-59A4-40E0-9A99-4D9462D0FC0C}"/>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1" name="Straight Arrow Connector 620">
                  <a:extLst>
                    <a:ext uri="{FF2B5EF4-FFF2-40B4-BE49-F238E27FC236}">
                      <a16:creationId xmlns:a16="http://schemas.microsoft.com/office/drawing/2014/main" id="{E66CB409-0464-4756-AF1A-B8321DEDC6A2}"/>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2" name="Straight Arrow Connector 621">
                  <a:extLst>
                    <a:ext uri="{FF2B5EF4-FFF2-40B4-BE49-F238E27FC236}">
                      <a16:creationId xmlns:a16="http://schemas.microsoft.com/office/drawing/2014/main" id="{2B3B0702-312F-49C0-A3C9-D0B1B9932F04}"/>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3" name="Straight Arrow Connector 622">
                  <a:extLst>
                    <a:ext uri="{FF2B5EF4-FFF2-40B4-BE49-F238E27FC236}">
                      <a16:creationId xmlns:a16="http://schemas.microsoft.com/office/drawing/2014/main" id="{0E677610-9D6B-416A-AC40-2581B6DB2C19}"/>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40" name="Freeform: Shape 639">
              <a:extLst>
                <a:ext uri="{FF2B5EF4-FFF2-40B4-BE49-F238E27FC236}">
                  <a16:creationId xmlns:a16="http://schemas.microsoft.com/office/drawing/2014/main" id="{9010C5AC-D9B3-4627-BB6A-A5986AC67BF4}"/>
                </a:ext>
              </a:extLst>
            </p:cNvPr>
            <p:cNvSpPr/>
            <p:nvPr/>
          </p:nvSpPr>
          <p:spPr>
            <a:xfrm rot="19860000" flipH="1">
              <a:off x="11493365" y="-1276976"/>
              <a:ext cx="991560" cy="8835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70AD47">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641" name="Group 640">
              <a:extLst>
                <a:ext uri="{FF2B5EF4-FFF2-40B4-BE49-F238E27FC236}">
                  <a16:creationId xmlns:a16="http://schemas.microsoft.com/office/drawing/2014/main" id="{C60DF8AE-63E1-4D6D-8F52-3C5B927A9DAA}"/>
                </a:ext>
              </a:extLst>
            </p:cNvPr>
            <p:cNvGrpSpPr/>
            <p:nvPr/>
          </p:nvGrpSpPr>
          <p:grpSpPr>
            <a:xfrm>
              <a:off x="11286064" y="-1447165"/>
              <a:ext cx="1504106" cy="1003538"/>
              <a:chOff x="6861384" y="3307715"/>
              <a:chExt cx="1504106" cy="1003538"/>
            </a:xfrm>
          </p:grpSpPr>
          <p:grpSp>
            <p:nvGrpSpPr>
              <p:cNvPr id="642" name="Group 641">
                <a:extLst>
                  <a:ext uri="{FF2B5EF4-FFF2-40B4-BE49-F238E27FC236}">
                    <a16:creationId xmlns:a16="http://schemas.microsoft.com/office/drawing/2014/main" id="{0F0BA657-96B7-495D-84EC-754A5360A9C8}"/>
                  </a:ext>
                </a:extLst>
              </p:cNvPr>
              <p:cNvGrpSpPr/>
              <p:nvPr/>
            </p:nvGrpSpPr>
            <p:grpSpPr>
              <a:xfrm>
                <a:off x="6861384" y="3307715"/>
                <a:ext cx="555800" cy="458707"/>
                <a:chOff x="6861384" y="3307715"/>
                <a:chExt cx="555800" cy="458707"/>
              </a:xfrm>
            </p:grpSpPr>
            <p:cxnSp>
              <p:nvCxnSpPr>
                <p:cNvPr id="663" name="Straight Arrow Connector 662">
                  <a:extLst>
                    <a:ext uri="{FF2B5EF4-FFF2-40B4-BE49-F238E27FC236}">
                      <a16:creationId xmlns:a16="http://schemas.microsoft.com/office/drawing/2014/main" id="{41E0715D-166A-4FC2-97B2-3841A55E933F}"/>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4" name="Straight Arrow Connector 663">
                  <a:extLst>
                    <a:ext uri="{FF2B5EF4-FFF2-40B4-BE49-F238E27FC236}">
                      <a16:creationId xmlns:a16="http://schemas.microsoft.com/office/drawing/2014/main" id="{18000370-35B5-4025-A30B-E62FDF16F90B}"/>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5" name="Straight Arrow Connector 664">
                  <a:extLst>
                    <a:ext uri="{FF2B5EF4-FFF2-40B4-BE49-F238E27FC236}">
                      <a16:creationId xmlns:a16="http://schemas.microsoft.com/office/drawing/2014/main" id="{C3263658-ED6C-4DDA-B217-84E7F25E64C9}"/>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6" name="Straight Arrow Connector 665">
                  <a:extLst>
                    <a:ext uri="{FF2B5EF4-FFF2-40B4-BE49-F238E27FC236}">
                      <a16:creationId xmlns:a16="http://schemas.microsoft.com/office/drawing/2014/main" id="{9FDADA68-C6D6-4846-96B3-E2154BAE0CE3}"/>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3" name="Group 642">
                <a:extLst>
                  <a:ext uri="{FF2B5EF4-FFF2-40B4-BE49-F238E27FC236}">
                    <a16:creationId xmlns:a16="http://schemas.microsoft.com/office/drawing/2014/main" id="{DE00F342-2704-45BC-8558-8E31868395A4}"/>
                  </a:ext>
                </a:extLst>
              </p:cNvPr>
              <p:cNvGrpSpPr/>
              <p:nvPr/>
            </p:nvGrpSpPr>
            <p:grpSpPr>
              <a:xfrm>
                <a:off x="7685154" y="4033520"/>
                <a:ext cx="680336" cy="277733"/>
                <a:chOff x="7685154" y="4033520"/>
                <a:chExt cx="680336" cy="277733"/>
              </a:xfrm>
            </p:grpSpPr>
            <p:cxnSp>
              <p:nvCxnSpPr>
                <p:cNvPr id="659" name="Straight Arrow Connector 658">
                  <a:extLst>
                    <a:ext uri="{FF2B5EF4-FFF2-40B4-BE49-F238E27FC236}">
                      <a16:creationId xmlns:a16="http://schemas.microsoft.com/office/drawing/2014/main" id="{B0E9DE6B-FEDF-4835-9635-D23EC11FA37B}"/>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0" name="Straight Arrow Connector 659">
                  <a:extLst>
                    <a:ext uri="{FF2B5EF4-FFF2-40B4-BE49-F238E27FC236}">
                      <a16:creationId xmlns:a16="http://schemas.microsoft.com/office/drawing/2014/main" id="{385C2AE4-8EA4-4CEE-B4B6-4656B8879E7F}"/>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1" name="Straight Arrow Connector 660">
                  <a:extLst>
                    <a:ext uri="{FF2B5EF4-FFF2-40B4-BE49-F238E27FC236}">
                      <a16:creationId xmlns:a16="http://schemas.microsoft.com/office/drawing/2014/main" id="{466AF974-D756-41A7-9C9A-8D11AA44992B}"/>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2" name="Straight Arrow Connector 661">
                  <a:extLst>
                    <a:ext uri="{FF2B5EF4-FFF2-40B4-BE49-F238E27FC236}">
                      <a16:creationId xmlns:a16="http://schemas.microsoft.com/office/drawing/2014/main" id="{8C78F3AF-8DB4-4E17-AC10-9C881B27AD1A}"/>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4" name="Group 643">
                <a:extLst>
                  <a:ext uri="{FF2B5EF4-FFF2-40B4-BE49-F238E27FC236}">
                    <a16:creationId xmlns:a16="http://schemas.microsoft.com/office/drawing/2014/main" id="{7BFCDF7D-9446-4BCA-8886-679131197FC6}"/>
                  </a:ext>
                </a:extLst>
              </p:cNvPr>
              <p:cNvGrpSpPr/>
              <p:nvPr/>
            </p:nvGrpSpPr>
            <p:grpSpPr>
              <a:xfrm>
                <a:off x="7445124" y="3519170"/>
                <a:ext cx="604136" cy="414894"/>
                <a:chOff x="7445124" y="3519170"/>
                <a:chExt cx="604136" cy="414894"/>
              </a:xfrm>
            </p:grpSpPr>
            <p:cxnSp>
              <p:nvCxnSpPr>
                <p:cNvPr id="655" name="Straight Arrow Connector 654">
                  <a:extLst>
                    <a:ext uri="{FF2B5EF4-FFF2-40B4-BE49-F238E27FC236}">
                      <a16:creationId xmlns:a16="http://schemas.microsoft.com/office/drawing/2014/main" id="{9AA8326D-EE22-4301-9D70-2FC39EFEB0D8}"/>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6" name="Straight Arrow Connector 655">
                  <a:extLst>
                    <a:ext uri="{FF2B5EF4-FFF2-40B4-BE49-F238E27FC236}">
                      <a16:creationId xmlns:a16="http://schemas.microsoft.com/office/drawing/2014/main" id="{A99FE1C2-00D4-42C1-B108-D4247D9E0865}"/>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7" name="Straight Arrow Connector 656">
                  <a:extLst>
                    <a:ext uri="{FF2B5EF4-FFF2-40B4-BE49-F238E27FC236}">
                      <a16:creationId xmlns:a16="http://schemas.microsoft.com/office/drawing/2014/main" id="{7B131E45-5564-42BC-B2CE-638D97F5CC9D}"/>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8" name="Straight Arrow Connector 657">
                  <a:extLst>
                    <a:ext uri="{FF2B5EF4-FFF2-40B4-BE49-F238E27FC236}">
                      <a16:creationId xmlns:a16="http://schemas.microsoft.com/office/drawing/2014/main" id="{243704CC-6BCB-4FBE-A778-CED333A9D3EE}"/>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5" name="Group 644">
                <a:extLst>
                  <a:ext uri="{FF2B5EF4-FFF2-40B4-BE49-F238E27FC236}">
                    <a16:creationId xmlns:a16="http://schemas.microsoft.com/office/drawing/2014/main" id="{4A67837A-CE98-4032-BC94-8AFD988EDD66}"/>
                  </a:ext>
                </a:extLst>
              </p:cNvPr>
              <p:cNvGrpSpPr/>
              <p:nvPr/>
            </p:nvGrpSpPr>
            <p:grpSpPr>
              <a:xfrm>
                <a:off x="7226049" y="3326765"/>
                <a:ext cx="524126" cy="464424"/>
                <a:chOff x="7226049" y="3326765"/>
                <a:chExt cx="524126" cy="464424"/>
              </a:xfrm>
            </p:grpSpPr>
            <p:cxnSp>
              <p:nvCxnSpPr>
                <p:cNvPr id="651" name="Straight Arrow Connector 650">
                  <a:extLst>
                    <a:ext uri="{FF2B5EF4-FFF2-40B4-BE49-F238E27FC236}">
                      <a16:creationId xmlns:a16="http://schemas.microsoft.com/office/drawing/2014/main" id="{E017802F-1798-4157-8F3C-877A05A0D891}"/>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2" name="Straight Arrow Connector 651">
                  <a:extLst>
                    <a:ext uri="{FF2B5EF4-FFF2-40B4-BE49-F238E27FC236}">
                      <a16:creationId xmlns:a16="http://schemas.microsoft.com/office/drawing/2014/main" id="{45FE3A5D-DB8D-4009-8EE9-6C1C8A0A97BB}"/>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3" name="Straight Arrow Connector 652">
                  <a:extLst>
                    <a:ext uri="{FF2B5EF4-FFF2-40B4-BE49-F238E27FC236}">
                      <a16:creationId xmlns:a16="http://schemas.microsoft.com/office/drawing/2014/main" id="{7CBB10BA-18FA-4A9E-B31B-61B7C85237C4}"/>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4" name="Straight Arrow Connector 653">
                  <a:extLst>
                    <a:ext uri="{FF2B5EF4-FFF2-40B4-BE49-F238E27FC236}">
                      <a16:creationId xmlns:a16="http://schemas.microsoft.com/office/drawing/2014/main" id="{D3427067-DF04-4909-B885-70B1D5E259C9}"/>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6" name="Group 645">
                <a:extLst>
                  <a:ext uri="{FF2B5EF4-FFF2-40B4-BE49-F238E27FC236}">
                    <a16:creationId xmlns:a16="http://schemas.microsoft.com/office/drawing/2014/main" id="{F72856C7-3D61-465F-AE4D-4E7466D494C5}"/>
                  </a:ext>
                </a:extLst>
              </p:cNvPr>
              <p:cNvGrpSpPr/>
              <p:nvPr/>
            </p:nvGrpSpPr>
            <p:grpSpPr>
              <a:xfrm>
                <a:off x="7608954" y="3793490"/>
                <a:ext cx="661286" cy="342504"/>
                <a:chOff x="7608954" y="3793490"/>
                <a:chExt cx="661286" cy="342504"/>
              </a:xfrm>
            </p:grpSpPr>
            <p:cxnSp>
              <p:nvCxnSpPr>
                <p:cNvPr id="647" name="Straight Arrow Connector 646">
                  <a:extLst>
                    <a:ext uri="{FF2B5EF4-FFF2-40B4-BE49-F238E27FC236}">
                      <a16:creationId xmlns:a16="http://schemas.microsoft.com/office/drawing/2014/main" id="{529185E8-A6E5-431A-B1F6-56C40BFA00B7}"/>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48" name="Straight Arrow Connector 647">
                  <a:extLst>
                    <a:ext uri="{FF2B5EF4-FFF2-40B4-BE49-F238E27FC236}">
                      <a16:creationId xmlns:a16="http://schemas.microsoft.com/office/drawing/2014/main" id="{6D6D83F5-538D-4E45-80B4-D69803130759}"/>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49" name="Straight Arrow Connector 648">
                  <a:extLst>
                    <a:ext uri="{FF2B5EF4-FFF2-40B4-BE49-F238E27FC236}">
                      <a16:creationId xmlns:a16="http://schemas.microsoft.com/office/drawing/2014/main" id="{C0A19736-1504-4A6B-B770-F4D72F1FE03F}"/>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0" name="Straight Arrow Connector 649">
                  <a:extLst>
                    <a:ext uri="{FF2B5EF4-FFF2-40B4-BE49-F238E27FC236}">
                      <a16:creationId xmlns:a16="http://schemas.microsoft.com/office/drawing/2014/main" id="{C1D62449-09BF-4A58-9318-33D78748AB6A}"/>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67" name="Freeform: Shape 666">
              <a:extLst>
                <a:ext uri="{FF2B5EF4-FFF2-40B4-BE49-F238E27FC236}">
                  <a16:creationId xmlns:a16="http://schemas.microsoft.com/office/drawing/2014/main" id="{1C1BE565-9C20-4C1B-9055-5D0461F0C0B5}"/>
                </a:ext>
              </a:extLst>
            </p:cNvPr>
            <p:cNvSpPr/>
            <p:nvPr/>
          </p:nvSpPr>
          <p:spPr>
            <a:xfrm rot="19860000" flipH="1">
              <a:off x="11346555" y="-1672741"/>
              <a:ext cx="1475378" cy="13146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bg2">
                <a:lumMod val="75000"/>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668" name="Group 667">
              <a:extLst>
                <a:ext uri="{FF2B5EF4-FFF2-40B4-BE49-F238E27FC236}">
                  <a16:creationId xmlns:a16="http://schemas.microsoft.com/office/drawing/2014/main" id="{57B14FB0-5FC4-4732-8801-B1A68271CB8C}"/>
                </a:ext>
              </a:extLst>
            </p:cNvPr>
            <p:cNvGrpSpPr/>
            <p:nvPr/>
          </p:nvGrpSpPr>
          <p:grpSpPr>
            <a:xfrm>
              <a:off x="11183194" y="-1750060"/>
              <a:ext cx="1888916" cy="1283573"/>
              <a:chOff x="6758514" y="3004820"/>
              <a:chExt cx="1888916" cy="1283573"/>
            </a:xfrm>
          </p:grpSpPr>
          <p:grpSp>
            <p:nvGrpSpPr>
              <p:cNvPr id="669" name="Group 668">
                <a:extLst>
                  <a:ext uri="{FF2B5EF4-FFF2-40B4-BE49-F238E27FC236}">
                    <a16:creationId xmlns:a16="http://schemas.microsoft.com/office/drawing/2014/main" id="{56C9F11F-0388-4E77-BCB6-228C5BC253F6}"/>
                  </a:ext>
                </a:extLst>
              </p:cNvPr>
              <p:cNvGrpSpPr/>
              <p:nvPr/>
            </p:nvGrpSpPr>
            <p:grpSpPr>
              <a:xfrm>
                <a:off x="7282564" y="3030855"/>
                <a:ext cx="524126" cy="464424"/>
                <a:chOff x="7282564" y="3030855"/>
                <a:chExt cx="524126" cy="464424"/>
              </a:xfrm>
            </p:grpSpPr>
            <p:cxnSp>
              <p:nvCxnSpPr>
                <p:cNvPr id="690" name="Straight Arrow Connector 689">
                  <a:extLst>
                    <a:ext uri="{FF2B5EF4-FFF2-40B4-BE49-F238E27FC236}">
                      <a16:creationId xmlns:a16="http://schemas.microsoft.com/office/drawing/2014/main" id="{9BD30CC5-1D58-4664-9CC0-782506BED9CD}"/>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91" name="Straight Arrow Connector 690">
                  <a:extLst>
                    <a:ext uri="{FF2B5EF4-FFF2-40B4-BE49-F238E27FC236}">
                      <a16:creationId xmlns:a16="http://schemas.microsoft.com/office/drawing/2014/main" id="{5EA223A6-BD61-4F9B-BC4A-842013AA7F94}"/>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92" name="Straight Arrow Connector 691">
                  <a:extLst>
                    <a:ext uri="{FF2B5EF4-FFF2-40B4-BE49-F238E27FC236}">
                      <a16:creationId xmlns:a16="http://schemas.microsoft.com/office/drawing/2014/main" id="{C13C3B47-FC61-4916-BEA8-E4FB71F2E21E}"/>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93" name="Straight Arrow Connector 692">
                  <a:extLst>
                    <a:ext uri="{FF2B5EF4-FFF2-40B4-BE49-F238E27FC236}">
                      <a16:creationId xmlns:a16="http://schemas.microsoft.com/office/drawing/2014/main" id="{A07E8A29-AE00-41FC-9DD3-9AA9BBD92BAA}"/>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0" name="Group 669">
                <a:extLst>
                  <a:ext uri="{FF2B5EF4-FFF2-40B4-BE49-F238E27FC236}">
                    <a16:creationId xmlns:a16="http://schemas.microsoft.com/office/drawing/2014/main" id="{E543ABD0-C63A-43AA-9FD0-429163BA21EB}"/>
                  </a:ext>
                </a:extLst>
              </p:cNvPr>
              <p:cNvGrpSpPr/>
              <p:nvPr/>
            </p:nvGrpSpPr>
            <p:grpSpPr>
              <a:xfrm>
                <a:off x="6758514" y="3004820"/>
                <a:ext cx="555800" cy="458707"/>
                <a:chOff x="6758514" y="3004820"/>
                <a:chExt cx="555800" cy="458707"/>
              </a:xfrm>
            </p:grpSpPr>
            <p:cxnSp>
              <p:nvCxnSpPr>
                <p:cNvPr id="686" name="Straight Arrow Connector 685">
                  <a:extLst>
                    <a:ext uri="{FF2B5EF4-FFF2-40B4-BE49-F238E27FC236}">
                      <a16:creationId xmlns:a16="http://schemas.microsoft.com/office/drawing/2014/main" id="{AE6E817B-E77B-4B0E-ACDE-7A14FECCB5AB}"/>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7" name="Straight Arrow Connector 686">
                  <a:extLst>
                    <a:ext uri="{FF2B5EF4-FFF2-40B4-BE49-F238E27FC236}">
                      <a16:creationId xmlns:a16="http://schemas.microsoft.com/office/drawing/2014/main" id="{80308AE5-E3CC-4B40-9936-5DE8A0711DB5}"/>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8" name="Straight Arrow Connector 687">
                  <a:extLst>
                    <a:ext uri="{FF2B5EF4-FFF2-40B4-BE49-F238E27FC236}">
                      <a16:creationId xmlns:a16="http://schemas.microsoft.com/office/drawing/2014/main" id="{B7AAE3D7-813B-4201-8577-DCEA85A77BB6}"/>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9" name="Straight Arrow Connector 688">
                  <a:extLst>
                    <a:ext uri="{FF2B5EF4-FFF2-40B4-BE49-F238E27FC236}">
                      <a16:creationId xmlns:a16="http://schemas.microsoft.com/office/drawing/2014/main" id="{75A79AB3-C08D-40C5-8911-DF9196371D0E}"/>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1" name="Group 670">
                <a:extLst>
                  <a:ext uri="{FF2B5EF4-FFF2-40B4-BE49-F238E27FC236}">
                    <a16:creationId xmlns:a16="http://schemas.microsoft.com/office/drawing/2014/main" id="{833F2E1F-07DB-437B-B360-15E4112F6571}"/>
                  </a:ext>
                </a:extLst>
              </p:cNvPr>
              <p:cNvGrpSpPr/>
              <p:nvPr/>
            </p:nvGrpSpPr>
            <p:grpSpPr>
              <a:xfrm>
                <a:off x="7607049" y="3303905"/>
                <a:ext cx="604136" cy="414894"/>
                <a:chOff x="7607049" y="3303905"/>
                <a:chExt cx="604136" cy="414894"/>
              </a:xfrm>
            </p:grpSpPr>
            <p:cxnSp>
              <p:nvCxnSpPr>
                <p:cNvPr id="682" name="Straight Arrow Connector 681">
                  <a:extLst>
                    <a:ext uri="{FF2B5EF4-FFF2-40B4-BE49-F238E27FC236}">
                      <a16:creationId xmlns:a16="http://schemas.microsoft.com/office/drawing/2014/main" id="{40E6E792-3730-477D-8E34-754A2F00C444}"/>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3" name="Straight Arrow Connector 682">
                  <a:extLst>
                    <a:ext uri="{FF2B5EF4-FFF2-40B4-BE49-F238E27FC236}">
                      <a16:creationId xmlns:a16="http://schemas.microsoft.com/office/drawing/2014/main" id="{9EB83585-DB7A-4389-8224-8A7E35D6ACC9}"/>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4" name="Straight Arrow Connector 683">
                  <a:extLst>
                    <a:ext uri="{FF2B5EF4-FFF2-40B4-BE49-F238E27FC236}">
                      <a16:creationId xmlns:a16="http://schemas.microsoft.com/office/drawing/2014/main" id="{3B201FBB-5732-4E82-AAD3-568985AB9CE6}"/>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5" name="Straight Arrow Connector 684">
                  <a:extLst>
                    <a:ext uri="{FF2B5EF4-FFF2-40B4-BE49-F238E27FC236}">
                      <a16:creationId xmlns:a16="http://schemas.microsoft.com/office/drawing/2014/main" id="{5127B338-7226-4FE0-94AE-47B39424D3DA}"/>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2" name="Group 671">
                <a:extLst>
                  <a:ext uri="{FF2B5EF4-FFF2-40B4-BE49-F238E27FC236}">
                    <a16:creationId xmlns:a16="http://schemas.microsoft.com/office/drawing/2014/main" id="{6D567070-EE67-4FFC-8681-1748FAC1A639}"/>
                  </a:ext>
                </a:extLst>
              </p:cNvPr>
              <p:cNvGrpSpPr/>
              <p:nvPr/>
            </p:nvGrpSpPr>
            <p:grpSpPr>
              <a:xfrm>
                <a:off x="7848984" y="3686810"/>
                <a:ext cx="661286" cy="342504"/>
                <a:chOff x="7848984" y="3686810"/>
                <a:chExt cx="661286" cy="342504"/>
              </a:xfrm>
            </p:grpSpPr>
            <p:cxnSp>
              <p:nvCxnSpPr>
                <p:cNvPr id="678" name="Straight Arrow Connector 677">
                  <a:extLst>
                    <a:ext uri="{FF2B5EF4-FFF2-40B4-BE49-F238E27FC236}">
                      <a16:creationId xmlns:a16="http://schemas.microsoft.com/office/drawing/2014/main" id="{11ACD503-729D-43FA-985D-811BEF856B1F}"/>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9" name="Straight Arrow Connector 678">
                  <a:extLst>
                    <a:ext uri="{FF2B5EF4-FFF2-40B4-BE49-F238E27FC236}">
                      <a16:creationId xmlns:a16="http://schemas.microsoft.com/office/drawing/2014/main" id="{3A9EA20B-AABE-47BE-92FC-95B985668915}"/>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0" name="Straight Arrow Connector 679">
                  <a:extLst>
                    <a:ext uri="{FF2B5EF4-FFF2-40B4-BE49-F238E27FC236}">
                      <a16:creationId xmlns:a16="http://schemas.microsoft.com/office/drawing/2014/main" id="{AA67209A-ACD0-4658-9019-523E8BC8AD48}"/>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1" name="Straight Arrow Connector 680">
                  <a:extLst>
                    <a:ext uri="{FF2B5EF4-FFF2-40B4-BE49-F238E27FC236}">
                      <a16:creationId xmlns:a16="http://schemas.microsoft.com/office/drawing/2014/main" id="{5606F9B7-DDB7-4331-BAB8-11CED33B234B}"/>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3" name="Group 672">
                <a:extLst>
                  <a:ext uri="{FF2B5EF4-FFF2-40B4-BE49-F238E27FC236}">
                    <a16:creationId xmlns:a16="http://schemas.microsoft.com/office/drawing/2014/main" id="{D8A15122-5BFD-4699-9EC3-E7CCC2DACBD4}"/>
                  </a:ext>
                </a:extLst>
              </p:cNvPr>
              <p:cNvGrpSpPr/>
              <p:nvPr/>
            </p:nvGrpSpPr>
            <p:grpSpPr>
              <a:xfrm>
                <a:off x="7967094" y="4010660"/>
                <a:ext cx="680336" cy="277733"/>
                <a:chOff x="7967094" y="4010660"/>
                <a:chExt cx="680336" cy="277733"/>
              </a:xfrm>
            </p:grpSpPr>
            <p:cxnSp>
              <p:nvCxnSpPr>
                <p:cNvPr id="674" name="Straight Arrow Connector 673">
                  <a:extLst>
                    <a:ext uri="{FF2B5EF4-FFF2-40B4-BE49-F238E27FC236}">
                      <a16:creationId xmlns:a16="http://schemas.microsoft.com/office/drawing/2014/main" id="{A318FE76-788F-4584-843F-B0FFA4B44964}"/>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5" name="Straight Arrow Connector 674">
                  <a:extLst>
                    <a:ext uri="{FF2B5EF4-FFF2-40B4-BE49-F238E27FC236}">
                      <a16:creationId xmlns:a16="http://schemas.microsoft.com/office/drawing/2014/main" id="{856F9172-D590-43FD-97D5-8C38D4C1A278}"/>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6" name="Straight Arrow Connector 675">
                  <a:extLst>
                    <a:ext uri="{FF2B5EF4-FFF2-40B4-BE49-F238E27FC236}">
                      <a16:creationId xmlns:a16="http://schemas.microsoft.com/office/drawing/2014/main" id="{4FC9809A-6073-4A80-9178-E7CD984A93A9}"/>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7" name="Straight Arrow Connector 676">
                  <a:extLst>
                    <a:ext uri="{FF2B5EF4-FFF2-40B4-BE49-F238E27FC236}">
                      <a16:creationId xmlns:a16="http://schemas.microsoft.com/office/drawing/2014/main" id="{9B79C628-ED84-4411-80AC-4F5F69903A92}"/>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94" name="Freeform: Shape 693">
              <a:extLst>
                <a:ext uri="{FF2B5EF4-FFF2-40B4-BE49-F238E27FC236}">
                  <a16:creationId xmlns:a16="http://schemas.microsoft.com/office/drawing/2014/main" id="{84859F27-6151-4451-AAF8-9FEA30799B14}"/>
                </a:ext>
              </a:extLst>
            </p:cNvPr>
            <p:cNvSpPr/>
            <p:nvPr/>
          </p:nvSpPr>
          <p:spPr>
            <a:xfrm rot="19860000" flipH="1">
              <a:off x="11206842" y="-2123413"/>
              <a:ext cx="2052712" cy="1829045"/>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2">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695" name="Group 694">
              <a:extLst>
                <a:ext uri="{FF2B5EF4-FFF2-40B4-BE49-F238E27FC236}">
                  <a16:creationId xmlns:a16="http://schemas.microsoft.com/office/drawing/2014/main" id="{33CCEBE8-E6F8-46E5-B55C-9DF250D59D59}"/>
                </a:ext>
              </a:extLst>
            </p:cNvPr>
            <p:cNvGrpSpPr/>
            <p:nvPr/>
          </p:nvGrpSpPr>
          <p:grpSpPr>
            <a:xfrm>
              <a:off x="11065084" y="-2106295"/>
              <a:ext cx="2370881" cy="1611233"/>
              <a:chOff x="6640404" y="2648585"/>
              <a:chExt cx="2370881" cy="1611233"/>
            </a:xfrm>
          </p:grpSpPr>
          <p:grpSp>
            <p:nvGrpSpPr>
              <p:cNvPr id="696" name="Group 695">
                <a:extLst>
                  <a:ext uri="{FF2B5EF4-FFF2-40B4-BE49-F238E27FC236}">
                    <a16:creationId xmlns:a16="http://schemas.microsoft.com/office/drawing/2014/main" id="{58982066-4D05-43D1-9EEF-7A1BEBA45B15}"/>
                  </a:ext>
                </a:extLst>
              </p:cNvPr>
              <p:cNvGrpSpPr/>
              <p:nvPr/>
            </p:nvGrpSpPr>
            <p:grpSpPr>
              <a:xfrm>
                <a:off x="7345429" y="2703830"/>
                <a:ext cx="524126" cy="464424"/>
                <a:chOff x="7345429" y="2703830"/>
                <a:chExt cx="524126" cy="464424"/>
              </a:xfrm>
            </p:grpSpPr>
            <p:cxnSp>
              <p:nvCxnSpPr>
                <p:cNvPr id="717" name="Straight Arrow Connector 716">
                  <a:extLst>
                    <a:ext uri="{FF2B5EF4-FFF2-40B4-BE49-F238E27FC236}">
                      <a16:creationId xmlns:a16="http://schemas.microsoft.com/office/drawing/2014/main" id="{F320D09D-ED43-43BC-942D-14FF0002B9D4}"/>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8" name="Straight Arrow Connector 717">
                  <a:extLst>
                    <a:ext uri="{FF2B5EF4-FFF2-40B4-BE49-F238E27FC236}">
                      <a16:creationId xmlns:a16="http://schemas.microsoft.com/office/drawing/2014/main" id="{5897EF29-F1F2-4249-8993-0D9845D6FA94}"/>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9" name="Straight Arrow Connector 718">
                  <a:extLst>
                    <a:ext uri="{FF2B5EF4-FFF2-40B4-BE49-F238E27FC236}">
                      <a16:creationId xmlns:a16="http://schemas.microsoft.com/office/drawing/2014/main" id="{9A9D53DB-F590-47B3-81BF-9E08F384DF65}"/>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20" name="Straight Arrow Connector 719">
                  <a:extLst>
                    <a:ext uri="{FF2B5EF4-FFF2-40B4-BE49-F238E27FC236}">
                      <a16:creationId xmlns:a16="http://schemas.microsoft.com/office/drawing/2014/main" id="{5ED0A703-6E57-4BB1-A82C-0C4420329CA2}"/>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7" name="Group 696">
                <a:extLst>
                  <a:ext uri="{FF2B5EF4-FFF2-40B4-BE49-F238E27FC236}">
                    <a16:creationId xmlns:a16="http://schemas.microsoft.com/office/drawing/2014/main" id="{2ACCE803-D741-4D64-85AE-7C1AFCD8D9BC}"/>
                  </a:ext>
                </a:extLst>
              </p:cNvPr>
              <p:cNvGrpSpPr/>
              <p:nvPr/>
            </p:nvGrpSpPr>
            <p:grpSpPr>
              <a:xfrm>
                <a:off x="6640404" y="2648585"/>
                <a:ext cx="555800" cy="458707"/>
                <a:chOff x="6640404" y="2648585"/>
                <a:chExt cx="555800" cy="458707"/>
              </a:xfrm>
            </p:grpSpPr>
            <p:cxnSp>
              <p:nvCxnSpPr>
                <p:cNvPr id="713" name="Straight Arrow Connector 712">
                  <a:extLst>
                    <a:ext uri="{FF2B5EF4-FFF2-40B4-BE49-F238E27FC236}">
                      <a16:creationId xmlns:a16="http://schemas.microsoft.com/office/drawing/2014/main" id="{31EBC322-6ED3-4767-92CB-93CFF1A04F3D}"/>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4" name="Straight Arrow Connector 713">
                  <a:extLst>
                    <a:ext uri="{FF2B5EF4-FFF2-40B4-BE49-F238E27FC236}">
                      <a16:creationId xmlns:a16="http://schemas.microsoft.com/office/drawing/2014/main" id="{C274DAC1-1819-4332-97FC-C8EF7E39F4EE}"/>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5" name="Straight Arrow Connector 714">
                  <a:extLst>
                    <a:ext uri="{FF2B5EF4-FFF2-40B4-BE49-F238E27FC236}">
                      <a16:creationId xmlns:a16="http://schemas.microsoft.com/office/drawing/2014/main" id="{4B9C955E-526F-4D56-A92B-11F7565EC40E}"/>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6" name="Straight Arrow Connector 715">
                  <a:extLst>
                    <a:ext uri="{FF2B5EF4-FFF2-40B4-BE49-F238E27FC236}">
                      <a16:creationId xmlns:a16="http://schemas.microsoft.com/office/drawing/2014/main" id="{5D0929EA-2465-4847-9CFE-1EE63854CEF9}"/>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8" name="Group 697">
                <a:extLst>
                  <a:ext uri="{FF2B5EF4-FFF2-40B4-BE49-F238E27FC236}">
                    <a16:creationId xmlns:a16="http://schemas.microsoft.com/office/drawing/2014/main" id="{9CBEEBBD-EBA8-4032-96F7-88D34895A1AC}"/>
                  </a:ext>
                </a:extLst>
              </p:cNvPr>
              <p:cNvGrpSpPr/>
              <p:nvPr/>
            </p:nvGrpSpPr>
            <p:grpSpPr>
              <a:xfrm>
                <a:off x="7801359" y="3046730"/>
                <a:ext cx="604136" cy="414894"/>
                <a:chOff x="7801359" y="3046730"/>
                <a:chExt cx="604136" cy="414894"/>
              </a:xfrm>
            </p:grpSpPr>
            <p:cxnSp>
              <p:nvCxnSpPr>
                <p:cNvPr id="709" name="Straight Arrow Connector 708">
                  <a:extLst>
                    <a:ext uri="{FF2B5EF4-FFF2-40B4-BE49-F238E27FC236}">
                      <a16:creationId xmlns:a16="http://schemas.microsoft.com/office/drawing/2014/main" id="{A4197647-AB68-4FEF-974C-294DB144AE69}"/>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0" name="Straight Arrow Connector 709">
                  <a:extLst>
                    <a:ext uri="{FF2B5EF4-FFF2-40B4-BE49-F238E27FC236}">
                      <a16:creationId xmlns:a16="http://schemas.microsoft.com/office/drawing/2014/main" id="{7B5A9C87-9C72-477F-97B9-84D28FABFEBC}"/>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1" name="Straight Arrow Connector 710">
                  <a:extLst>
                    <a:ext uri="{FF2B5EF4-FFF2-40B4-BE49-F238E27FC236}">
                      <a16:creationId xmlns:a16="http://schemas.microsoft.com/office/drawing/2014/main" id="{8BFF6ABD-FE63-49F4-A3D8-71854D092CCB}"/>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2" name="Straight Arrow Connector 711">
                  <a:extLst>
                    <a:ext uri="{FF2B5EF4-FFF2-40B4-BE49-F238E27FC236}">
                      <a16:creationId xmlns:a16="http://schemas.microsoft.com/office/drawing/2014/main" id="{644DCB19-1F5E-4079-A200-D13C2C9196C4}"/>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9" name="Group 698">
                <a:extLst>
                  <a:ext uri="{FF2B5EF4-FFF2-40B4-BE49-F238E27FC236}">
                    <a16:creationId xmlns:a16="http://schemas.microsoft.com/office/drawing/2014/main" id="{2BB267D4-7EA7-4E23-A877-C77AF583DBA1}"/>
                  </a:ext>
                </a:extLst>
              </p:cNvPr>
              <p:cNvGrpSpPr/>
              <p:nvPr/>
            </p:nvGrpSpPr>
            <p:grpSpPr>
              <a:xfrm>
                <a:off x="8138544" y="3557270"/>
                <a:ext cx="661286" cy="342504"/>
                <a:chOff x="8138544" y="3557270"/>
                <a:chExt cx="661286" cy="342504"/>
              </a:xfrm>
            </p:grpSpPr>
            <p:cxnSp>
              <p:nvCxnSpPr>
                <p:cNvPr id="705" name="Straight Arrow Connector 704">
                  <a:extLst>
                    <a:ext uri="{FF2B5EF4-FFF2-40B4-BE49-F238E27FC236}">
                      <a16:creationId xmlns:a16="http://schemas.microsoft.com/office/drawing/2014/main" id="{0A3D090B-00B7-4D41-A7A3-51D390A12065}"/>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6" name="Straight Arrow Connector 705">
                  <a:extLst>
                    <a:ext uri="{FF2B5EF4-FFF2-40B4-BE49-F238E27FC236}">
                      <a16:creationId xmlns:a16="http://schemas.microsoft.com/office/drawing/2014/main" id="{C1DB38E4-35FA-44BE-A474-A078DC41C1FD}"/>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7" name="Straight Arrow Connector 706">
                  <a:extLst>
                    <a:ext uri="{FF2B5EF4-FFF2-40B4-BE49-F238E27FC236}">
                      <a16:creationId xmlns:a16="http://schemas.microsoft.com/office/drawing/2014/main" id="{A02A1629-9867-4702-A3CB-83749F0332F2}"/>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8" name="Straight Arrow Connector 707">
                  <a:extLst>
                    <a:ext uri="{FF2B5EF4-FFF2-40B4-BE49-F238E27FC236}">
                      <a16:creationId xmlns:a16="http://schemas.microsoft.com/office/drawing/2014/main" id="{BF4BCBD0-8F84-425F-9922-E94817001995}"/>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00" name="Group 699">
                <a:extLst>
                  <a:ext uri="{FF2B5EF4-FFF2-40B4-BE49-F238E27FC236}">
                    <a16:creationId xmlns:a16="http://schemas.microsoft.com/office/drawing/2014/main" id="{9A7EA462-24D8-4D6C-A47B-846D9A7735BA}"/>
                  </a:ext>
                </a:extLst>
              </p:cNvPr>
              <p:cNvGrpSpPr/>
              <p:nvPr/>
            </p:nvGrpSpPr>
            <p:grpSpPr>
              <a:xfrm>
                <a:off x="8330949" y="3982085"/>
                <a:ext cx="680336" cy="277733"/>
                <a:chOff x="8330949" y="3982085"/>
                <a:chExt cx="680336" cy="277733"/>
              </a:xfrm>
            </p:grpSpPr>
            <p:cxnSp>
              <p:nvCxnSpPr>
                <p:cNvPr id="701" name="Straight Arrow Connector 700">
                  <a:extLst>
                    <a:ext uri="{FF2B5EF4-FFF2-40B4-BE49-F238E27FC236}">
                      <a16:creationId xmlns:a16="http://schemas.microsoft.com/office/drawing/2014/main" id="{91CAAA2B-15D0-48DC-8E07-630A99262F19}"/>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2" name="Straight Arrow Connector 701">
                  <a:extLst>
                    <a:ext uri="{FF2B5EF4-FFF2-40B4-BE49-F238E27FC236}">
                      <a16:creationId xmlns:a16="http://schemas.microsoft.com/office/drawing/2014/main" id="{0CFB80B6-2C50-41DC-ADD9-5E6BA5134833}"/>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3" name="Straight Arrow Connector 702">
                  <a:extLst>
                    <a:ext uri="{FF2B5EF4-FFF2-40B4-BE49-F238E27FC236}">
                      <a16:creationId xmlns:a16="http://schemas.microsoft.com/office/drawing/2014/main" id="{9099964A-E4CA-4AB9-8012-D9A08B8D3766}"/>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4" name="Straight Arrow Connector 703">
                  <a:extLst>
                    <a:ext uri="{FF2B5EF4-FFF2-40B4-BE49-F238E27FC236}">
                      <a16:creationId xmlns:a16="http://schemas.microsoft.com/office/drawing/2014/main" id="{F0E278F6-9621-494F-BA6D-FA67108B8404}"/>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sp>
        <p:nvSpPr>
          <p:cNvPr id="748" name="Freeform: Shape 747" hidden="1">
            <a:extLst>
              <a:ext uri="{FF2B5EF4-FFF2-40B4-BE49-F238E27FC236}">
                <a16:creationId xmlns:a16="http://schemas.microsoft.com/office/drawing/2014/main" id="{3DE88221-7EDC-424C-B91E-9C2BDA2CEE06}"/>
              </a:ext>
            </a:extLst>
          </p:cNvPr>
          <p:cNvSpPr/>
          <p:nvPr/>
        </p:nvSpPr>
        <p:spPr>
          <a:xfrm rot="19860000" flipH="1">
            <a:off x="5984267" y="3609232"/>
            <a:ext cx="601935" cy="536347"/>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4">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887" name="Freeform: Shape 886">
            <a:extLst>
              <a:ext uri="{FF2B5EF4-FFF2-40B4-BE49-F238E27FC236}">
                <a16:creationId xmlns:a16="http://schemas.microsoft.com/office/drawing/2014/main" id="{4D84D0D1-4C46-4192-99F8-B8DA8AF4DB3C}"/>
              </a:ext>
            </a:extLst>
          </p:cNvPr>
          <p:cNvSpPr/>
          <p:nvPr/>
        </p:nvSpPr>
        <p:spPr>
          <a:xfrm rot="19860000" flipH="1">
            <a:off x="3879522" y="-3298162"/>
            <a:ext cx="2052712" cy="1829045"/>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2">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59" name="Group 58">
            <a:extLst>
              <a:ext uri="{FF2B5EF4-FFF2-40B4-BE49-F238E27FC236}">
                <a16:creationId xmlns:a16="http://schemas.microsoft.com/office/drawing/2014/main" id="{2571339A-572C-4D3F-8317-CB49E876CBD4}"/>
              </a:ext>
            </a:extLst>
          </p:cNvPr>
          <p:cNvGrpSpPr/>
          <p:nvPr/>
        </p:nvGrpSpPr>
        <p:grpSpPr>
          <a:xfrm>
            <a:off x="3516204" y="-3157854"/>
            <a:ext cx="2370881" cy="1712837"/>
            <a:chOff x="3516204" y="-3157854"/>
            <a:chExt cx="2370881" cy="1712837"/>
          </a:xfrm>
        </p:grpSpPr>
        <p:grpSp>
          <p:nvGrpSpPr>
            <p:cNvPr id="780" name="Group 779">
              <a:extLst>
                <a:ext uri="{FF2B5EF4-FFF2-40B4-BE49-F238E27FC236}">
                  <a16:creationId xmlns:a16="http://schemas.microsoft.com/office/drawing/2014/main" id="{FB7472D4-5D15-441D-AEBD-54A17AB9F5DF}"/>
                </a:ext>
              </a:extLst>
            </p:cNvPr>
            <p:cNvGrpSpPr/>
            <p:nvPr/>
          </p:nvGrpSpPr>
          <p:grpSpPr>
            <a:xfrm>
              <a:off x="3880059" y="-2078989"/>
              <a:ext cx="911016" cy="616189"/>
              <a:chOff x="7004259" y="3727450"/>
              <a:chExt cx="911016" cy="616189"/>
            </a:xfrm>
          </p:grpSpPr>
          <p:grpSp>
            <p:nvGrpSpPr>
              <p:cNvPr id="781" name="Group 780">
                <a:extLst>
                  <a:ext uri="{FF2B5EF4-FFF2-40B4-BE49-F238E27FC236}">
                    <a16:creationId xmlns:a16="http://schemas.microsoft.com/office/drawing/2014/main" id="{6C4AC312-873F-417C-B36A-46524A19218A}"/>
                  </a:ext>
                </a:extLst>
              </p:cNvPr>
              <p:cNvGrpSpPr/>
              <p:nvPr/>
            </p:nvGrpSpPr>
            <p:grpSpPr>
              <a:xfrm>
                <a:off x="7004259" y="3727450"/>
                <a:ext cx="555800" cy="458707"/>
                <a:chOff x="7004259" y="3727450"/>
                <a:chExt cx="555800" cy="458707"/>
              </a:xfrm>
            </p:grpSpPr>
            <p:cxnSp>
              <p:nvCxnSpPr>
                <p:cNvPr id="802" name="Straight Arrow Connector 801">
                  <a:extLst>
                    <a:ext uri="{FF2B5EF4-FFF2-40B4-BE49-F238E27FC236}">
                      <a16:creationId xmlns:a16="http://schemas.microsoft.com/office/drawing/2014/main" id="{6154C08C-1B27-46E8-9AE6-E95C1D28DBC7}"/>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3" name="Straight Arrow Connector 802">
                  <a:extLst>
                    <a:ext uri="{FF2B5EF4-FFF2-40B4-BE49-F238E27FC236}">
                      <a16:creationId xmlns:a16="http://schemas.microsoft.com/office/drawing/2014/main" id="{B813FF84-0936-410C-8B17-242141F46D61}"/>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4" name="Straight Arrow Connector 803">
                  <a:extLst>
                    <a:ext uri="{FF2B5EF4-FFF2-40B4-BE49-F238E27FC236}">
                      <a16:creationId xmlns:a16="http://schemas.microsoft.com/office/drawing/2014/main" id="{210065F1-3873-400A-AE60-BA71E17C89F1}"/>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5" name="Straight Arrow Connector 804">
                  <a:extLst>
                    <a:ext uri="{FF2B5EF4-FFF2-40B4-BE49-F238E27FC236}">
                      <a16:creationId xmlns:a16="http://schemas.microsoft.com/office/drawing/2014/main" id="{EFE47E61-A888-4584-AE58-0A9853A97268}"/>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2" name="Group 781">
                <a:extLst>
                  <a:ext uri="{FF2B5EF4-FFF2-40B4-BE49-F238E27FC236}">
                    <a16:creationId xmlns:a16="http://schemas.microsoft.com/office/drawing/2014/main" id="{85872C73-B308-499F-AD27-CED559213CB6}"/>
                  </a:ext>
                </a:extLst>
              </p:cNvPr>
              <p:cNvGrpSpPr/>
              <p:nvPr/>
            </p:nvGrpSpPr>
            <p:grpSpPr>
              <a:xfrm>
                <a:off x="7234939" y="4065905"/>
                <a:ext cx="680336" cy="277734"/>
                <a:chOff x="7234939" y="4065905"/>
                <a:chExt cx="680336" cy="277734"/>
              </a:xfrm>
            </p:grpSpPr>
            <p:cxnSp>
              <p:nvCxnSpPr>
                <p:cNvPr id="798" name="Straight Arrow Connector 797">
                  <a:extLst>
                    <a:ext uri="{FF2B5EF4-FFF2-40B4-BE49-F238E27FC236}">
                      <a16:creationId xmlns:a16="http://schemas.microsoft.com/office/drawing/2014/main" id="{DA130C2C-D4D1-4B4E-B46D-E595B65D9C82}"/>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9" name="Straight Arrow Connector 798">
                  <a:extLst>
                    <a:ext uri="{FF2B5EF4-FFF2-40B4-BE49-F238E27FC236}">
                      <a16:creationId xmlns:a16="http://schemas.microsoft.com/office/drawing/2014/main" id="{8B4EF9E8-EAF4-46D3-B5A1-644F56620877}"/>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0" name="Straight Arrow Connector 799">
                  <a:extLst>
                    <a:ext uri="{FF2B5EF4-FFF2-40B4-BE49-F238E27FC236}">
                      <a16:creationId xmlns:a16="http://schemas.microsoft.com/office/drawing/2014/main" id="{688CFB56-9942-4E68-B757-36B4FE3ACAD6}"/>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1" name="Straight Arrow Connector 800">
                  <a:extLst>
                    <a:ext uri="{FF2B5EF4-FFF2-40B4-BE49-F238E27FC236}">
                      <a16:creationId xmlns:a16="http://schemas.microsoft.com/office/drawing/2014/main" id="{00AF56DF-6166-4EF6-977E-1EE96DB880E0}"/>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3" name="Group 782">
                <a:extLst>
                  <a:ext uri="{FF2B5EF4-FFF2-40B4-BE49-F238E27FC236}">
                    <a16:creationId xmlns:a16="http://schemas.microsoft.com/office/drawing/2014/main" id="{C8B97A8C-B4DE-493B-9FE4-6BA97CD2604A}"/>
                  </a:ext>
                </a:extLst>
              </p:cNvPr>
              <p:cNvGrpSpPr/>
              <p:nvPr/>
            </p:nvGrpSpPr>
            <p:grpSpPr>
              <a:xfrm>
                <a:off x="7196839" y="3847465"/>
                <a:ext cx="604136" cy="414894"/>
                <a:chOff x="7196839" y="3847465"/>
                <a:chExt cx="604136" cy="414894"/>
              </a:xfrm>
            </p:grpSpPr>
            <p:cxnSp>
              <p:nvCxnSpPr>
                <p:cNvPr id="794" name="Straight Arrow Connector 793">
                  <a:extLst>
                    <a:ext uri="{FF2B5EF4-FFF2-40B4-BE49-F238E27FC236}">
                      <a16:creationId xmlns:a16="http://schemas.microsoft.com/office/drawing/2014/main" id="{F9E4708E-B5D4-44F7-895C-0EF4689D7F90}"/>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5" name="Straight Arrow Connector 794">
                  <a:extLst>
                    <a:ext uri="{FF2B5EF4-FFF2-40B4-BE49-F238E27FC236}">
                      <a16:creationId xmlns:a16="http://schemas.microsoft.com/office/drawing/2014/main" id="{A34B9A94-D5CC-4B71-8630-60B827724854}"/>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6" name="Straight Arrow Connector 795">
                  <a:extLst>
                    <a:ext uri="{FF2B5EF4-FFF2-40B4-BE49-F238E27FC236}">
                      <a16:creationId xmlns:a16="http://schemas.microsoft.com/office/drawing/2014/main" id="{C3DF2896-FDD0-446E-9742-E6D7BC70807E}"/>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7" name="Straight Arrow Connector 796">
                  <a:extLst>
                    <a:ext uri="{FF2B5EF4-FFF2-40B4-BE49-F238E27FC236}">
                      <a16:creationId xmlns:a16="http://schemas.microsoft.com/office/drawing/2014/main" id="{804F84AE-10ED-4155-81A3-608D35B4F684}"/>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4" name="Group 783">
                <a:extLst>
                  <a:ext uri="{FF2B5EF4-FFF2-40B4-BE49-F238E27FC236}">
                    <a16:creationId xmlns:a16="http://schemas.microsoft.com/office/drawing/2014/main" id="{BB44363E-6833-4272-8AC9-3B9753BB12CE}"/>
                  </a:ext>
                </a:extLst>
              </p:cNvPr>
              <p:cNvGrpSpPr/>
              <p:nvPr/>
            </p:nvGrpSpPr>
            <p:grpSpPr>
              <a:xfrm>
                <a:off x="7148579" y="3754755"/>
                <a:ext cx="524126" cy="464424"/>
                <a:chOff x="7148579" y="3754755"/>
                <a:chExt cx="524126" cy="464424"/>
              </a:xfrm>
            </p:grpSpPr>
            <p:cxnSp>
              <p:nvCxnSpPr>
                <p:cNvPr id="790" name="Straight Arrow Connector 789">
                  <a:extLst>
                    <a:ext uri="{FF2B5EF4-FFF2-40B4-BE49-F238E27FC236}">
                      <a16:creationId xmlns:a16="http://schemas.microsoft.com/office/drawing/2014/main" id="{4A52F201-641B-47A3-BA57-8117457C54ED}"/>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1" name="Straight Arrow Connector 790">
                  <a:extLst>
                    <a:ext uri="{FF2B5EF4-FFF2-40B4-BE49-F238E27FC236}">
                      <a16:creationId xmlns:a16="http://schemas.microsoft.com/office/drawing/2014/main" id="{1AD15A6B-6E9C-41E4-B945-89D627B52FE8}"/>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2" name="Straight Arrow Connector 791">
                  <a:extLst>
                    <a:ext uri="{FF2B5EF4-FFF2-40B4-BE49-F238E27FC236}">
                      <a16:creationId xmlns:a16="http://schemas.microsoft.com/office/drawing/2014/main" id="{13754F9A-8B93-4FB8-8688-C3DC908BE3A7}"/>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3" name="Straight Arrow Connector 792">
                  <a:extLst>
                    <a:ext uri="{FF2B5EF4-FFF2-40B4-BE49-F238E27FC236}">
                      <a16:creationId xmlns:a16="http://schemas.microsoft.com/office/drawing/2014/main" id="{C82995FB-D9A4-4C0C-956C-654CDDF30F68}"/>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5" name="Group 784">
                <a:extLst>
                  <a:ext uri="{FF2B5EF4-FFF2-40B4-BE49-F238E27FC236}">
                    <a16:creationId xmlns:a16="http://schemas.microsoft.com/office/drawing/2014/main" id="{0528FB83-DB6F-4681-9980-7FF50976E78F}"/>
                  </a:ext>
                </a:extLst>
              </p:cNvPr>
              <p:cNvGrpSpPr/>
              <p:nvPr/>
            </p:nvGrpSpPr>
            <p:grpSpPr>
              <a:xfrm>
                <a:off x="7227319" y="3965575"/>
                <a:ext cx="661286" cy="342504"/>
                <a:chOff x="7227319" y="3965575"/>
                <a:chExt cx="661286" cy="342504"/>
              </a:xfrm>
            </p:grpSpPr>
            <p:cxnSp>
              <p:nvCxnSpPr>
                <p:cNvPr id="786" name="Straight Arrow Connector 785">
                  <a:extLst>
                    <a:ext uri="{FF2B5EF4-FFF2-40B4-BE49-F238E27FC236}">
                      <a16:creationId xmlns:a16="http://schemas.microsoft.com/office/drawing/2014/main" id="{DAD0C807-0185-4632-9AF0-77855AAFB234}"/>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87" name="Straight Arrow Connector 786">
                  <a:extLst>
                    <a:ext uri="{FF2B5EF4-FFF2-40B4-BE49-F238E27FC236}">
                      <a16:creationId xmlns:a16="http://schemas.microsoft.com/office/drawing/2014/main" id="{3BF4F0E0-02F7-4B08-B7F8-73DCC55C2B01}"/>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88" name="Straight Arrow Connector 787">
                  <a:extLst>
                    <a:ext uri="{FF2B5EF4-FFF2-40B4-BE49-F238E27FC236}">
                      <a16:creationId xmlns:a16="http://schemas.microsoft.com/office/drawing/2014/main" id="{FC587A55-17C5-4B98-8B65-621BE3E57DFC}"/>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89" name="Straight Arrow Connector 788">
                  <a:extLst>
                    <a:ext uri="{FF2B5EF4-FFF2-40B4-BE49-F238E27FC236}">
                      <a16:creationId xmlns:a16="http://schemas.microsoft.com/office/drawing/2014/main" id="{9E3AC824-B13D-40D4-A92E-0A85234B669E}"/>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06" name="Freeform: Shape 805">
              <a:extLst>
                <a:ext uri="{FF2B5EF4-FFF2-40B4-BE49-F238E27FC236}">
                  <a16:creationId xmlns:a16="http://schemas.microsoft.com/office/drawing/2014/main" id="{41FC15A8-C2DB-46B2-9AF4-BDD378C13519}"/>
                </a:ext>
              </a:extLst>
            </p:cNvPr>
            <p:cNvSpPr/>
            <p:nvPr/>
          </p:nvSpPr>
          <p:spPr>
            <a:xfrm rot="19860000" flipH="1">
              <a:off x="3945155" y="-1996038"/>
              <a:ext cx="601935" cy="536347"/>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4">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807" name="Group 806">
              <a:extLst>
                <a:ext uri="{FF2B5EF4-FFF2-40B4-BE49-F238E27FC236}">
                  <a16:creationId xmlns:a16="http://schemas.microsoft.com/office/drawing/2014/main" id="{15CDD181-EB9E-4E36-B3EA-51FDB593DB79}"/>
                </a:ext>
              </a:extLst>
            </p:cNvPr>
            <p:cNvGrpSpPr/>
            <p:nvPr/>
          </p:nvGrpSpPr>
          <p:grpSpPr>
            <a:xfrm>
              <a:off x="3810209" y="-2285364"/>
              <a:ext cx="1202481" cy="805418"/>
              <a:chOff x="6934409" y="3521075"/>
              <a:chExt cx="1202481" cy="805418"/>
            </a:xfrm>
          </p:grpSpPr>
          <p:grpSp>
            <p:nvGrpSpPr>
              <p:cNvPr id="808" name="Group 807">
                <a:extLst>
                  <a:ext uri="{FF2B5EF4-FFF2-40B4-BE49-F238E27FC236}">
                    <a16:creationId xmlns:a16="http://schemas.microsoft.com/office/drawing/2014/main" id="{9803561B-EC28-4280-9F36-75DE1B32F7E7}"/>
                  </a:ext>
                </a:extLst>
              </p:cNvPr>
              <p:cNvGrpSpPr/>
              <p:nvPr/>
            </p:nvGrpSpPr>
            <p:grpSpPr>
              <a:xfrm>
                <a:off x="6934409" y="3521075"/>
                <a:ext cx="555800" cy="458707"/>
                <a:chOff x="6934409" y="3521075"/>
                <a:chExt cx="555800" cy="458707"/>
              </a:xfrm>
            </p:grpSpPr>
            <p:cxnSp>
              <p:nvCxnSpPr>
                <p:cNvPr id="829" name="Straight Arrow Connector 828">
                  <a:extLst>
                    <a:ext uri="{FF2B5EF4-FFF2-40B4-BE49-F238E27FC236}">
                      <a16:creationId xmlns:a16="http://schemas.microsoft.com/office/drawing/2014/main" id="{0BBB3B14-1416-4D71-8FA8-04DC2B21AC61}"/>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30" name="Straight Arrow Connector 829">
                  <a:extLst>
                    <a:ext uri="{FF2B5EF4-FFF2-40B4-BE49-F238E27FC236}">
                      <a16:creationId xmlns:a16="http://schemas.microsoft.com/office/drawing/2014/main" id="{FADA07EE-F84B-4B67-8EAA-DC0C99905038}"/>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31" name="Straight Arrow Connector 830">
                  <a:extLst>
                    <a:ext uri="{FF2B5EF4-FFF2-40B4-BE49-F238E27FC236}">
                      <a16:creationId xmlns:a16="http://schemas.microsoft.com/office/drawing/2014/main" id="{E3144928-630D-4345-9705-38FA45620314}"/>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32" name="Straight Arrow Connector 831">
                  <a:extLst>
                    <a:ext uri="{FF2B5EF4-FFF2-40B4-BE49-F238E27FC236}">
                      <a16:creationId xmlns:a16="http://schemas.microsoft.com/office/drawing/2014/main" id="{02F1FD2B-EBF6-4207-B55F-D00251E37A01}"/>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09" name="Group 808">
                <a:extLst>
                  <a:ext uri="{FF2B5EF4-FFF2-40B4-BE49-F238E27FC236}">
                    <a16:creationId xmlns:a16="http://schemas.microsoft.com/office/drawing/2014/main" id="{58878C9D-0080-4E77-BC2F-11D0CFFC1492}"/>
                  </a:ext>
                </a:extLst>
              </p:cNvPr>
              <p:cNvGrpSpPr/>
              <p:nvPr/>
            </p:nvGrpSpPr>
            <p:grpSpPr>
              <a:xfrm>
                <a:off x="7456554" y="4048760"/>
                <a:ext cx="680336" cy="277733"/>
                <a:chOff x="7456554" y="4048760"/>
                <a:chExt cx="680336" cy="277733"/>
              </a:xfrm>
            </p:grpSpPr>
            <p:cxnSp>
              <p:nvCxnSpPr>
                <p:cNvPr id="825" name="Straight Arrow Connector 824">
                  <a:extLst>
                    <a:ext uri="{FF2B5EF4-FFF2-40B4-BE49-F238E27FC236}">
                      <a16:creationId xmlns:a16="http://schemas.microsoft.com/office/drawing/2014/main" id="{BC62E0FD-044C-418A-9FC5-0444FC0A057E}"/>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6" name="Straight Arrow Connector 825">
                  <a:extLst>
                    <a:ext uri="{FF2B5EF4-FFF2-40B4-BE49-F238E27FC236}">
                      <a16:creationId xmlns:a16="http://schemas.microsoft.com/office/drawing/2014/main" id="{D9FADCCF-ED30-4873-ABCD-740C6F0EE8A8}"/>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7" name="Straight Arrow Connector 826">
                  <a:extLst>
                    <a:ext uri="{FF2B5EF4-FFF2-40B4-BE49-F238E27FC236}">
                      <a16:creationId xmlns:a16="http://schemas.microsoft.com/office/drawing/2014/main" id="{9C1F3179-17BA-4B21-9E11-FE1F97B3CBD4}"/>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8" name="Straight Arrow Connector 827">
                  <a:extLst>
                    <a:ext uri="{FF2B5EF4-FFF2-40B4-BE49-F238E27FC236}">
                      <a16:creationId xmlns:a16="http://schemas.microsoft.com/office/drawing/2014/main" id="{F0AE24C2-2D60-4C90-8249-7BCC98F5270A}"/>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0" name="Group 809">
                <a:extLst>
                  <a:ext uri="{FF2B5EF4-FFF2-40B4-BE49-F238E27FC236}">
                    <a16:creationId xmlns:a16="http://schemas.microsoft.com/office/drawing/2014/main" id="{371047A3-0127-4B78-A7D8-507A6E0F9BE4}"/>
                  </a:ext>
                </a:extLst>
              </p:cNvPr>
              <p:cNvGrpSpPr/>
              <p:nvPr/>
            </p:nvGrpSpPr>
            <p:grpSpPr>
              <a:xfrm>
                <a:off x="7316219" y="3686175"/>
                <a:ext cx="604136" cy="414894"/>
                <a:chOff x="7316219" y="3686175"/>
                <a:chExt cx="604136" cy="414894"/>
              </a:xfrm>
            </p:grpSpPr>
            <p:cxnSp>
              <p:nvCxnSpPr>
                <p:cNvPr id="821" name="Straight Arrow Connector 820">
                  <a:extLst>
                    <a:ext uri="{FF2B5EF4-FFF2-40B4-BE49-F238E27FC236}">
                      <a16:creationId xmlns:a16="http://schemas.microsoft.com/office/drawing/2014/main" id="{2B4CA8E5-E9FD-4B17-9220-37C2A57A6770}"/>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2" name="Straight Arrow Connector 821">
                  <a:extLst>
                    <a:ext uri="{FF2B5EF4-FFF2-40B4-BE49-F238E27FC236}">
                      <a16:creationId xmlns:a16="http://schemas.microsoft.com/office/drawing/2014/main" id="{A1078BF1-B366-4D07-A239-B92321C2F34F}"/>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3" name="Straight Arrow Connector 822">
                  <a:extLst>
                    <a:ext uri="{FF2B5EF4-FFF2-40B4-BE49-F238E27FC236}">
                      <a16:creationId xmlns:a16="http://schemas.microsoft.com/office/drawing/2014/main" id="{A78F133D-B8A6-44F5-BD8B-365E5A2D5F11}"/>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4" name="Straight Arrow Connector 823">
                  <a:extLst>
                    <a:ext uri="{FF2B5EF4-FFF2-40B4-BE49-F238E27FC236}">
                      <a16:creationId xmlns:a16="http://schemas.microsoft.com/office/drawing/2014/main" id="{B7BA8B20-EA4D-4E78-A487-9154BA87F424}"/>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1" name="Group 810">
                <a:extLst>
                  <a:ext uri="{FF2B5EF4-FFF2-40B4-BE49-F238E27FC236}">
                    <a16:creationId xmlns:a16="http://schemas.microsoft.com/office/drawing/2014/main" id="{360478B0-BEA7-4878-8671-414BED338E0F}"/>
                  </a:ext>
                </a:extLst>
              </p:cNvPr>
              <p:cNvGrpSpPr/>
              <p:nvPr/>
            </p:nvGrpSpPr>
            <p:grpSpPr>
              <a:xfrm>
                <a:off x="7187314" y="3540760"/>
                <a:ext cx="524126" cy="464424"/>
                <a:chOff x="7187314" y="3540760"/>
                <a:chExt cx="524126" cy="464424"/>
              </a:xfrm>
            </p:grpSpPr>
            <p:cxnSp>
              <p:nvCxnSpPr>
                <p:cNvPr id="817" name="Straight Arrow Connector 816">
                  <a:extLst>
                    <a:ext uri="{FF2B5EF4-FFF2-40B4-BE49-F238E27FC236}">
                      <a16:creationId xmlns:a16="http://schemas.microsoft.com/office/drawing/2014/main" id="{DD9170F4-DFC8-4120-ACD4-294E6D9F9E52}"/>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8" name="Straight Arrow Connector 817">
                  <a:extLst>
                    <a:ext uri="{FF2B5EF4-FFF2-40B4-BE49-F238E27FC236}">
                      <a16:creationId xmlns:a16="http://schemas.microsoft.com/office/drawing/2014/main" id="{A8881AB2-EB8F-4ECD-BC52-37F2C203765B}"/>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9" name="Straight Arrow Connector 818">
                  <a:extLst>
                    <a:ext uri="{FF2B5EF4-FFF2-40B4-BE49-F238E27FC236}">
                      <a16:creationId xmlns:a16="http://schemas.microsoft.com/office/drawing/2014/main" id="{8EB3B166-26DE-47AC-A134-8AB6CD8A3334}"/>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0" name="Straight Arrow Connector 819">
                  <a:extLst>
                    <a:ext uri="{FF2B5EF4-FFF2-40B4-BE49-F238E27FC236}">
                      <a16:creationId xmlns:a16="http://schemas.microsoft.com/office/drawing/2014/main" id="{48786C0B-A4D1-4EE8-9D9D-2CCCD719C253}"/>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2" name="Group 811">
                <a:extLst>
                  <a:ext uri="{FF2B5EF4-FFF2-40B4-BE49-F238E27FC236}">
                    <a16:creationId xmlns:a16="http://schemas.microsoft.com/office/drawing/2014/main" id="{D191174D-25F8-4411-86D1-1FFE46C7CD4D}"/>
                  </a:ext>
                </a:extLst>
              </p:cNvPr>
              <p:cNvGrpSpPr/>
              <p:nvPr/>
            </p:nvGrpSpPr>
            <p:grpSpPr>
              <a:xfrm>
                <a:off x="7398769" y="3885565"/>
                <a:ext cx="661286" cy="342504"/>
                <a:chOff x="7398769" y="3885565"/>
                <a:chExt cx="661286" cy="342504"/>
              </a:xfrm>
            </p:grpSpPr>
            <p:cxnSp>
              <p:nvCxnSpPr>
                <p:cNvPr id="813" name="Straight Arrow Connector 812">
                  <a:extLst>
                    <a:ext uri="{FF2B5EF4-FFF2-40B4-BE49-F238E27FC236}">
                      <a16:creationId xmlns:a16="http://schemas.microsoft.com/office/drawing/2014/main" id="{060C9C73-8065-4C0A-8166-701BCD65B2AC}"/>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4" name="Straight Arrow Connector 813">
                  <a:extLst>
                    <a:ext uri="{FF2B5EF4-FFF2-40B4-BE49-F238E27FC236}">
                      <a16:creationId xmlns:a16="http://schemas.microsoft.com/office/drawing/2014/main" id="{908BC966-45C8-458E-8CF3-D076D70E78D0}"/>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5" name="Straight Arrow Connector 814">
                  <a:extLst>
                    <a:ext uri="{FF2B5EF4-FFF2-40B4-BE49-F238E27FC236}">
                      <a16:creationId xmlns:a16="http://schemas.microsoft.com/office/drawing/2014/main" id="{14BB38B3-871A-408B-A2DA-13B2FC5AEE1D}"/>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6" name="Straight Arrow Connector 815">
                  <a:extLst>
                    <a:ext uri="{FF2B5EF4-FFF2-40B4-BE49-F238E27FC236}">
                      <a16:creationId xmlns:a16="http://schemas.microsoft.com/office/drawing/2014/main" id="{54816FDC-D1A7-4B90-BE25-88ADEAE7A1EC}"/>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33" name="Freeform: Shape 832">
              <a:extLst>
                <a:ext uri="{FF2B5EF4-FFF2-40B4-BE49-F238E27FC236}">
                  <a16:creationId xmlns:a16="http://schemas.microsoft.com/office/drawing/2014/main" id="{3D3BF2D7-71A9-4614-82E9-CCD25A4C4F86}"/>
                </a:ext>
              </a:extLst>
            </p:cNvPr>
            <p:cNvSpPr/>
            <p:nvPr/>
          </p:nvSpPr>
          <p:spPr>
            <a:xfrm rot="19860000" flipH="1">
              <a:off x="3944485" y="-2328535"/>
              <a:ext cx="991560" cy="8835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70AD47">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834" name="Group 833">
              <a:extLst>
                <a:ext uri="{FF2B5EF4-FFF2-40B4-BE49-F238E27FC236}">
                  <a16:creationId xmlns:a16="http://schemas.microsoft.com/office/drawing/2014/main" id="{FE23BA12-7597-4456-B0D8-6CECA04509D2}"/>
                </a:ext>
              </a:extLst>
            </p:cNvPr>
            <p:cNvGrpSpPr/>
            <p:nvPr/>
          </p:nvGrpSpPr>
          <p:grpSpPr>
            <a:xfrm>
              <a:off x="3737184" y="-2498724"/>
              <a:ext cx="1504106" cy="1003538"/>
              <a:chOff x="6861384" y="3307715"/>
              <a:chExt cx="1504106" cy="1003538"/>
            </a:xfrm>
          </p:grpSpPr>
          <p:grpSp>
            <p:nvGrpSpPr>
              <p:cNvPr id="835" name="Group 834">
                <a:extLst>
                  <a:ext uri="{FF2B5EF4-FFF2-40B4-BE49-F238E27FC236}">
                    <a16:creationId xmlns:a16="http://schemas.microsoft.com/office/drawing/2014/main" id="{D226DB13-667D-4085-B675-925D95742D63}"/>
                  </a:ext>
                </a:extLst>
              </p:cNvPr>
              <p:cNvGrpSpPr/>
              <p:nvPr/>
            </p:nvGrpSpPr>
            <p:grpSpPr>
              <a:xfrm>
                <a:off x="6861384" y="3307715"/>
                <a:ext cx="555800" cy="458707"/>
                <a:chOff x="6861384" y="3307715"/>
                <a:chExt cx="555800" cy="458707"/>
              </a:xfrm>
            </p:grpSpPr>
            <p:cxnSp>
              <p:nvCxnSpPr>
                <p:cNvPr id="856" name="Straight Arrow Connector 855">
                  <a:extLst>
                    <a:ext uri="{FF2B5EF4-FFF2-40B4-BE49-F238E27FC236}">
                      <a16:creationId xmlns:a16="http://schemas.microsoft.com/office/drawing/2014/main" id="{126B03D2-7CC5-4A22-B3FB-4CC063880EBE}"/>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7" name="Straight Arrow Connector 856">
                  <a:extLst>
                    <a:ext uri="{FF2B5EF4-FFF2-40B4-BE49-F238E27FC236}">
                      <a16:creationId xmlns:a16="http://schemas.microsoft.com/office/drawing/2014/main" id="{763EE6FB-78D1-4032-8A9D-232C126A96BB}"/>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8" name="Straight Arrow Connector 857">
                  <a:extLst>
                    <a:ext uri="{FF2B5EF4-FFF2-40B4-BE49-F238E27FC236}">
                      <a16:creationId xmlns:a16="http://schemas.microsoft.com/office/drawing/2014/main" id="{FFB9607D-A3F1-4089-A163-1CB417DA7B86}"/>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9" name="Straight Arrow Connector 858">
                  <a:extLst>
                    <a:ext uri="{FF2B5EF4-FFF2-40B4-BE49-F238E27FC236}">
                      <a16:creationId xmlns:a16="http://schemas.microsoft.com/office/drawing/2014/main" id="{E408D290-540E-4ED0-B848-CB31EEF1FB0A}"/>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6" name="Group 835">
                <a:extLst>
                  <a:ext uri="{FF2B5EF4-FFF2-40B4-BE49-F238E27FC236}">
                    <a16:creationId xmlns:a16="http://schemas.microsoft.com/office/drawing/2014/main" id="{51876944-43C5-44ED-9B24-D20BC9493E5D}"/>
                  </a:ext>
                </a:extLst>
              </p:cNvPr>
              <p:cNvGrpSpPr/>
              <p:nvPr/>
            </p:nvGrpSpPr>
            <p:grpSpPr>
              <a:xfrm>
                <a:off x="7685154" y="4033520"/>
                <a:ext cx="680336" cy="277733"/>
                <a:chOff x="7685154" y="4033520"/>
                <a:chExt cx="680336" cy="277733"/>
              </a:xfrm>
            </p:grpSpPr>
            <p:cxnSp>
              <p:nvCxnSpPr>
                <p:cNvPr id="852" name="Straight Arrow Connector 851">
                  <a:extLst>
                    <a:ext uri="{FF2B5EF4-FFF2-40B4-BE49-F238E27FC236}">
                      <a16:creationId xmlns:a16="http://schemas.microsoft.com/office/drawing/2014/main" id="{3923EFDF-4393-4181-B71D-77DA6BC2A88F}"/>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3" name="Straight Arrow Connector 852">
                  <a:extLst>
                    <a:ext uri="{FF2B5EF4-FFF2-40B4-BE49-F238E27FC236}">
                      <a16:creationId xmlns:a16="http://schemas.microsoft.com/office/drawing/2014/main" id="{EC824060-40E7-4829-9DE6-2BE4000EC206}"/>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4" name="Straight Arrow Connector 853">
                  <a:extLst>
                    <a:ext uri="{FF2B5EF4-FFF2-40B4-BE49-F238E27FC236}">
                      <a16:creationId xmlns:a16="http://schemas.microsoft.com/office/drawing/2014/main" id="{CDD45246-115C-436F-AC72-2B65817FDB8E}"/>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5" name="Straight Arrow Connector 854">
                  <a:extLst>
                    <a:ext uri="{FF2B5EF4-FFF2-40B4-BE49-F238E27FC236}">
                      <a16:creationId xmlns:a16="http://schemas.microsoft.com/office/drawing/2014/main" id="{31E525FE-61FC-489F-A9AA-A6B574FFB706}"/>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7" name="Group 836">
                <a:extLst>
                  <a:ext uri="{FF2B5EF4-FFF2-40B4-BE49-F238E27FC236}">
                    <a16:creationId xmlns:a16="http://schemas.microsoft.com/office/drawing/2014/main" id="{3D729DFE-25C9-4CD7-BAC1-D943F5050935}"/>
                  </a:ext>
                </a:extLst>
              </p:cNvPr>
              <p:cNvGrpSpPr/>
              <p:nvPr/>
            </p:nvGrpSpPr>
            <p:grpSpPr>
              <a:xfrm>
                <a:off x="7445124" y="3519170"/>
                <a:ext cx="604136" cy="414894"/>
                <a:chOff x="7445124" y="3519170"/>
                <a:chExt cx="604136" cy="414894"/>
              </a:xfrm>
            </p:grpSpPr>
            <p:cxnSp>
              <p:nvCxnSpPr>
                <p:cNvPr id="848" name="Straight Arrow Connector 847">
                  <a:extLst>
                    <a:ext uri="{FF2B5EF4-FFF2-40B4-BE49-F238E27FC236}">
                      <a16:creationId xmlns:a16="http://schemas.microsoft.com/office/drawing/2014/main" id="{1E31A75E-DA75-4125-977D-DADBED0D1428}"/>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9" name="Straight Arrow Connector 848">
                  <a:extLst>
                    <a:ext uri="{FF2B5EF4-FFF2-40B4-BE49-F238E27FC236}">
                      <a16:creationId xmlns:a16="http://schemas.microsoft.com/office/drawing/2014/main" id="{03D6E268-A0E5-4A39-B579-0CFED6CFACEF}"/>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0" name="Straight Arrow Connector 849">
                  <a:extLst>
                    <a:ext uri="{FF2B5EF4-FFF2-40B4-BE49-F238E27FC236}">
                      <a16:creationId xmlns:a16="http://schemas.microsoft.com/office/drawing/2014/main" id="{E03FF62F-FACE-4804-A996-F430F8ACB1A3}"/>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1" name="Straight Arrow Connector 850">
                  <a:extLst>
                    <a:ext uri="{FF2B5EF4-FFF2-40B4-BE49-F238E27FC236}">
                      <a16:creationId xmlns:a16="http://schemas.microsoft.com/office/drawing/2014/main" id="{47A002C8-5392-4002-B6B2-7EFEE76A11EC}"/>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8" name="Group 837">
                <a:extLst>
                  <a:ext uri="{FF2B5EF4-FFF2-40B4-BE49-F238E27FC236}">
                    <a16:creationId xmlns:a16="http://schemas.microsoft.com/office/drawing/2014/main" id="{6365BC81-2757-4288-A8FC-05EB0074C5AA}"/>
                  </a:ext>
                </a:extLst>
              </p:cNvPr>
              <p:cNvGrpSpPr/>
              <p:nvPr/>
            </p:nvGrpSpPr>
            <p:grpSpPr>
              <a:xfrm>
                <a:off x="7226049" y="3326765"/>
                <a:ext cx="524126" cy="464424"/>
                <a:chOff x="7226049" y="3326765"/>
                <a:chExt cx="524126" cy="464424"/>
              </a:xfrm>
            </p:grpSpPr>
            <p:cxnSp>
              <p:nvCxnSpPr>
                <p:cNvPr id="844" name="Straight Arrow Connector 843">
                  <a:extLst>
                    <a:ext uri="{FF2B5EF4-FFF2-40B4-BE49-F238E27FC236}">
                      <a16:creationId xmlns:a16="http://schemas.microsoft.com/office/drawing/2014/main" id="{3E7909AF-B27D-411C-B292-7A74E69B3FC5}"/>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5" name="Straight Arrow Connector 844">
                  <a:extLst>
                    <a:ext uri="{FF2B5EF4-FFF2-40B4-BE49-F238E27FC236}">
                      <a16:creationId xmlns:a16="http://schemas.microsoft.com/office/drawing/2014/main" id="{63B4EC8E-54CA-4AFA-B97A-0B0FF1836A35}"/>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6" name="Straight Arrow Connector 845">
                  <a:extLst>
                    <a:ext uri="{FF2B5EF4-FFF2-40B4-BE49-F238E27FC236}">
                      <a16:creationId xmlns:a16="http://schemas.microsoft.com/office/drawing/2014/main" id="{6371289B-BD71-409B-B234-F4F879672FBA}"/>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7" name="Straight Arrow Connector 846">
                  <a:extLst>
                    <a:ext uri="{FF2B5EF4-FFF2-40B4-BE49-F238E27FC236}">
                      <a16:creationId xmlns:a16="http://schemas.microsoft.com/office/drawing/2014/main" id="{AB69CF6A-B423-4DB1-BCB9-7C04DA4E11CB}"/>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9" name="Group 838">
                <a:extLst>
                  <a:ext uri="{FF2B5EF4-FFF2-40B4-BE49-F238E27FC236}">
                    <a16:creationId xmlns:a16="http://schemas.microsoft.com/office/drawing/2014/main" id="{A3D14571-91EF-4A68-A3DF-E2E9335F2B22}"/>
                  </a:ext>
                </a:extLst>
              </p:cNvPr>
              <p:cNvGrpSpPr/>
              <p:nvPr/>
            </p:nvGrpSpPr>
            <p:grpSpPr>
              <a:xfrm>
                <a:off x="7608954" y="3793490"/>
                <a:ext cx="661286" cy="342504"/>
                <a:chOff x="7608954" y="3793490"/>
                <a:chExt cx="661286" cy="342504"/>
              </a:xfrm>
            </p:grpSpPr>
            <p:cxnSp>
              <p:nvCxnSpPr>
                <p:cNvPr id="840" name="Straight Arrow Connector 839">
                  <a:extLst>
                    <a:ext uri="{FF2B5EF4-FFF2-40B4-BE49-F238E27FC236}">
                      <a16:creationId xmlns:a16="http://schemas.microsoft.com/office/drawing/2014/main" id="{4D72A247-54D0-4B5D-9F01-F95A9B72C1A4}"/>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1" name="Straight Arrow Connector 840">
                  <a:extLst>
                    <a:ext uri="{FF2B5EF4-FFF2-40B4-BE49-F238E27FC236}">
                      <a16:creationId xmlns:a16="http://schemas.microsoft.com/office/drawing/2014/main" id="{DEA344A2-0F46-4269-AD25-214B491D369C}"/>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2" name="Straight Arrow Connector 841">
                  <a:extLst>
                    <a:ext uri="{FF2B5EF4-FFF2-40B4-BE49-F238E27FC236}">
                      <a16:creationId xmlns:a16="http://schemas.microsoft.com/office/drawing/2014/main" id="{5C798121-6D91-4C58-92AF-1380B47D370B}"/>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3" name="Straight Arrow Connector 842">
                  <a:extLst>
                    <a:ext uri="{FF2B5EF4-FFF2-40B4-BE49-F238E27FC236}">
                      <a16:creationId xmlns:a16="http://schemas.microsoft.com/office/drawing/2014/main" id="{C6184300-3E5D-464A-808E-B344A4F334B6}"/>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60" name="Freeform: Shape 859">
              <a:extLst>
                <a:ext uri="{FF2B5EF4-FFF2-40B4-BE49-F238E27FC236}">
                  <a16:creationId xmlns:a16="http://schemas.microsoft.com/office/drawing/2014/main" id="{D51FB95F-1446-4E79-8D18-4847F54910A2}"/>
                </a:ext>
              </a:extLst>
            </p:cNvPr>
            <p:cNvSpPr/>
            <p:nvPr/>
          </p:nvSpPr>
          <p:spPr>
            <a:xfrm rot="19860000" flipH="1">
              <a:off x="3917055" y="-2773830"/>
              <a:ext cx="1475378" cy="13146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bg2">
                <a:lumMod val="75000"/>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861" name="Group 860">
              <a:extLst>
                <a:ext uri="{FF2B5EF4-FFF2-40B4-BE49-F238E27FC236}">
                  <a16:creationId xmlns:a16="http://schemas.microsoft.com/office/drawing/2014/main" id="{BB36A92D-CDF4-49A0-A94B-F3D9F6144195}"/>
                </a:ext>
              </a:extLst>
            </p:cNvPr>
            <p:cNvGrpSpPr/>
            <p:nvPr/>
          </p:nvGrpSpPr>
          <p:grpSpPr>
            <a:xfrm>
              <a:off x="3634314" y="-2801619"/>
              <a:ext cx="1888916" cy="1283573"/>
              <a:chOff x="6758514" y="3004820"/>
              <a:chExt cx="1888916" cy="1283573"/>
            </a:xfrm>
          </p:grpSpPr>
          <p:grpSp>
            <p:nvGrpSpPr>
              <p:cNvPr id="862" name="Group 861">
                <a:extLst>
                  <a:ext uri="{FF2B5EF4-FFF2-40B4-BE49-F238E27FC236}">
                    <a16:creationId xmlns:a16="http://schemas.microsoft.com/office/drawing/2014/main" id="{F7D71DB8-2D58-40CB-B3A5-4FDC63F495E5}"/>
                  </a:ext>
                </a:extLst>
              </p:cNvPr>
              <p:cNvGrpSpPr/>
              <p:nvPr/>
            </p:nvGrpSpPr>
            <p:grpSpPr>
              <a:xfrm>
                <a:off x="7282564" y="3030855"/>
                <a:ext cx="524126" cy="464424"/>
                <a:chOff x="7282564" y="3030855"/>
                <a:chExt cx="524126" cy="464424"/>
              </a:xfrm>
            </p:grpSpPr>
            <p:cxnSp>
              <p:nvCxnSpPr>
                <p:cNvPr id="883" name="Straight Arrow Connector 882">
                  <a:extLst>
                    <a:ext uri="{FF2B5EF4-FFF2-40B4-BE49-F238E27FC236}">
                      <a16:creationId xmlns:a16="http://schemas.microsoft.com/office/drawing/2014/main" id="{6A7E96C6-CF4D-40BD-B150-3C9BB0E68738}"/>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4" name="Straight Arrow Connector 883">
                  <a:extLst>
                    <a:ext uri="{FF2B5EF4-FFF2-40B4-BE49-F238E27FC236}">
                      <a16:creationId xmlns:a16="http://schemas.microsoft.com/office/drawing/2014/main" id="{8535AF68-8E15-48A0-81A6-6D7D5E2E294D}"/>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5" name="Straight Arrow Connector 884">
                  <a:extLst>
                    <a:ext uri="{FF2B5EF4-FFF2-40B4-BE49-F238E27FC236}">
                      <a16:creationId xmlns:a16="http://schemas.microsoft.com/office/drawing/2014/main" id="{F95C7681-F44C-4A53-9EFE-F0F49EDD7BAF}"/>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6" name="Straight Arrow Connector 885">
                  <a:extLst>
                    <a:ext uri="{FF2B5EF4-FFF2-40B4-BE49-F238E27FC236}">
                      <a16:creationId xmlns:a16="http://schemas.microsoft.com/office/drawing/2014/main" id="{53C5C213-13E7-49FD-895F-AD020B5B0CCA}"/>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3" name="Group 862">
                <a:extLst>
                  <a:ext uri="{FF2B5EF4-FFF2-40B4-BE49-F238E27FC236}">
                    <a16:creationId xmlns:a16="http://schemas.microsoft.com/office/drawing/2014/main" id="{537EB9D8-870A-4990-B4B0-3228717B9D1D}"/>
                  </a:ext>
                </a:extLst>
              </p:cNvPr>
              <p:cNvGrpSpPr/>
              <p:nvPr/>
            </p:nvGrpSpPr>
            <p:grpSpPr>
              <a:xfrm>
                <a:off x="6758514" y="3004820"/>
                <a:ext cx="555800" cy="458707"/>
                <a:chOff x="6758514" y="3004820"/>
                <a:chExt cx="555800" cy="458707"/>
              </a:xfrm>
            </p:grpSpPr>
            <p:cxnSp>
              <p:nvCxnSpPr>
                <p:cNvPr id="879" name="Straight Arrow Connector 878">
                  <a:extLst>
                    <a:ext uri="{FF2B5EF4-FFF2-40B4-BE49-F238E27FC236}">
                      <a16:creationId xmlns:a16="http://schemas.microsoft.com/office/drawing/2014/main" id="{23290054-63C3-4222-9850-268689444C68}"/>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0" name="Straight Arrow Connector 879">
                  <a:extLst>
                    <a:ext uri="{FF2B5EF4-FFF2-40B4-BE49-F238E27FC236}">
                      <a16:creationId xmlns:a16="http://schemas.microsoft.com/office/drawing/2014/main" id="{94F8998B-1AC5-4A24-B972-C8CA10C7DABA}"/>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1" name="Straight Arrow Connector 880">
                  <a:extLst>
                    <a:ext uri="{FF2B5EF4-FFF2-40B4-BE49-F238E27FC236}">
                      <a16:creationId xmlns:a16="http://schemas.microsoft.com/office/drawing/2014/main" id="{DFB25D96-8CF2-42CF-8CC2-028F7D3E688D}"/>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2" name="Straight Arrow Connector 881">
                  <a:extLst>
                    <a:ext uri="{FF2B5EF4-FFF2-40B4-BE49-F238E27FC236}">
                      <a16:creationId xmlns:a16="http://schemas.microsoft.com/office/drawing/2014/main" id="{AD5A5510-B301-4A9A-8337-762159E6448B}"/>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4" name="Group 863">
                <a:extLst>
                  <a:ext uri="{FF2B5EF4-FFF2-40B4-BE49-F238E27FC236}">
                    <a16:creationId xmlns:a16="http://schemas.microsoft.com/office/drawing/2014/main" id="{30C4D6A9-6805-4B17-8EBC-DB4317E1A122}"/>
                  </a:ext>
                </a:extLst>
              </p:cNvPr>
              <p:cNvGrpSpPr/>
              <p:nvPr/>
            </p:nvGrpSpPr>
            <p:grpSpPr>
              <a:xfrm>
                <a:off x="7607049" y="3303905"/>
                <a:ext cx="604136" cy="414894"/>
                <a:chOff x="7607049" y="3303905"/>
                <a:chExt cx="604136" cy="414894"/>
              </a:xfrm>
            </p:grpSpPr>
            <p:cxnSp>
              <p:nvCxnSpPr>
                <p:cNvPr id="875" name="Straight Arrow Connector 874">
                  <a:extLst>
                    <a:ext uri="{FF2B5EF4-FFF2-40B4-BE49-F238E27FC236}">
                      <a16:creationId xmlns:a16="http://schemas.microsoft.com/office/drawing/2014/main" id="{FB605ECD-E133-45A6-B409-D6BBCA87BB1C}"/>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6" name="Straight Arrow Connector 875">
                  <a:extLst>
                    <a:ext uri="{FF2B5EF4-FFF2-40B4-BE49-F238E27FC236}">
                      <a16:creationId xmlns:a16="http://schemas.microsoft.com/office/drawing/2014/main" id="{7E7E5C8C-F137-4B3F-8DB4-A0650125E239}"/>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7" name="Straight Arrow Connector 876">
                  <a:extLst>
                    <a:ext uri="{FF2B5EF4-FFF2-40B4-BE49-F238E27FC236}">
                      <a16:creationId xmlns:a16="http://schemas.microsoft.com/office/drawing/2014/main" id="{BC73367A-1A31-4FF2-91B7-442DE96249C1}"/>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8" name="Straight Arrow Connector 877">
                  <a:extLst>
                    <a:ext uri="{FF2B5EF4-FFF2-40B4-BE49-F238E27FC236}">
                      <a16:creationId xmlns:a16="http://schemas.microsoft.com/office/drawing/2014/main" id="{E8338813-CA4A-42CC-A79C-569B8390A130}"/>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5" name="Group 864">
                <a:extLst>
                  <a:ext uri="{FF2B5EF4-FFF2-40B4-BE49-F238E27FC236}">
                    <a16:creationId xmlns:a16="http://schemas.microsoft.com/office/drawing/2014/main" id="{EE153908-9960-4996-9CD2-97C9CF11F03B}"/>
                  </a:ext>
                </a:extLst>
              </p:cNvPr>
              <p:cNvGrpSpPr/>
              <p:nvPr/>
            </p:nvGrpSpPr>
            <p:grpSpPr>
              <a:xfrm>
                <a:off x="7848984" y="3686810"/>
                <a:ext cx="661286" cy="342504"/>
                <a:chOff x="7848984" y="3686810"/>
                <a:chExt cx="661286" cy="342504"/>
              </a:xfrm>
            </p:grpSpPr>
            <p:cxnSp>
              <p:nvCxnSpPr>
                <p:cNvPr id="871" name="Straight Arrow Connector 870">
                  <a:extLst>
                    <a:ext uri="{FF2B5EF4-FFF2-40B4-BE49-F238E27FC236}">
                      <a16:creationId xmlns:a16="http://schemas.microsoft.com/office/drawing/2014/main" id="{4645A1A2-25B5-4F4A-AF1A-5111BE2637F2}"/>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2" name="Straight Arrow Connector 871">
                  <a:extLst>
                    <a:ext uri="{FF2B5EF4-FFF2-40B4-BE49-F238E27FC236}">
                      <a16:creationId xmlns:a16="http://schemas.microsoft.com/office/drawing/2014/main" id="{B393F084-362A-46DE-BBD9-D05B2ED72FAE}"/>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3" name="Straight Arrow Connector 872">
                  <a:extLst>
                    <a:ext uri="{FF2B5EF4-FFF2-40B4-BE49-F238E27FC236}">
                      <a16:creationId xmlns:a16="http://schemas.microsoft.com/office/drawing/2014/main" id="{A1D93E53-5215-456B-A107-91D05BEA35CA}"/>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4" name="Straight Arrow Connector 873">
                  <a:extLst>
                    <a:ext uri="{FF2B5EF4-FFF2-40B4-BE49-F238E27FC236}">
                      <a16:creationId xmlns:a16="http://schemas.microsoft.com/office/drawing/2014/main" id="{C17365C5-CED4-4416-BB25-1744069EC906}"/>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6" name="Group 865">
                <a:extLst>
                  <a:ext uri="{FF2B5EF4-FFF2-40B4-BE49-F238E27FC236}">
                    <a16:creationId xmlns:a16="http://schemas.microsoft.com/office/drawing/2014/main" id="{A258D096-EEC9-45FD-9C72-43BCF49D80B5}"/>
                  </a:ext>
                </a:extLst>
              </p:cNvPr>
              <p:cNvGrpSpPr/>
              <p:nvPr/>
            </p:nvGrpSpPr>
            <p:grpSpPr>
              <a:xfrm>
                <a:off x="7967094" y="4010660"/>
                <a:ext cx="680336" cy="277733"/>
                <a:chOff x="7967094" y="4010660"/>
                <a:chExt cx="680336" cy="277733"/>
              </a:xfrm>
            </p:grpSpPr>
            <p:cxnSp>
              <p:nvCxnSpPr>
                <p:cNvPr id="867" name="Straight Arrow Connector 866">
                  <a:extLst>
                    <a:ext uri="{FF2B5EF4-FFF2-40B4-BE49-F238E27FC236}">
                      <a16:creationId xmlns:a16="http://schemas.microsoft.com/office/drawing/2014/main" id="{33F71F78-132B-42AD-B051-E280BC3F7C6A}"/>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68" name="Straight Arrow Connector 867">
                  <a:extLst>
                    <a:ext uri="{FF2B5EF4-FFF2-40B4-BE49-F238E27FC236}">
                      <a16:creationId xmlns:a16="http://schemas.microsoft.com/office/drawing/2014/main" id="{E57928C9-7352-4D38-A9CB-499763199838}"/>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69" name="Straight Arrow Connector 868">
                  <a:extLst>
                    <a:ext uri="{FF2B5EF4-FFF2-40B4-BE49-F238E27FC236}">
                      <a16:creationId xmlns:a16="http://schemas.microsoft.com/office/drawing/2014/main" id="{CA233E85-1C6D-40B7-9CEC-0E3045C77945}"/>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0" name="Straight Arrow Connector 869">
                  <a:extLst>
                    <a:ext uri="{FF2B5EF4-FFF2-40B4-BE49-F238E27FC236}">
                      <a16:creationId xmlns:a16="http://schemas.microsoft.com/office/drawing/2014/main" id="{B95651CA-8A62-4C39-A75C-C92E91EB08F7}"/>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88" name="Group 887">
              <a:extLst>
                <a:ext uri="{FF2B5EF4-FFF2-40B4-BE49-F238E27FC236}">
                  <a16:creationId xmlns:a16="http://schemas.microsoft.com/office/drawing/2014/main" id="{DEB8B00D-4AC9-49B9-A442-3D233777B339}"/>
                </a:ext>
              </a:extLst>
            </p:cNvPr>
            <p:cNvGrpSpPr/>
            <p:nvPr/>
          </p:nvGrpSpPr>
          <p:grpSpPr>
            <a:xfrm>
              <a:off x="3516204" y="-3157854"/>
              <a:ext cx="2370881" cy="1611233"/>
              <a:chOff x="6640404" y="2648585"/>
              <a:chExt cx="2370881" cy="1611233"/>
            </a:xfrm>
          </p:grpSpPr>
          <p:grpSp>
            <p:nvGrpSpPr>
              <p:cNvPr id="889" name="Group 888">
                <a:extLst>
                  <a:ext uri="{FF2B5EF4-FFF2-40B4-BE49-F238E27FC236}">
                    <a16:creationId xmlns:a16="http://schemas.microsoft.com/office/drawing/2014/main" id="{AD7FFA39-DE8B-41E8-9ABD-4F71CFB6BB12}"/>
                  </a:ext>
                </a:extLst>
              </p:cNvPr>
              <p:cNvGrpSpPr/>
              <p:nvPr/>
            </p:nvGrpSpPr>
            <p:grpSpPr>
              <a:xfrm>
                <a:off x="7345429" y="2703830"/>
                <a:ext cx="524126" cy="464424"/>
                <a:chOff x="7345429" y="2703830"/>
                <a:chExt cx="524126" cy="464424"/>
              </a:xfrm>
            </p:grpSpPr>
            <p:cxnSp>
              <p:nvCxnSpPr>
                <p:cNvPr id="910" name="Straight Arrow Connector 909">
                  <a:extLst>
                    <a:ext uri="{FF2B5EF4-FFF2-40B4-BE49-F238E27FC236}">
                      <a16:creationId xmlns:a16="http://schemas.microsoft.com/office/drawing/2014/main" id="{FF6065CB-F464-4801-A184-6C4CEF34CC43}"/>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11" name="Straight Arrow Connector 910">
                  <a:extLst>
                    <a:ext uri="{FF2B5EF4-FFF2-40B4-BE49-F238E27FC236}">
                      <a16:creationId xmlns:a16="http://schemas.microsoft.com/office/drawing/2014/main" id="{D36ED864-34C8-477E-9B70-57FCF85BBBE7}"/>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12" name="Straight Arrow Connector 911">
                  <a:extLst>
                    <a:ext uri="{FF2B5EF4-FFF2-40B4-BE49-F238E27FC236}">
                      <a16:creationId xmlns:a16="http://schemas.microsoft.com/office/drawing/2014/main" id="{7A93C634-494E-4ED1-BCEF-E91E3DD2B464}"/>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13" name="Straight Arrow Connector 912">
                  <a:extLst>
                    <a:ext uri="{FF2B5EF4-FFF2-40B4-BE49-F238E27FC236}">
                      <a16:creationId xmlns:a16="http://schemas.microsoft.com/office/drawing/2014/main" id="{BBB8350F-BC1B-4EF8-AA49-2834492FE016}"/>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0" name="Group 889">
                <a:extLst>
                  <a:ext uri="{FF2B5EF4-FFF2-40B4-BE49-F238E27FC236}">
                    <a16:creationId xmlns:a16="http://schemas.microsoft.com/office/drawing/2014/main" id="{81C9DED4-80AC-40D8-A25D-FAB0A829C082}"/>
                  </a:ext>
                </a:extLst>
              </p:cNvPr>
              <p:cNvGrpSpPr/>
              <p:nvPr/>
            </p:nvGrpSpPr>
            <p:grpSpPr>
              <a:xfrm>
                <a:off x="6640404" y="2648585"/>
                <a:ext cx="555800" cy="458707"/>
                <a:chOff x="6640404" y="2648585"/>
                <a:chExt cx="555800" cy="458707"/>
              </a:xfrm>
            </p:grpSpPr>
            <p:cxnSp>
              <p:nvCxnSpPr>
                <p:cNvPr id="906" name="Straight Arrow Connector 905">
                  <a:extLst>
                    <a:ext uri="{FF2B5EF4-FFF2-40B4-BE49-F238E27FC236}">
                      <a16:creationId xmlns:a16="http://schemas.microsoft.com/office/drawing/2014/main" id="{E8590E00-C0D2-40CC-A899-1C759DE7507E}"/>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7" name="Straight Arrow Connector 906">
                  <a:extLst>
                    <a:ext uri="{FF2B5EF4-FFF2-40B4-BE49-F238E27FC236}">
                      <a16:creationId xmlns:a16="http://schemas.microsoft.com/office/drawing/2014/main" id="{EB712EC8-6E46-4D5E-A3A4-D0144F6C0A03}"/>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8" name="Straight Arrow Connector 907">
                  <a:extLst>
                    <a:ext uri="{FF2B5EF4-FFF2-40B4-BE49-F238E27FC236}">
                      <a16:creationId xmlns:a16="http://schemas.microsoft.com/office/drawing/2014/main" id="{B3174DFE-8C86-4565-974E-9268DD392E18}"/>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9" name="Straight Arrow Connector 908">
                  <a:extLst>
                    <a:ext uri="{FF2B5EF4-FFF2-40B4-BE49-F238E27FC236}">
                      <a16:creationId xmlns:a16="http://schemas.microsoft.com/office/drawing/2014/main" id="{9AEE5D43-82B5-490A-BF71-846E5BB2E218}"/>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1" name="Group 890">
                <a:extLst>
                  <a:ext uri="{FF2B5EF4-FFF2-40B4-BE49-F238E27FC236}">
                    <a16:creationId xmlns:a16="http://schemas.microsoft.com/office/drawing/2014/main" id="{5775DC6B-32A6-4A1A-8AE6-A136B53B2C3D}"/>
                  </a:ext>
                </a:extLst>
              </p:cNvPr>
              <p:cNvGrpSpPr/>
              <p:nvPr/>
            </p:nvGrpSpPr>
            <p:grpSpPr>
              <a:xfrm>
                <a:off x="7801359" y="3046730"/>
                <a:ext cx="604136" cy="414894"/>
                <a:chOff x="7801359" y="3046730"/>
                <a:chExt cx="604136" cy="414894"/>
              </a:xfrm>
            </p:grpSpPr>
            <p:cxnSp>
              <p:nvCxnSpPr>
                <p:cNvPr id="902" name="Straight Arrow Connector 901">
                  <a:extLst>
                    <a:ext uri="{FF2B5EF4-FFF2-40B4-BE49-F238E27FC236}">
                      <a16:creationId xmlns:a16="http://schemas.microsoft.com/office/drawing/2014/main" id="{5BA34DE0-6DC1-403C-847F-4D9580889E82}"/>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3" name="Straight Arrow Connector 902">
                  <a:extLst>
                    <a:ext uri="{FF2B5EF4-FFF2-40B4-BE49-F238E27FC236}">
                      <a16:creationId xmlns:a16="http://schemas.microsoft.com/office/drawing/2014/main" id="{B8BA75E2-3B56-450F-AED7-116798A19F3A}"/>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4" name="Straight Arrow Connector 903">
                  <a:extLst>
                    <a:ext uri="{FF2B5EF4-FFF2-40B4-BE49-F238E27FC236}">
                      <a16:creationId xmlns:a16="http://schemas.microsoft.com/office/drawing/2014/main" id="{021A2274-7A2C-4277-AB47-DD95A6125CE0}"/>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5" name="Straight Arrow Connector 904">
                  <a:extLst>
                    <a:ext uri="{FF2B5EF4-FFF2-40B4-BE49-F238E27FC236}">
                      <a16:creationId xmlns:a16="http://schemas.microsoft.com/office/drawing/2014/main" id="{6C3A578A-F294-4C24-BD3B-761EA08931CA}"/>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2" name="Group 891">
                <a:extLst>
                  <a:ext uri="{FF2B5EF4-FFF2-40B4-BE49-F238E27FC236}">
                    <a16:creationId xmlns:a16="http://schemas.microsoft.com/office/drawing/2014/main" id="{1319ED64-A7C4-49A7-B669-14618FE2B724}"/>
                  </a:ext>
                </a:extLst>
              </p:cNvPr>
              <p:cNvGrpSpPr/>
              <p:nvPr/>
            </p:nvGrpSpPr>
            <p:grpSpPr>
              <a:xfrm>
                <a:off x="8138544" y="3557270"/>
                <a:ext cx="661286" cy="342504"/>
                <a:chOff x="8138544" y="3557270"/>
                <a:chExt cx="661286" cy="342504"/>
              </a:xfrm>
            </p:grpSpPr>
            <p:cxnSp>
              <p:nvCxnSpPr>
                <p:cNvPr id="898" name="Straight Arrow Connector 897">
                  <a:extLst>
                    <a:ext uri="{FF2B5EF4-FFF2-40B4-BE49-F238E27FC236}">
                      <a16:creationId xmlns:a16="http://schemas.microsoft.com/office/drawing/2014/main" id="{F52B3577-338A-4025-A5EA-C90C115659DE}"/>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9" name="Straight Arrow Connector 898">
                  <a:extLst>
                    <a:ext uri="{FF2B5EF4-FFF2-40B4-BE49-F238E27FC236}">
                      <a16:creationId xmlns:a16="http://schemas.microsoft.com/office/drawing/2014/main" id="{CE61FC29-2B83-4F23-90E5-1FB01B33DCD2}"/>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0" name="Straight Arrow Connector 899">
                  <a:extLst>
                    <a:ext uri="{FF2B5EF4-FFF2-40B4-BE49-F238E27FC236}">
                      <a16:creationId xmlns:a16="http://schemas.microsoft.com/office/drawing/2014/main" id="{7EFD203F-4E4F-4C6E-8F6F-D7B3A035FBB4}"/>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1" name="Straight Arrow Connector 900">
                  <a:extLst>
                    <a:ext uri="{FF2B5EF4-FFF2-40B4-BE49-F238E27FC236}">
                      <a16:creationId xmlns:a16="http://schemas.microsoft.com/office/drawing/2014/main" id="{F980F43C-CEA7-46EE-B232-1B65382124F6}"/>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3" name="Group 892">
                <a:extLst>
                  <a:ext uri="{FF2B5EF4-FFF2-40B4-BE49-F238E27FC236}">
                    <a16:creationId xmlns:a16="http://schemas.microsoft.com/office/drawing/2014/main" id="{EC0E3E72-C49D-4B5C-A1DC-DFB2ADCC1764}"/>
                  </a:ext>
                </a:extLst>
              </p:cNvPr>
              <p:cNvGrpSpPr/>
              <p:nvPr/>
            </p:nvGrpSpPr>
            <p:grpSpPr>
              <a:xfrm>
                <a:off x="8330949" y="3982085"/>
                <a:ext cx="680336" cy="277733"/>
                <a:chOff x="8330949" y="3982085"/>
                <a:chExt cx="680336" cy="277733"/>
              </a:xfrm>
            </p:grpSpPr>
            <p:cxnSp>
              <p:nvCxnSpPr>
                <p:cNvPr id="894" name="Straight Arrow Connector 893">
                  <a:extLst>
                    <a:ext uri="{FF2B5EF4-FFF2-40B4-BE49-F238E27FC236}">
                      <a16:creationId xmlns:a16="http://schemas.microsoft.com/office/drawing/2014/main" id="{44BAAAC8-44C7-4E6E-BCB4-FC688AA53405}"/>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5" name="Straight Arrow Connector 894">
                  <a:extLst>
                    <a:ext uri="{FF2B5EF4-FFF2-40B4-BE49-F238E27FC236}">
                      <a16:creationId xmlns:a16="http://schemas.microsoft.com/office/drawing/2014/main" id="{EC784E39-7F10-4001-92BC-15FB404863FC}"/>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6" name="Straight Arrow Connector 895">
                  <a:extLst>
                    <a:ext uri="{FF2B5EF4-FFF2-40B4-BE49-F238E27FC236}">
                      <a16:creationId xmlns:a16="http://schemas.microsoft.com/office/drawing/2014/main" id="{E7A7D56E-23F2-4CB7-B4B4-B36E62A233B9}"/>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7" name="Straight Arrow Connector 896">
                  <a:extLst>
                    <a:ext uri="{FF2B5EF4-FFF2-40B4-BE49-F238E27FC236}">
                      <a16:creationId xmlns:a16="http://schemas.microsoft.com/office/drawing/2014/main" id="{FE586617-B3E4-4A4D-ADAE-79BBA32866F5}"/>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725" name="Group 724">
            <a:extLst>
              <a:ext uri="{FF2B5EF4-FFF2-40B4-BE49-F238E27FC236}">
                <a16:creationId xmlns:a16="http://schemas.microsoft.com/office/drawing/2014/main" id="{A86F4D0C-29A8-4857-81FB-0E1CDA9D73D2}"/>
              </a:ext>
            </a:extLst>
          </p:cNvPr>
          <p:cNvGrpSpPr/>
          <p:nvPr/>
        </p:nvGrpSpPr>
        <p:grpSpPr>
          <a:xfrm>
            <a:off x="481539" y="3602990"/>
            <a:ext cx="911016" cy="616189"/>
            <a:chOff x="7004259" y="3727450"/>
            <a:chExt cx="911016" cy="616189"/>
          </a:xfrm>
        </p:grpSpPr>
        <p:grpSp>
          <p:nvGrpSpPr>
            <p:cNvPr id="726" name="Group 725">
              <a:extLst>
                <a:ext uri="{FF2B5EF4-FFF2-40B4-BE49-F238E27FC236}">
                  <a16:creationId xmlns:a16="http://schemas.microsoft.com/office/drawing/2014/main" id="{DC16A189-9FDA-4BDC-B3DA-0ED216FF76EE}"/>
                </a:ext>
              </a:extLst>
            </p:cNvPr>
            <p:cNvGrpSpPr/>
            <p:nvPr/>
          </p:nvGrpSpPr>
          <p:grpSpPr>
            <a:xfrm>
              <a:off x="7004259" y="3727450"/>
              <a:ext cx="555800" cy="458707"/>
              <a:chOff x="7004259" y="3727450"/>
              <a:chExt cx="555800" cy="458707"/>
            </a:xfrm>
          </p:grpSpPr>
          <p:cxnSp>
            <p:nvCxnSpPr>
              <p:cNvPr id="747" name="Straight Arrow Connector 746">
                <a:extLst>
                  <a:ext uri="{FF2B5EF4-FFF2-40B4-BE49-F238E27FC236}">
                    <a16:creationId xmlns:a16="http://schemas.microsoft.com/office/drawing/2014/main" id="{BCBF152A-4B9C-41B2-B613-71C5F5100140}"/>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49" name="Straight Arrow Connector 748">
                <a:extLst>
                  <a:ext uri="{FF2B5EF4-FFF2-40B4-BE49-F238E27FC236}">
                    <a16:creationId xmlns:a16="http://schemas.microsoft.com/office/drawing/2014/main" id="{4945C83A-61EA-4B93-8D8D-76D329F4863D}"/>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51" name="Straight Arrow Connector 750">
                <a:extLst>
                  <a:ext uri="{FF2B5EF4-FFF2-40B4-BE49-F238E27FC236}">
                    <a16:creationId xmlns:a16="http://schemas.microsoft.com/office/drawing/2014/main" id="{EE718112-E546-47AF-BBB8-667784880218}"/>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52" name="Straight Arrow Connector 751">
                <a:extLst>
                  <a:ext uri="{FF2B5EF4-FFF2-40B4-BE49-F238E27FC236}">
                    <a16:creationId xmlns:a16="http://schemas.microsoft.com/office/drawing/2014/main" id="{DB2B641F-A9D3-4614-A7DF-8B0A08ABC824}"/>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27" name="Group 726">
              <a:extLst>
                <a:ext uri="{FF2B5EF4-FFF2-40B4-BE49-F238E27FC236}">
                  <a16:creationId xmlns:a16="http://schemas.microsoft.com/office/drawing/2014/main" id="{6E47202E-DBFE-4968-92BC-BBFC14971A86}"/>
                </a:ext>
              </a:extLst>
            </p:cNvPr>
            <p:cNvGrpSpPr/>
            <p:nvPr/>
          </p:nvGrpSpPr>
          <p:grpSpPr>
            <a:xfrm>
              <a:off x="7234939" y="4065905"/>
              <a:ext cx="680336" cy="277734"/>
              <a:chOff x="7234939" y="4065905"/>
              <a:chExt cx="680336" cy="277734"/>
            </a:xfrm>
          </p:grpSpPr>
          <p:cxnSp>
            <p:nvCxnSpPr>
              <p:cNvPr id="743" name="Straight Arrow Connector 742">
                <a:extLst>
                  <a:ext uri="{FF2B5EF4-FFF2-40B4-BE49-F238E27FC236}">
                    <a16:creationId xmlns:a16="http://schemas.microsoft.com/office/drawing/2014/main" id="{4B188F87-BF84-4CC4-8454-EB9E045A5C71}"/>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44" name="Straight Arrow Connector 743">
                <a:extLst>
                  <a:ext uri="{FF2B5EF4-FFF2-40B4-BE49-F238E27FC236}">
                    <a16:creationId xmlns:a16="http://schemas.microsoft.com/office/drawing/2014/main" id="{3BB746EA-E8E5-42FA-A862-382A2B3D69F5}"/>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45" name="Straight Arrow Connector 744">
                <a:extLst>
                  <a:ext uri="{FF2B5EF4-FFF2-40B4-BE49-F238E27FC236}">
                    <a16:creationId xmlns:a16="http://schemas.microsoft.com/office/drawing/2014/main" id="{E0C7C206-FCCF-4FC1-8071-CC584920A8B7}"/>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46" name="Straight Arrow Connector 745">
                <a:extLst>
                  <a:ext uri="{FF2B5EF4-FFF2-40B4-BE49-F238E27FC236}">
                    <a16:creationId xmlns:a16="http://schemas.microsoft.com/office/drawing/2014/main" id="{4E02DE39-69DF-4045-A8EC-EC51290F76CE}"/>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28" name="Group 727">
              <a:extLst>
                <a:ext uri="{FF2B5EF4-FFF2-40B4-BE49-F238E27FC236}">
                  <a16:creationId xmlns:a16="http://schemas.microsoft.com/office/drawing/2014/main" id="{5269FE43-4F60-4D22-8A0E-F83DCACE5A7D}"/>
                </a:ext>
              </a:extLst>
            </p:cNvPr>
            <p:cNvGrpSpPr/>
            <p:nvPr/>
          </p:nvGrpSpPr>
          <p:grpSpPr>
            <a:xfrm>
              <a:off x="7196839" y="3847465"/>
              <a:ext cx="604136" cy="414894"/>
              <a:chOff x="7196839" y="3847465"/>
              <a:chExt cx="604136" cy="414894"/>
            </a:xfrm>
          </p:grpSpPr>
          <p:cxnSp>
            <p:nvCxnSpPr>
              <p:cNvPr id="739" name="Straight Arrow Connector 738">
                <a:extLst>
                  <a:ext uri="{FF2B5EF4-FFF2-40B4-BE49-F238E27FC236}">
                    <a16:creationId xmlns:a16="http://schemas.microsoft.com/office/drawing/2014/main" id="{45D5A61E-686A-472F-B3D2-A9AEDBABD260}"/>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40" name="Straight Arrow Connector 739">
                <a:extLst>
                  <a:ext uri="{FF2B5EF4-FFF2-40B4-BE49-F238E27FC236}">
                    <a16:creationId xmlns:a16="http://schemas.microsoft.com/office/drawing/2014/main" id="{54F706EC-9EE6-4237-9235-831CAF59B99D}"/>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41" name="Straight Arrow Connector 740">
                <a:extLst>
                  <a:ext uri="{FF2B5EF4-FFF2-40B4-BE49-F238E27FC236}">
                    <a16:creationId xmlns:a16="http://schemas.microsoft.com/office/drawing/2014/main" id="{1435A214-0406-439D-9A62-BDF897CA04D4}"/>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42" name="Straight Arrow Connector 741">
                <a:extLst>
                  <a:ext uri="{FF2B5EF4-FFF2-40B4-BE49-F238E27FC236}">
                    <a16:creationId xmlns:a16="http://schemas.microsoft.com/office/drawing/2014/main" id="{595BBEDD-14DF-44D2-B097-28AB6A96E670}"/>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29" name="Group 728">
              <a:extLst>
                <a:ext uri="{FF2B5EF4-FFF2-40B4-BE49-F238E27FC236}">
                  <a16:creationId xmlns:a16="http://schemas.microsoft.com/office/drawing/2014/main" id="{0A7CF107-FD31-43D6-A4F2-A10F269CF610}"/>
                </a:ext>
              </a:extLst>
            </p:cNvPr>
            <p:cNvGrpSpPr/>
            <p:nvPr/>
          </p:nvGrpSpPr>
          <p:grpSpPr>
            <a:xfrm>
              <a:off x="7148579" y="3754755"/>
              <a:ext cx="524126" cy="464424"/>
              <a:chOff x="7148579" y="3754755"/>
              <a:chExt cx="524126" cy="464424"/>
            </a:xfrm>
          </p:grpSpPr>
          <p:cxnSp>
            <p:nvCxnSpPr>
              <p:cNvPr id="735" name="Straight Arrow Connector 734">
                <a:extLst>
                  <a:ext uri="{FF2B5EF4-FFF2-40B4-BE49-F238E27FC236}">
                    <a16:creationId xmlns:a16="http://schemas.microsoft.com/office/drawing/2014/main" id="{77C59BA9-E739-465E-9141-5E5CD4A81012}"/>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36" name="Straight Arrow Connector 735">
                <a:extLst>
                  <a:ext uri="{FF2B5EF4-FFF2-40B4-BE49-F238E27FC236}">
                    <a16:creationId xmlns:a16="http://schemas.microsoft.com/office/drawing/2014/main" id="{0F5174AF-0B83-459C-9AEA-442641EF00DF}"/>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37" name="Straight Arrow Connector 736">
                <a:extLst>
                  <a:ext uri="{FF2B5EF4-FFF2-40B4-BE49-F238E27FC236}">
                    <a16:creationId xmlns:a16="http://schemas.microsoft.com/office/drawing/2014/main" id="{9D30F6BB-E781-4D2F-8FD3-0C723FE34E5C}"/>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38" name="Straight Arrow Connector 737">
                <a:extLst>
                  <a:ext uri="{FF2B5EF4-FFF2-40B4-BE49-F238E27FC236}">
                    <a16:creationId xmlns:a16="http://schemas.microsoft.com/office/drawing/2014/main" id="{FB4CB4C1-13F2-4C17-BD10-32BA60316F3C}"/>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30" name="Group 729">
              <a:extLst>
                <a:ext uri="{FF2B5EF4-FFF2-40B4-BE49-F238E27FC236}">
                  <a16:creationId xmlns:a16="http://schemas.microsoft.com/office/drawing/2014/main" id="{03F1804F-524F-4117-A349-7E26FEF0FC92}"/>
                </a:ext>
              </a:extLst>
            </p:cNvPr>
            <p:cNvGrpSpPr/>
            <p:nvPr/>
          </p:nvGrpSpPr>
          <p:grpSpPr>
            <a:xfrm>
              <a:off x="7227319" y="3965575"/>
              <a:ext cx="661286" cy="342504"/>
              <a:chOff x="7227319" y="3965575"/>
              <a:chExt cx="661286" cy="342504"/>
            </a:xfrm>
          </p:grpSpPr>
          <p:cxnSp>
            <p:nvCxnSpPr>
              <p:cNvPr id="731" name="Straight Arrow Connector 730">
                <a:extLst>
                  <a:ext uri="{FF2B5EF4-FFF2-40B4-BE49-F238E27FC236}">
                    <a16:creationId xmlns:a16="http://schemas.microsoft.com/office/drawing/2014/main" id="{07E8C010-4B48-4C42-8EF1-C92E6C0D3509}"/>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32" name="Straight Arrow Connector 731">
                <a:extLst>
                  <a:ext uri="{FF2B5EF4-FFF2-40B4-BE49-F238E27FC236}">
                    <a16:creationId xmlns:a16="http://schemas.microsoft.com/office/drawing/2014/main" id="{16E888B2-25B6-49BC-A549-41D14B9FB224}"/>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33" name="Straight Arrow Connector 732">
                <a:extLst>
                  <a:ext uri="{FF2B5EF4-FFF2-40B4-BE49-F238E27FC236}">
                    <a16:creationId xmlns:a16="http://schemas.microsoft.com/office/drawing/2014/main" id="{E25DF58C-61E4-41FB-ADBE-3C1A88EB44E1}"/>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34" name="Straight Arrow Connector 733">
                <a:extLst>
                  <a:ext uri="{FF2B5EF4-FFF2-40B4-BE49-F238E27FC236}">
                    <a16:creationId xmlns:a16="http://schemas.microsoft.com/office/drawing/2014/main" id="{8228B1BB-78B5-4FDB-813F-CFE5936F088F}"/>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754" name="Group 753">
            <a:extLst>
              <a:ext uri="{FF2B5EF4-FFF2-40B4-BE49-F238E27FC236}">
                <a16:creationId xmlns:a16="http://schemas.microsoft.com/office/drawing/2014/main" id="{0951AC9D-39E0-4CFA-B629-BA5FD4B3B008}"/>
              </a:ext>
            </a:extLst>
          </p:cNvPr>
          <p:cNvGrpSpPr/>
          <p:nvPr/>
        </p:nvGrpSpPr>
        <p:grpSpPr>
          <a:xfrm>
            <a:off x="411689" y="3396615"/>
            <a:ext cx="1202481" cy="805418"/>
            <a:chOff x="6934409" y="3521075"/>
            <a:chExt cx="1202481" cy="805418"/>
          </a:xfrm>
        </p:grpSpPr>
        <p:grpSp>
          <p:nvGrpSpPr>
            <p:cNvPr id="755" name="Group 754">
              <a:extLst>
                <a:ext uri="{FF2B5EF4-FFF2-40B4-BE49-F238E27FC236}">
                  <a16:creationId xmlns:a16="http://schemas.microsoft.com/office/drawing/2014/main" id="{F0962C38-15D8-44F5-BE9B-343A562A29EB}"/>
                </a:ext>
              </a:extLst>
            </p:cNvPr>
            <p:cNvGrpSpPr/>
            <p:nvPr/>
          </p:nvGrpSpPr>
          <p:grpSpPr>
            <a:xfrm>
              <a:off x="6934409" y="3521075"/>
              <a:ext cx="555800" cy="458707"/>
              <a:chOff x="6934409" y="3521075"/>
              <a:chExt cx="555800" cy="458707"/>
            </a:xfrm>
          </p:grpSpPr>
          <p:cxnSp>
            <p:nvCxnSpPr>
              <p:cNvPr id="776" name="Straight Arrow Connector 775">
                <a:extLst>
                  <a:ext uri="{FF2B5EF4-FFF2-40B4-BE49-F238E27FC236}">
                    <a16:creationId xmlns:a16="http://schemas.microsoft.com/office/drawing/2014/main" id="{FE06E64D-3B07-416A-A8D5-EBF5EF668B14}"/>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77" name="Straight Arrow Connector 776">
                <a:extLst>
                  <a:ext uri="{FF2B5EF4-FFF2-40B4-BE49-F238E27FC236}">
                    <a16:creationId xmlns:a16="http://schemas.microsoft.com/office/drawing/2014/main" id="{395E4CC6-385C-4DCA-A8C7-1281597D5B57}"/>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14" name="Straight Arrow Connector 913">
                <a:extLst>
                  <a:ext uri="{FF2B5EF4-FFF2-40B4-BE49-F238E27FC236}">
                    <a16:creationId xmlns:a16="http://schemas.microsoft.com/office/drawing/2014/main" id="{D2F7F07F-6305-4444-9E3E-77111FA9D9CB}"/>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15" name="Straight Arrow Connector 914">
                <a:extLst>
                  <a:ext uri="{FF2B5EF4-FFF2-40B4-BE49-F238E27FC236}">
                    <a16:creationId xmlns:a16="http://schemas.microsoft.com/office/drawing/2014/main" id="{042EF29E-6AAA-494F-8E3E-C1CF8F1FC781}"/>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6" name="Group 755">
              <a:extLst>
                <a:ext uri="{FF2B5EF4-FFF2-40B4-BE49-F238E27FC236}">
                  <a16:creationId xmlns:a16="http://schemas.microsoft.com/office/drawing/2014/main" id="{05F8353A-A555-4964-822D-A3FA81506F9E}"/>
                </a:ext>
              </a:extLst>
            </p:cNvPr>
            <p:cNvGrpSpPr/>
            <p:nvPr/>
          </p:nvGrpSpPr>
          <p:grpSpPr>
            <a:xfrm>
              <a:off x="7456554" y="4048760"/>
              <a:ext cx="680336" cy="277733"/>
              <a:chOff x="7456554" y="4048760"/>
              <a:chExt cx="680336" cy="277733"/>
            </a:xfrm>
          </p:grpSpPr>
          <p:cxnSp>
            <p:nvCxnSpPr>
              <p:cNvPr id="772" name="Straight Arrow Connector 771">
                <a:extLst>
                  <a:ext uri="{FF2B5EF4-FFF2-40B4-BE49-F238E27FC236}">
                    <a16:creationId xmlns:a16="http://schemas.microsoft.com/office/drawing/2014/main" id="{D84898EE-A486-4C53-A5BB-A9CB8E953965}"/>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73" name="Straight Arrow Connector 772">
                <a:extLst>
                  <a:ext uri="{FF2B5EF4-FFF2-40B4-BE49-F238E27FC236}">
                    <a16:creationId xmlns:a16="http://schemas.microsoft.com/office/drawing/2014/main" id="{BA2B8AF0-97ED-4F56-A586-656E2A984329}"/>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74" name="Straight Arrow Connector 773">
                <a:extLst>
                  <a:ext uri="{FF2B5EF4-FFF2-40B4-BE49-F238E27FC236}">
                    <a16:creationId xmlns:a16="http://schemas.microsoft.com/office/drawing/2014/main" id="{3D007DDC-884B-42A3-A438-A93BB34F89C2}"/>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75" name="Straight Arrow Connector 774">
                <a:extLst>
                  <a:ext uri="{FF2B5EF4-FFF2-40B4-BE49-F238E27FC236}">
                    <a16:creationId xmlns:a16="http://schemas.microsoft.com/office/drawing/2014/main" id="{EE935107-9FF9-4037-A2A4-294D9DE69C09}"/>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7" name="Group 756">
              <a:extLst>
                <a:ext uri="{FF2B5EF4-FFF2-40B4-BE49-F238E27FC236}">
                  <a16:creationId xmlns:a16="http://schemas.microsoft.com/office/drawing/2014/main" id="{B65B459D-D308-4926-AF1C-573DF4C7EB71}"/>
                </a:ext>
              </a:extLst>
            </p:cNvPr>
            <p:cNvGrpSpPr/>
            <p:nvPr/>
          </p:nvGrpSpPr>
          <p:grpSpPr>
            <a:xfrm>
              <a:off x="7316219" y="3686175"/>
              <a:ext cx="604136" cy="414894"/>
              <a:chOff x="7316219" y="3686175"/>
              <a:chExt cx="604136" cy="414894"/>
            </a:xfrm>
          </p:grpSpPr>
          <p:cxnSp>
            <p:nvCxnSpPr>
              <p:cNvPr id="768" name="Straight Arrow Connector 767">
                <a:extLst>
                  <a:ext uri="{FF2B5EF4-FFF2-40B4-BE49-F238E27FC236}">
                    <a16:creationId xmlns:a16="http://schemas.microsoft.com/office/drawing/2014/main" id="{32800852-48C2-4346-BD7F-BFBE74AA0702}"/>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69" name="Straight Arrow Connector 768">
                <a:extLst>
                  <a:ext uri="{FF2B5EF4-FFF2-40B4-BE49-F238E27FC236}">
                    <a16:creationId xmlns:a16="http://schemas.microsoft.com/office/drawing/2014/main" id="{77344E7C-0D2A-4D91-833A-1A1D557898DD}"/>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70" name="Straight Arrow Connector 769">
                <a:extLst>
                  <a:ext uri="{FF2B5EF4-FFF2-40B4-BE49-F238E27FC236}">
                    <a16:creationId xmlns:a16="http://schemas.microsoft.com/office/drawing/2014/main" id="{DB99F647-AD5A-4687-BE32-D568DEE56A74}"/>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71" name="Straight Arrow Connector 770">
                <a:extLst>
                  <a:ext uri="{FF2B5EF4-FFF2-40B4-BE49-F238E27FC236}">
                    <a16:creationId xmlns:a16="http://schemas.microsoft.com/office/drawing/2014/main" id="{A5E4CDD5-2B3B-46DB-8C39-56AA89C1CC46}"/>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8" name="Group 757">
              <a:extLst>
                <a:ext uri="{FF2B5EF4-FFF2-40B4-BE49-F238E27FC236}">
                  <a16:creationId xmlns:a16="http://schemas.microsoft.com/office/drawing/2014/main" id="{1B61D076-11D0-43A7-9C66-F14AD14273FF}"/>
                </a:ext>
              </a:extLst>
            </p:cNvPr>
            <p:cNvGrpSpPr/>
            <p:nvPr/>
          </p:nvGrpSpPr>
          <p:grpSpPr>
            <a:xfrm>
              <a:off x="7187314" y="3540760"/>
              <a:ext cx="524126" cy="464424"/>
              <a:chOff x="7187314" y="3540760"/>
              <a:chExt cx="524126" cy="464424"/>
            </a:xfrm>
          </p:grpSpPr>
          <p:cxnSp>
            <p:nvCxnSpPr>
              <p:cNvPr id="764" name="Straight Arrow Connector 763">
                <a:extLst>
                  <a:ext uri="{FF2B5EF4-FFF2-40B4-BE49-F238E27FC236}">
                    <a16:creationId xmlns:a16="http://schemas.microsoft.com/office/drawing/2014/main" id="{0D695EB7-2D78-411B-80BD-317D30B57BF1}"/>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65" name="Straight Arrow Connector 764">
                <a:extLst>
                  <a:ext uri="{FF2B5EF4-FFF2-40B4-BE49-F238E27FC236}">
                    <a16:creationId xmlns:a16="http://schemas.microsoft.com/office/drawing/2014/main" id="{E1121EAC-E1C1-4911-9C87-6BFF7AC87CBF}"/>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66" name="Straight Arrow Connector 765">
                <a:extLst>
                  <a:ext uri="{FF2B5EF4-FFF2-40B4-BE49-F238E27FC236}">
                    <a16:creationId xmlns:a16="http://schemas.microsoft.com/office/drawing/2014/main" id="{4733F197-9ABD-4C33-BCEA-8F09A7807C3B}"/>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67" name="Straight Arrow Connector 766">
                <a:extLst>
                  <a:ext uri="{FF2B5EF4-FFF2-40B4-BE49-F238E27FC236}">
                    <a16:creationId xmlns:a16="http://schemas.microsoft.com/office/drawing/2014/main" id="{8DB196F6-ECF0-403C-A05A-F858857D57A0}"/>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9" name="Group 758">
              <a:extLst>
                <a:ext uri="{FF2B5EF4-FFF2-40B4-BE49-F238E27FC236}">
                  <a16:creationId xmlns:a16="http://schemas.microsoft.com/office/drawing/2014/main" id="{DEDB672A-38BC-4554-AB19-BE910E675FF5}"/>
                </a:ext>
              </a:extLst>
            </p:cNvPr>
            <p:cNvGrpSpPr/>
            <p:nvPr/>
          </p:nvGrpSpPr>
          <p:grpSpPr>
            <a:xfrm>
              <a:off x="7398769" y="3885565"/>
              <a:ext cx="661286" cy="342504"/>
              <a:chOff x="7398769" y="3885565"/>
              <a:chExt cx="661286" cy="342504"/>
            </a:xfrm>
          </p:grpSpPr>
          <p:cxnSp>
            <p:nvCxnSpPr>
              <p:cNvPr id="760" name="Straight Arrow Connector 759">
                <a:extLst>
                  <a:ext uri="{FF2B5EF4-FFF2-40B4-BE49-F238E27FC236}">
                    <a16:creationId xmlns:a16="http://schemas.microsoft.com/office/drawing/2014/main" id="{162CA8BE-7F46-47AA-9BFE-E0A92135C3E3}"/>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61" name="Straight Arrow Connector 760">
                <a:extLst>
                  <a:ext uri="{FF2B5EF4-FFF2-40B4-BE49-F238E27FC236}">
                    <a16:creationId xmlns:a16="http://schemas.microsoft.com/office/drawing/2014/main" id="{2AAA9932-82E0-4D28-9156-56F10D5992AA}"/>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62" name="Straight Arrow Connector 761">
                <a:extLst>
                  <a:ext uri="{FF2B5EF4-FFF2-40B4-BE49-F238E27FC236}">
                    <a16:creationId xmlns:a16="http://schemas.microsoft.com/office/drawing/2014/main" id="{30F8A560-E9F2-462D-AE19-EF4B6CD3E211}"/>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763" name="Straight Arrow Connector 762">
                <a:extLst>
                  <a:ext uri="{FF2B5EF4-FFF2-40B4-BE49-F238E27FC236}">
                    <a16:creationId xmlns:a16="http://schemas.microsoft.com/office/drawing/2014/main" id="{1B40B7FE-F3DE-4C74-BF04-2D536861A694}"/>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917" name="Group 916">
            <a:extLst>
              <a:ext uri="{FF2B5EF4-FFF2-40B4-BE49-F238E27FC236}">
                <a16:creationId xmlns:a16="http://schemas.microsoft.com/office/drawing/2014/main" id="{7E6304A9-27E7-4844-BBB8-E83F38A5A9EC}"/>
              </a:ext>
            </a:extLst>
          </p:cNvPr>
          <p:cNvGrpSpPr/>
          <p:nvPr/>
        </p:nvGrpSpPr>
        <p:grpSpPr>
          <a:xfrm>
            <a:off x="338664" y="3183255"/>
            <a:ext cx="1504106" cy="1003538"/>
            <a:chOff x="6861384" y="3307715"/>
            <a:chExt cx="1504106" cy="1003538"/>
          </a:xfrm>
        </p:grpSpPr>
        <p:grpSp>
          <p:nvGrpSpPr>
            <p:cNvPr id="918" name="Group 917">
              <a:extLst>
                <a:ext uri="{FF2B5EF4-FFF2-40B4-BE49-F238E27FC236}">
                  <a16:creationId xmlns:a16="http://schemas.microsoft.com/office/drawing/2014/main" id="{2C8F9F3E-FAC6-4133-8DE2-13866004E809}"/>
                </a:ext>
              </a:extLst>
            </p:cNvPr>
            <p:cNvGrpSpPr/>
            <p:nvPr/>
          </p:nvGrpSpPr>
          <p:grpSpPr>
            <a:xfrm>
              <a:off x="6861384" y="3307715"/>
              <a:ext cx="555800" cy="458707"/>
              <a:chOff x="6861384" y="3307715"/>
              <a:chExt cx="555800" cy="458707"/>
            </a:xfrm>
          </p:grpSpPr>
          <p:cxnSp>
            <p:nvCxnSpPr>
              <p:cNvPr id="942" name="Straight Arrow Connector 941">
                <a:extLst>
                  <a:ext uri="{FF2B5EF4-FFF2-40B4-BE49-F238E27FC236}">
                    <a16:creationId xmlns:a16="http://schemas.microsoft.com/office/drawing/2014/main" id="{247F479D-2CD1-4281-9EC9-A48183A03AC3}"/>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43" name="Straight Arrow Connector 942">
                <a:extLst>
                  <a:ext uri="{FF2B5EF4-FFF2-40B4-BE49-F238E27FC236}">
                    <a16:creationId xmlns:a16="http://schemas.microsoft.com/office/drawing/2014/main" id="{3B4B12DB-0616-49A2-9023-F586C0CDCDAF}"/>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44" name="Straight Arrow Connector 943">
                <a:extLst>
                  <a:ext uri="{FF2B5EF4-FFF2-40B4-BE49-F238E27FC236}">
                    <a16:creationId xmlns:a16="http://schemas.microsoft.com/office/drawing/2014/main" id="{C85853A7-CA01-4C2C-95FB-D98A816DF26B}"/>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45" name="Straight Arrow Connector 944">
                <a:extLst>
                  <a:ext uri="{FF2B5EF4-FFF2-40B4-BE49-F238E27FC236}">
                    <a16:creationId xmlns:a16="http://schemas.microsoft.com/office/drawing/2014/main" id="{AD69D1DD-0AB7-4BA1-9C68-785DA36B1A70}"/>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19" name="Group 918">
              <a:extLst>
                <a:ext uri="{FF2B5EF4-FFF2-40B4-BE49-F238E27FC236}">
                  <a16:creationId xmlns:a16="http://schemas.microsoft.com/office/drawing/2014/main" id="{7174BB3A-FF27-4BCF-A71B-88CF2C511E1C}"/>
                </a:ext>
              </a:extLst>
            </p:cNvPr>
            <p:cNvGrpSpPr/>
            <p:nvPr/>
          </p:nvGrpSpPr>
          <p:grpSpPr>
            <a:xfrm>
              <a:off x="7685154" y="4033520"/>
              <a:ext cx="680336" cy="277733"/>
              <a:chOff x="7685154" y="4033520"/>
              <a:chExt cx="680336" cy="277733"/>
            </a:xfrm>
          </p:grpSpPr>
          <p:cxnSp>
            <p:nvCxnSpPr>
              <p:cNvPr id="938" name="Straight Arrow Connector 937">
                <a:extLst>
                  <a:ext uri="{FF2B5EF4-FFF2-40B4-BE49-F238E27FC236}">
                    <a16:creationId xmlns:a16="http://schemas.microsoft.com/office/drawing/2014/main" id="{F160FC87-7FC0-482B-A170-ADF960EDE13F}"/>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39" name="Straight Arrow Connector 938">
                <a:extLst>
                  <a:ext uri="{FF2B5EF4-FFF2-40B4-BE49-F238E27FC236}">
                    <a16:creationId xmlns:a16="http://schemas.microsoft.com/office/drawing/2014/main" id="{A3E63343-8D09-49AB-9CF4-47892B474D74}"/>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40" name="Straight Arrow Connector 939">
                <a:extLst>
                  <a:ext uri="{FF2B5EF4-FFF2-40B4-BE49-F238E27FC236}">
                    <a16:creationId xmlns:a16="http://schemas.microsoft.com/office/drawing/2014/main" id="{86470DD6-D2B2-444E-9E1D-CE2BA88070AF}"/>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41" name="Straight Arrow Connector 940">
                <a:extLst>
                  <a:ext uri="{FF2B5EF4-FFF2-40B4-BE49-F238E27FC236}">
                    <a16:creationId xmlns:a16="http://schemas.microsoft.com/office/drawing/2014/main" id="{49E3DADD-5525-4AA0-8D4C-1CDDD3633B4E}"/>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20" name="Group 919">
              <a:extLst>
                <a:ext uri="{FF2B5EF4-FFF2-40B4-BE49-F238E27FC236}">
                  <a16:creationId xmlns:a16="http://schemas.microsoft.com/office/drawing/2014/main" id="{A116F513-E356-49A3-AF2A-B7CE5C6790F6}"/>
                </a:ext>
              </a:extLst>
            </p:cNvPr>
            <p:cNvGrpSpPr/>
            <p:nvPr/>
          </p:nvGrpSpPr>
          <p:grpSpPr>
            <a:xfrm>
              <a:off x="7445124" y="3519170"/>
              <a:ext cx="604136" cy="414894"/>
              <a:chOff x="7445124" y="3519170"/>
              <a:chExt cx="604136" cy="414894"/>
            </a:xfrm>
          </p:grpSpPr>
          <p:cxnSp>
            <p:nvCxnSpPr>
              <p:cNvPr id="934" name="Straight Arrow Connector 933">
                <a:extLst>
                  <a:ext uri="{FF2B5EF4-FFF2-40B4-BE49-F238E27FC236}">
                    <a16:creationId xmlns:a16="http://schemas.microsoft.com/office/drawing/2014/main" id="{6484E8B2-FC1A-4CFE-B0E0-175F9051FA86}"/>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35" name="Straight Arrow Connector 934">
                <a:extLst>
                  <a:ext uri="{FF2B5EF4-FFF2-40B4-BE49-F238E27FC236}">
                    <a16:creationId xmlns:a16="http://schemas.microsoft.com/office/drawing/2014/main" id="{C8B4DDD1-3289-40BD-A810-6C990E9F062A}"/>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36" name="Straight Arrow Connector 935">
                <a:extLst>
                  <a:ext uri="{FF2B5EF4-FFF2-40B4-BE49-F238E27FC236}">
                    <a16:creationId xmlns:a16="http://schemas.microsoft.com/office/drawing/2014/main" id="{F20C75A1-04D9-4F6D-A2F1-71E0212F62EC}"/>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37" name="Straight Arrow Connector 936">
                <a:extLst>
                  <a:ext uri="{FF2B5EF4-FFF2-40B4-BE49-F238E27FC236}">
                    <a16:creationId xmlns:a16="http://schemas.microsoft.com/office/drawing/2014/main" id="{FCD97DF2-357D-46AC-8766-16883D51C8CD}"/>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22" name="Group 921">
              <a:extLst>
                <a:ext uri="{FF2B5EF4-FFF2-40B4-BE49-F238E27FC236}">
                  <a16:creationId xmlns:a16="http://schemas.microsoft.com/office/drawing/2014/main" id="{73789E61-4535-44B5-AF30-3F0F798A8097}"/>
                </a:ext>
              </a:extLst>
            </p:cNvPr>
            <p:cNvGrpSpPr/>
            <p:nvPr/>
          </p:nvGrpSpPr>
          <p:grpSpPr>
            <a:xfrm>
              <a:off x="7226049" y="3326765"/>
              <a:ext cx="524126" cy="464424"/>
              <a:chOff x="7226049" y="3326765"/>
              <a:chExt cx="524126" cy="464424"/>
            </a:xfrm>
          </p:grpSpPr>
          <p:cxnSp>
            <p:nvCxnSpPr>
              <p:cNvPr id="930" name="Straight Arrow Connector 929">
                <a:extLst>
                  <a:ext uri="{FF2B5EF4-FFF2-40B4-BE49-F238E27FC236}">
                    <a16:creationId xmlns:a16="http://schemas.microsoft.com/office/drawing/2014/main" id="{A79B3E14-5A63-4259-89C5-1D49BA64FEFC}"/>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31" name="Straight Arrow Connector 930">
                <a:extLst>
                  <a:ext uri="{FF2B5EF4-FFF2-40B4-BE49-F238E27FC236}">
                    <a16:creationId xmlns:a16="http://schemas.microsoft.com/office/drawing/2014/main" id="{F12B481D-7DB9-44AE-8ED3-E20C45B9128E}"/>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32" name="Straight Arrow Connector 931">
                <a:extLst>
                  <a:ext uri="{FF2B5EF4-FFF2-40B4-BE49-F238E27FC236}">
                    <a16:creationId xmlns:a16="http://schemas.microsoft.com/office/drawing/2014/main" id="{A96E6674-801C-488E-8DD5-82EDBBA92B10}"/>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33" name="Straight Arrow Connector 932">
                <a:extLst>
                  <a:ext uri="{FF2B5EF4-FFF2-40B4-BE49-F238E27FC236}">
                    <a16:creationId xmlns:a16="http://schemas.microsoft.com/office/drawing/2014/main" id="{8A8BCFF2-94B5-4A85-B4E0-58BECC500736}"/>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23" name="Group 922">
              <a:extLst>
                <a:ext uri="{FF2B5EF4-FFF2-40B4-BE49-F238E27FC236}">
                  <a16:creationId xmlns:a16="http://schemas.microsoft.com/office/drawing/2014/main" id="{D6B958DD-0EBB-4331-877A-5CBEBEF5D150}"/>
                </a:ext>
              </a:extLst>
            </p:cNvPr>
            <p:cNvGrpSpPr/>
            <p:nvPr/>
          </p:nvGrpSpPr>
          <p:grpSpPr>
            <a:xfrm>
              <a:off x="7608954" y="3793490"/>
              <a:ext cx="661286" cy="342504"/>
              <a:chOff x="7608954" y="3793490"/>
              <a:chExt cx="661286" cy="342504"/>
            </a:xfrm>
          </p:grpSpPr>
          <p:cxnSp>
            <p:nvCxnSpPr>
              <p:cNvPr id="925" name="Straight Arrow Connector 924">
                <a:extLst>
                  <a:ext uri="{FF2B5EF4-FFF2-40B4-BE49-F238E27FC236}">
                    <a16:creationId xmlns:a16="http://schemas.microsoft.com/office/drawing/2014/main" id="{12089CC5-348B-49D5-8522-B75646DE2A50}"/>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27" name="Straight Arrow Connector 926">
                <a:extLst>
                  <a:ext uri="{FF2B5EF4-FFF2-40B4-BE49-F238E27FC236}">
                    <a16:creationId xmlns:a16="http://schemas.microsoft.com/office/drawing/2014/main" id="{D9B634FA-AB8E-4FB2-8810-FDDE302153FE}"/>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28" name="Straight Arrow Connector 927">
                <a:extLst>
                  <a:ext uri="{FF2B5EF4-FFF2-40B4-BE49-F238E27FC236}">
                    <a16:creationId xmlns:a16="http://schemas.microsoft.com/office/drawing/2014/main" id="{8C7C8B6B-1F1F-4DC8-AD21-45FA52BD7075}"/>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29" name="Straight Arrow Connector 928">
                <a:extLst>
                  <a:ext uri="{FF2B5EF4-FFF2-40B4-BE49-F238E27FC236}">
                    <a16:creationId xmlns:a16="http://schemas.microsoft.com/office/drawing/2014/main" id="{37B926F9-78F5-4A58-9119-8233F581B4CE}"/>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947" name="Group 946">
            <a:extLst>
              <a:ext uri="{FF2B5EF4-FFF2-40B4-BE49-F238E27FC236}">
                <a16:creationId xmlns:a16="http://schemas.microsoft.com/office/drawing/2014/main" id="{7A8B6A63-EC18-47F7-BCAC-06967525510F}"/>
              </a:ext>
            </a:extLst>
          </p:cNvPr>
          <p:cNvGrpSpPr/>
          <p:nvPr/>
        </p:nvGrpSpPr>
        <p:grpSpPr>
          <a:xfrm>
            <a:off x="235794" y="2880360"/>
            <a:ext cx="1888916" cy="1283573"/>
            <a:chOff x="6758514" y="3004820"/>
            <a:chExt cx="1888916" cy="1283573"/>
          </a:xfrm>
        </p:grpSpPr>
        <p:grpSp>
          <p:nvGrpSpPr>
            <p:cNvPr id="948" name="Group 947">
              <a:extLst>
                <a:ext uri="{FF2B5EF4-FFF2-40B4-BE49-F238E27FC236}">
                  <a16:creationId xmlns:a16="http://schemas.microsoft.com/office/drawing/2014/main" id="{8FB50091-9968-4CCF-AC62-9CB3279A46C7}"/>
                </a:ext>
              </a:extLst>
            </p:cNvPr>
            <p:cNvGrpSpPr/>
            <p:nvPr/>
          </p:nvGrpSpPr>
          <p:grpSpPr>
            <a:xfrm>
              <a:off x="7282564" y="3030855"/>
              <a:ext cx="524126" cy="464424"/>
              <a:chOff x="7282564" y="3030855"/>
              <a:chExt cx="524126" cy="464424"/>
            </a:xfrm>
          </p:grpSpPr>
          <p:cxnSp>
            <p:nvCxnSpPr>
              <p:cNvPr id="977" name="Straight Arrow Connector 976">
                <a:extLst>
                  <a:ext uri="{FF2B5EF4-FFF2-40B4-BE49-F238E27FC236}">
                    <a16:creationId xmlns:a16="http://schemas.microsoft.com/office/drawing/2014/main" id="{FE45FBF7-BAA5-40E7-B3F3-3268130C099E}"/>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78" name="Straight Arrow Connector 977">
                <a:extLst>
                  <a:ext uri="{FF2B5EF4-FFF2-40B4-BE49-F238E27FC236}">
                    <a16:creationId xmlns:a16="http://schemas.microsoft.com/office/drawing/2014/main" id="{20A221F7-80CF-4BB0-932F-A2BF6463E0EA}"/>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79" name="Straight Arrow Connector 978">
                <a:extLst>
                  <a:ext uri="{FF2B5EF4-FFF2-40B4-BE49-F238E27FC236}">
                    <a16:creationId xmlns:a16="http://schemas.microsoft.com/office/drawing/2014/main" id="{E8DBAEA4-7D8A-4B0F-B2CD-BCEDAA11B1E3}"/>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0" name="Straight Arrow Connector 979">
                <a:extLst>
                  <a:ext uri="{FF2B5EF4-FFF2-40B4-BE49-F238E27FC236}">
                    <a16:creationId xmlns:a16="http://schemas.microsoft.com/office/drawing/2014/main" id="{82505855-2AEE-4D20-92DB-2BCFF399822E}"/>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9" name="Group 948">
              <a:extLst>
                <a:ext uri="{FF2B5EF4-FFF2-40B4-BE49-F238E27FC236}">
                  <a16:creationId xmlns:a16="http://schemas.microsoft.com/office/drawing/2014/main" id="{18041B52-572D-498E-970D-9EBCE9520805}"/>
                </a:ext>
              </a:extLst>
            </p:cNvPr>
            <p:cNvGrpSpPr/>
            <p:nvPr/>
          </p:nvGrpSpPr>
          <p:grpSpPr>
            <a:xfrm>
              <a:off x="6758514" y="3004820"/>
              <a:ext cx="555800" cy="458707"/>
              <a:chOff x="6758514" y="3004820"/>
              <a:chExt cx="555800" cy="458707"/>
            </a:xfrm>
          </p:grpSpPr>
          <p:cxnSp>
            <p:nvCxnSpPr>
              <p:cNvPr id="973" name="Straight Arrow Connector 972">
                <a:extLst>
                  <a:ext uri="{FF2B5EF4-FFF2-40B4-BE49-F238E27FC236}">
                    <a16:creationId xmlns:a16="http://schemas.microsoft.com/office/drawing/2014/main" id="{9724168E-DC2C-49F0-B83C-71F87F36288A}"/>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74" name="Straight Arrow Connector 973">
                <a:extLst>
                  <a:ext uri="{FF2B5EF4-FFF2-40B4-BE49-F238E27FC236}">
                    <a16:creationId xmlns:a16="http://schemas.microsoft.com/office/drawing/2014/main" id="{2EB18CC1-6F97-4C49-A92C-862FD925120D}"/>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75" name="Straight Arrow Connector 974">
                <a:extLst>
                  <a:ext uri="{FF2B5EF4-FFF2-40B4-BE49-F238E27FC236}">
                    <a16:creationId xmlns:a16="http://schemas.microsoft.com/office/drawing/2014/main" id="{929EFDA0-841F-41C6-A8CA-7AB647768722}"/>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76" name="Straight Arrow Connector 975">
                <a:extLst>
                  <a:ext uri="{FF2B5EF4-FFF2-40B4-BE49-F238E27FC236}">
                    <a16:creationId xmlns:a16="http://schemas.microsoft.com/office/drawing/2014/main" id="{7F8DA8B8-91E4-4ADC-A6AD-39FE91845427}"/>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50" name="Group 949">
              <a:extLst>
                <a:ext uri="{FF2B5EF4-FFF2-40B4-BE49-F238E27FC236}">
                  <a16:creationId xmlns:a16="http://schemas.microsoft.com/office/drawing/2014/main" id="{12D38EDC-4650-4E52-B51B-BDF186B3F758}"/>
                </a:ext>
              </a:extLst>
            </p:cNvPr>
            <p:cNvGrpSpPr/>
            <p:nvPr/>
          </p:nvGrpSpPr>
          <p:grpSpPr>
            <a:xfrm>
              <a:off x="7607049" y="3303905"/>
              <a:ext cx="604136" cy="414894"/>
              <a:chOff x="7607049" y="3303905"/>
              <a:chExt cx="604136" cy="414894"/>
            </a:xfrm>
          </p:grpSpPr>
          <p:cxnSp>
            <p:nvCxnSpPr>
              <p:cNvPr id="969" name="Straight Arrow Connector 968">
                <a:extLst>
                  <a:ext uri="{FF2B5EF4-FFF2-40B4-BE49-F238E27FC236}">
                    <a16:creationId xmlns:a16="http://schemas.microsoft.com/office/drawing/2014/main" id="{FE0F390B-E151-4C6B-8816-A99E50861361}"/>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70" name="Straight Arrow Connector 969">
                <a:extLst>
                  <a:ext uri="{FF2B5EF4-FFF2-40B4-BE49-F238E27FC236}">
                    <a16:creationId xmlns:a16="http://schemas.microsoft.com/office/drawing/2014/main" id="{1B6D0A25-5241-4927-82F2-6918881DDB55}"/>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71" name="Straight Arrow Connector 970">
                <a:extLst>
                  <a:ext uri="{FF2B5EF4-FFF2-40B4-BE49-F238E27FC236}">
                    <a16:creationId xmlns:a16="http://schemas.microsoft.com/office/drawing/2014/main" id="{9D96A27C-AA6E-4EB3-B657-53C29E9836AB}"/>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72" name="Straight Arrow Connector 971">
                <a:extLst>
                  <a:ext uri="{FF2B5EF4-FFF2-40B4-BE49-F238E27FC236}">
                    <a16:creationId xmlns:a16="http://schemas.microsoft.com/office/drawing/2014/main" id="{BB3CAC39-8852-4AEB-A028-BEE8E4D66544}"/>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51" name="Group 950">
              <a:extLst>
                <a:ext uri="{FF2B5EF4-FFF2-40B4-BE49-F238E27FC236}">
                  <a16:creationId xmlns:a16="http://schemas.microsoft.com/office/drawing/2014/main" id="{03BC51F6-F0B4-407A-8E12-3D4BE853B8FD}"/>
                </a:ext>
              </a:extLst>
            </p:cNvPr>
            <p:cNvGrpSpPr/>
            <p:nvPr/>
          </p:nvGrpSpPr>
          <p:grpSpPr>
            <a:xfrm>
              <a:off x="7848984" y="3686810"/>
              <a:ext cx="661286" cy="342504"/>
              <a:chOff x="7848984" y="3686810"/>
              <a:chExt cx="661286" cy="342504"/>
            </a:xfrm>
          </p:grpSpPr>
          <p:cxnSp>
            <p:nvCxnSpPr>
              <p:cNvPr id="957" name="Straight Arrow Connector 956">
                <a:extLst>
                  <a:ext uri="{FF2B5EF4-FFF2-40B4-BE49-F238E27FC236}">
                    <a16:creationId xmlns:a16="http://schemas.microsoft.com/office/drawing/2014/main" id="{859865C9-41E8-4F42-935F-AAA5BC50C373}"/>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58" name="Straight Arrow Connector 957">
                <a:extLst>
                  <a:ext uri="{FF2B5EF4-FFF2-40B4-BE49-F238E27FC236}">
                    <a16:creationId xmlns:a16="http://schemas.microsoft.com/office/drawing/2014/main" id="{C008FCA4-6E61-46A4-9F8D-2A02E546FAF4}"/>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59" name="Straight Arrow Connector 958">
                <a:extLst>
                  <a:ext uri="{FF2B5EF4-FFF2-40B4-BE49-F238E27FC236}">
                    <a16:creationId xmlns:a16="http://schemas.microsoft.com/office/drawing/2014/main" id="{732DABEA-95D4-4264-94C1-8724B18EA395}"/>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60" name="Straight Arrow Connector 959">
                <a:extLst>
                  <a:ext uri="{FF2B5EF4-FFF2-40B4-BE49-F238E27FC236}">
                    <a16:creationId xmlns:a16="http://schemas.microsoft.com/office/drawing/2014/main" id="{91834D5C-026C-4027-A70F-E97F7ED97743}"/>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52" name="Group 951">
              <a:extLst>
                <a:ext uri="{FF2B5EF4-FFF2-40B4-BE49-F238E27FC236}">
                  <a16:creationId xmlns:a16="http://schemas.microsoft.com/office/drawing/2014/main" id="{3ACE7CEE-CD83-488E-A2F3-A7E437767EA1}"/>
                </a:ext>
              </a:extLst>
            </p:cNvPr>
            <p:cNvGrpSpPr/>
            <p:nvPr/>
          </p:nvGrpSpPr>
          <p:grpSpPr>
            <a:xfrm>
              <a:off x="7967094" y="4010660"/>
              <a:ext cx="680336" cy="277733"/>
              <a:chOff x="7967094" y="4010660"/>
              <a:chExt cx="680336" cy="277733"/>
            </a:xfrm>
          </p:grpSpPr>
          <p:cxnSp>
            <p:nvCxnSpPr>
              <p:cNvPr id="953" name="Straight Arrow Connector 952">
                <a:extLst>
                  <a:ext uri="{FF2B5EF4-FFF2-40B4-BE49-F238E27FC236}">
                    <a16:creationId xmlns:a16="http://schemas.microsoft.com/office/drawing/2014/main" id="{965C6D03-9C32-4E3F-9534-400FE11B8244}"/>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54" name="Straight Arrow Connector 953">
                <a:extLst>
                  <a:ext uri="{FF2B5EF4-FFF2-40B4-BE49-F238E27FC236}">
                    <a16:creationId xmlns:a16="http://schemas.microsoft.com/office/drawing/2014/main" id="{BD12D0DE-099E-4C8C-B8A3-4D0DAD02AD6C}"/>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55" name="Straight Arrow Connector 954">
                <a:extLst>
                  <a:ext uri="{FF2B5EF4-FFF2-40B4-BE49-F238E27FC236}">
                    <a16:creationId xmlns:a16="http://schemas.microsoft.com/office/drawing/2014/main" id="{A0BC69E4-D8AE-4FCC-9307-F2CB1CAC3018}"/>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56" name="Straight Arrow Connector 955">
                <a:extLst>
                  <a:ext uri="{FF2B5EF4-FFF2-40B4-BE49-F238E27FC236}">
                    <a16:creationId xmlns:a16="http://schemas.microsoft.com/office/drawing/2014/main" id="{FC189564-AB63-4B63-9B7F-10DFFFCCE874}"/>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981" name="Group 980">
            <a:extLst>
              <a:ext uri="{FF2B5EF4-FFF2-40B4-BE49-F238E27FC236}">
                <a16:creationId xmlns:a16="http://schemas.microsoft.com/office/drawing/2014/main" id="{F46DBA45-19F8-46B3-B16B-4C39BF54B3DC}"/>
              </a:ext>
            </a:extLst>
          </p:cNvPr>
          <p:cNvGrpSpPr/>
          <p:nvPr/>
        </p:nvGrpSpPr>
        <p:grpSpPr>
          <a:xfrm>
            <a:off x="117684" y="2524125"/>
            <a:ext cx="2370881" cy="1611233"/>
            <a:chOff x="6640404" y="2648585"/>
            <a:chExt cx="2370881" cy="1611233"/>
          </a:xfrm>
        </p:grpSpPr>
        <p:grpSp>
          <p:nvGrpSpPr>
            <p:cNvPr id="982" name="Group 981">
              <a:extLst>
                <a:ext uri="{FF2B5EF4-FFF2-40B4-BE49-F238E27FC236}">
                  <a16:creationId xmlns:a16="http://schemas.microsoft.com/office/drawing/2014/main" id="{4F2B7F49-5E54-4B0F-A2E2-61F5C5BAF57D}"/>
                </a:ext>
              </a:extLst>
            </p:cNvPr>
            <p:cNvGrpSpPr/>
            <p:nvPr/>
          </p:nvGrpSpPr>
          <p:grpSpPr>
            <a:xfrm>
              <a:off x="7345429" y="2703830"/>
              <a:ext cx="524126" cy="464424"/>
              <a:chOff x="7345429" y="2703830"/>
              <a:chExt cx="524126" cy="464424"/>
            </a:xfrm>
          </p:grpSpPr>
          <p:cxnSp>
            <p:nvCxnSpPr>
              <p:cNvPr id="1003" name="Straight Arrow Connector 1002">
                <a:extLst>
                  <a:ext uri="{FF2B5EF4-FFF2-40B4-BE49-F238E27FC236}">
                    <a16:creationId xmlns:a16="http://schemas.microsoft.com/office/drawing/2014/main" id="{4A8471CC-8537-48DF-A914-6D70AB17A605}"/>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4" name="Straight Arrow Connector 1003">
                <a:extLst>
                  <a:ext uri="{FF2B5EF4-FFF2-40B4-BE49-F238E27FC236}">
                    <a16:creationId xmlns:a16="http://schemas.microsoft.com/office/drawing/2014/main" id="{63BE75B0-43D6-42E2-9A6F-D9176A069134}"/>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5" name="Straight Arrow Connector 1004">
                <a:extLst>
                  <a:ext uri="{FF2B5EF4-FFF2-40B4-BE49-F238E27FC236}">
                    <a16:creationId xmlns:a16="http://schemas.microsoft.com/office/drawing/2014/main" id="{7E4F575B-2647-4024-871D-9369CEB6F1D0}"/>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6" name="Straight Arrow Connector 1005">
                <a:extLst>
                  <a:ext uri="{FF2B5EF4-FFF2-40B4-BE49-F238E27FC236}">
                    <a16:creationId xmlns:a16="http://schemas.microsoft.com/office/drawing/2014/main" id="{6F5ABE46-9284-4027-9F0F-6FD1CCD61E3A}"/>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83" name="Group 982">
              <a:extLst>
                <a:ext uri="{FF2B5EF4-FFF2-40B4-BE49-F238E27FC236}">
                  <a16:creationId xmlns:a16="http://schemas.microsoft.com/office/drawing/2014/main" id="{BBD58AD5-CB41-477D-9312-10E6D9F790E2}"/>
                </a:ext>
              </a:extLst>
            </p:cNvPr>
            <p:cNvGrpSpPr/>
            <p:nvPr/>
          </p:nvGrpSpPr>
          <p:grpSpPr>
            <a:xfrm>
              <a:off x="6640404" y="2648585"/>
              <a:ext cx="555800" cy="458707"/>
              <a:chOff x="6640404" y="2648585"/>
              <a:chExt cx="555800" cy="458707"/>
            </a:xfrm>
          </p:grpSpPr>
          <p:cxnSp>
            <p:nvCxnSpPr>
              <p:cNvPr id="999" name="Straight Arrow Connector 998">
                <a:extLst>
                  <a:ext uri="{FF2B5EF4-FFF2-40B4-BE49-F238E27FC236}">
                    <a16:creationId xmlns:a16="http://schemas.microsoft.com/office/drawing/2014/main" id="{AA0CFC95-AEB7-442C-B057-C663EBE729DD}"/>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0" name="Straight Arrow Connector 999">
                <a:extLst>
                  <a:ext uri="{FF2B5EF4-FFF2-40B4-BE49-F238E27FC236}">
                    <a16:creationId xmlns:a16="http://schemas.microsoft.com/office/drawing/2014/main" id="{1ABFC96C-258E-45AF-8B76-B1DF1BB81B67}"/>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1" name="Straight Arrow Connector 1000">
                <a:extLst>
                  <a:ext uri="{FF2B5EF4-FFF2-40B4-BE49-F238E27FC236}">
                    <a16:creationId xmlns:a16="http://schemas.microsoft.com/office/drawing/2014/main" id="{8E6EF5B5-D912-43DE-A7F9-CDA949D912A4}"/>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2" name="Straight Arrow Connector 1001">
                <a:extLst>
                  <a:ext uri="{FF2B5EF4-FFF2-40B4-BE49-F238E27FC236}">
                    <a16:creationId xmlns:a16="http://schemas.microsoft.com/office/drawing/2014/main" id="{F88774E8-EADB-44FF-9941-A681BE7C0B66}"/>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84" name="Group 983">
              <a:extLst>
                <a:ext uri="{FF2B5EF4-FFF2-40B4-BE49-F238E27FC236}">
                  <a16:creationId xmlns:a16="http://schemas.microsoft.com/office/drawing/2014/main" id="{DEFD2173-8027-49B3-A134-39B511327BD9}"/>
                </a:ext>
              </a:extLst>
            </p:cNvPr>
            <p:cNvGrpSpPr/>
            <p:nvPr/>
          </p:nvGrpSpPr>
          <p:grpSpPr>
            <a:xfrm>
              <a:off x="7801359" y="3046730"/>
              <a:ext cx="604136" cy="414894"/>
              <a:chOff x="7801359" y="3046730"/>
              <a:chExt cx="604136" cy="414894"/>
            </a:xfrm>
          </p:grpSpPr>
          <p:cxnSp>
            <p:nvCxnSpPr>
              <p:cNvPr id="995" name="Straight Arrow Connector 994">
                <a:extLst>
                  <a:ext uri="{FF2B5EF4-FFF2-40B4-BE49-F238E27FC236}">
                    <a16:creationId xmlns:a16="http://schemas.microsoft.com/office/drawing/2014/main" id="{5B2EA921-1FC1-4720-9B93-6D46946C5E72}"/>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96" name="Straight Arrow Connector 995">
                <a:extLst>
                  <a:ext uri="{FF2B5EF4-FFF2-40B4-BE49-F238E27FC236}">
                    <a16:creationId xmlns:a16="http://schemas.microsoft.com/office/drawing/2014/main" id="{5B2DFE5D-9BB9-4BBA-824B-C2484D7CD109}"/>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97" name="Straight Arrow Connector 996">
                <a:extLst>
                  <a:ext uri="{FF2B5EF4-FFF2-40B4-BE49-F238E27FC236}">
                    <a16:creationId xmlns:a16="http://schemas.microsoft.com/office/drawing/2014/main" id="{FE497DEC-6679-4112-AA80-45F5B3C32CE1}"/>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98" name="Straight Arrow Connector 997">
                <a:extLst>
                  <a:ext uri="{FF2B5EF4-FFF2-40B4-BE49-F238E27FC236}">
                    <a16:creationId xmlns:a16="http://schemas.microsoft.com/office/drawing/2014/main" id="{B4F58565-48DB-4182-A30B-088C2FA9DEF8}"/>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85" name="Group 984">
              <a:extLst>
                <a:ext uri="{FF2B5EF4-FFF2-40B4-BE49-F238E27FC236}">
                  <a16:creationId xmlns:a16="http://schemas.microsoft.com/office/drawing/2014/main" id="{16E12DC9-D29F-4D80-998D-C39C97976BB6}"/>
                </a:ext>
              </a:extLst>
            </p:cNvPr>
            <p:cNvGrpSpPr/>
            <p:nvPr/>
          </p:nvGrpSpPr>
          <p:grpSpPr>
            <a:xfrm>
              <a:off x="8138544" y="3557270"/>
              <a:ext cx="661286" cy="342504"/>
              <a:chOff x="8138544" y="3557270"/>
              <a:chExt cx="661286" cy="342504"/>
            </a:xfrm>
          </p:grpSpPr>
          <p:cxnSp>
            <p:nvCxnSpPr>
              <p:cNvPr id="991" name="Straight Arrow Connector 990">
                <a:extLst>
                  <a:ext uri="{FF2B5EF4-FFF2-40B4-BE49-F238E27FC236}">
                    <a16:creationId xmlns:a16="http://schemas.microsoft.com/office/drawing/2014/main" id="{2CCEC0B6-1269-42B1-A74D-0BB95448B6D3}"/>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92" name="Straight Arrow Connector 991">
                <a:extLst>
                  <a:ext uri="{FF2B5EF4-FFF2-40B4-BE49-F238E27FC236}">
                    <a16:creationId xmlns:a16="http://schemas.microsoft.com/office/drawing/2014/main" id="{C2F93D09-E543-4DF5-8E30-2D64ADFEE5AE}"/>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93" name="Straight Arrow Connector 992">
                <a:extLst>
                  <a:ext uri="{FF2B5EF4-FFF2-40B4-BE49-F238E27FC236}">
                    <a16:creationId xmlns:a16="http://schemas.microsoft.com/office/drawing/2014/main" id="{B70BE371-2AEB-47D6-8D9A-E9C9ED282E47}"/>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94" name="Straight Arrow Connector 993">
                <a:extLst>
                  <a:ext uri="{FF2B5EF4-FFF2-40B4-BE49-F238E27FC236}">
                    <a16:creationId xmlns:a16="http://schemas.microsoft.com/office/drawing/2014/main" id="{A198C294-2B05-4C25-8CE2-BD568DD0B864}"/>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86" name="Group 985">
              <a:extLst>
                <a:ext uri="{FF2B5EF4-FFF2-40B4-BE49-F238E27FC236}">
                  <a16:creationId xmlns:a16="http://schemas.microsoft.com/office/drawing/2014/main" id="{2DEDEBAA-316B-4DF2-B464-6E89E2C6C9A9}"/>
                </a:ext>
              </a:extLst>
            </p:cNvPr>
            <p:cNvGrpSpPr/>
            <p:nvPr/>
          </p:nvGrpSpPr>
          <p:grpSpPr>
            <a:xfrm>
              <a:off x="8330949" y="3982085"/>
              <a:ext cx="680336" cy="277733"/>
              <a:chOff x="8330949" y="3982085"/>
              <a:chExt cx="680336" cy="277733"/>
            </a:xfrm>
          </p:grpSpPr>
          <p:cxnSp>
            <p:nvCxnSpPr>
              <p:cNvPr id="987" name="Straight Arrow Connector 986">
                <a:extLst>
                  <a:ext uri="{FF2B5EF4-FFF2-40B4-BE49-F238E27FC236}">
                    <a16:creationId xmlns:a16="http://schemas.microsoft.com/office/drawing/2014/main" id="{49F08350-D2CC-4CED-AAE0-85106BF2A3AE}"/>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88" name="Straight Arrow Connector 987">
                <a:extLst>
                  <a:ext uri="{FF2B5EF4-FFF2-40B4-BE49-F238E27FC236}">
                    <a16:creationId xmlns:a16="http://schemas.microsoft.com/office/drawing/2014/main" id="{87B3824B-E099-4D5D-B9ED-6A9123FC5ECA}"/>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89" name="Straight Arrow Connector 988">
                <a:extLst>
                  <a:ext uri="{FF2B5EF4-FFF2-40B4-BE49-F238E27FC236}">
                    <a16:creationId xmlns:a16="http://schemas.microsoft.com/office/drawing/2014/main" id="{F9A1E427-22F5-441E-9F69-67785C281268}"/>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90" name="Straight Arrow Connector 989">
                <a:extLst>
                  <a:ext uri="{FF2B5EF4-FFF2-40B4-BE49-F238E27FC236}">
                    <a16:creationId xmlns:a16="http://schemas.microsoft.com/office/drawing/2014/main" id="{539E9317-ED96-4EF9-99C2-F802678799E2}"/>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721" name="TextBox 720">
            <a:extLst>
              <a:ext uri="{FF2B5EF4-FFF2-40B4-BE49-F238E27FC236}">
                <a16:creationId xmlns:a16="http://schemas.microsoft.com/office/drawing/2014/main" id="{237788FD-4E6A-43ED-9F52-11E8C0F19C49}"/>
              </a:ext>
            </a:extLst>
          </p:cNvPr>
          <p:cNvSpPr txBox="1"/>
          <p:nvPr/>
        </p:nvSpPr>
        <p:spPr>
          <a:xfrm>
            <a:off x="0" y="1109036"/>
            <a:ext cx="2515451" cy="707886"/>
          </a:xfrm>
          <a:prstGeom prst="rect">
            <a:avLst/>
          </a:prstGeom>
          <a:noFill/>
          <a:ln>
            <a:noFill/>
          </a:ln>
        </p:spPr>
        <p:txBody>
          <a:bodyPr wrap="square" rtlCol="0">
            <a:spAutoFit/>
          </a:bodyPr>
          <a:lstStyle/>
          <a:p>
            <a:pPr algn="ctr"/>
            <a:r>
              <a:rPr lang="en-US" sz="2000" u="sng" dirty="0">
                <a:solidFill>
                  <a:schemeClr val="bg1"/>
                </a:solidFill>
              </a:rPr>
              <a:t>1. Normal Field Estimation</a:t>
            </a:r>
          </a:p>
        </p:txBody>
      </p:sp>
    </p:spTree>
    <p:extLst>
      <p:ext uri="{BB962C8B-B14F-4D97-AF65-F5344CB8AC3E}">
        <p14:creationId xmlns:p14="http://schemas.microsoft.com/office/powerpoint/2010/main" val="14087336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5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50DD4E51-6FF8-467A-A2AC-80C7512FE06D}"/>
              </a:ext>
            </a:extLst>
          </p:cNvPr>
          <p:cNvGrpSpPr/>
          <p:nvPr/>
        </p:nvGrpSpPr>
        <p:grpSpPr>
          <a:xfrm>
            <a:off x="2980899" y="3605530"/>
            <a:ext cx="911016" cy="616189"/>
            <a:chOff x="7004259" y="3727450"/>
            <a:chExt cx="911016" cy="616189"/>
          </a:xfrm>
        </p:grpSpPr>
        <p:grpSp>
          <p:nvGrpSpPr>
            <p:cNvPr id="473" name="Group 472">
              <a:extLst>
                <a:ext uri="{FF2B5EF4-FFF2-40B4-BE49-F238E27FC236}">
                  <a16:creationId xmlns:a16="http://schemas.microsoft.com/office/drawing/2014/main" id="{4D6F81DA-65E5-4860-B363-D82F53B1FB56}"/>
                </a:ext>
              </a:extLst>
            </p:cNvPr>
            <p:cNvGrpSpPr/>
            <p:nvPr/>
          </p:nvGrpSpPr>
          <p:grpSpPr>
            <a:xfrm>
              <a:off x="7004259" y="3727450"/>
              <a:ext cx="555800" cy="458707"/>
              <a:chOff x="7004259" y="3727450"/>
              <a:chExt cx="555800" cy="458707"/>
            </a:xfrm>
          </p:grpSpPr>
          <p:cxnSp>
            <p:nvCxnSpPr>
              <p:cNvPr id="401" name="Straight Arrow Connector 400">
                <a:extLst>
                  <a:ext uri="{FF2B5EF4-FFF2-40B4-BE49-F238E27FC236}">
                    <a16:creationId xmlns:a16="http://schemas.microsoft.com/office/drawing/2014/main" id="{1A2C76DF-D613-4338-94ED-E6332EC858CF}"/>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72" name="Straight Arrow Connector 371">
                <a:extLst>
                  <a:ext uri="{FF2B5EF4-FFF2-40B4-BE49-F238E27FC236}">
                    <a16:creationId xmlns:a16="http://schemas.microsoft.com/office/drawing/2014/main" id="{47845E65-4D64-4588-ACC7-210100EA6E64}"/>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72" name="Straight Arrow Connector 271">
                <a:extLst>
                  <a:ext uri="{FF2B5EF4-FFF2-40B4-BE49-F238E27FC236}">
                    <a16:creationId xmlns:a16="http://schemas.microsoft.com/office/drawing/2014/main" id="{4325CBE2-2FAF-482B-B9BE-1E3DA5C0C783}"/>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28" name="Straight Arrow Connector 427">
                <a:extLst>
                  <a:ext uri="{FF2B5EF4-FFF2-40B4-BE49-F238E27FC236}">
                    <a16:creationId xmlns:a16="http://schemas.microsoft.com/office/drawing/2014/main" id="{F46C6DE8-1622-48CF-A4D0-B0BDBC059156}"/>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7" name="Group 476">
              <a:extLst>
                <a:ext uri="{FF2B5EF4-FFF2-40B4-BE49-F238E27FC236}">
                  <a16:creationId xmlns:a16="http://schemas.microsoft.com/office/drawing/2014/main" id="{3BF44872-44F1-44EF-B9D8-8AEBEEBD195B}"/>
                </a:ext>
              </a:extLst>
            </p:cNvPr>
            <p:cNvGrpSpPr/>
            <p:nvPr/>
          </p:nvGrpSpPr>
          <p:grpSpPr>
            <a:xfrm>
              <a:off x="7234939" y="4065905"/>
              <a:ext cx="680336" cy="277734"/>
              <a:chOff x="7234939" y="4065905"/>
              <a:chExt cx="680336" cy="277734"/>
            </a:xfrm>
          </p:grpSpPr>
          <p:cxnSp>
            <p:nvCxnSpPr>
              <p:cNvPr id="404" name="Straight Arrow Connector 403">
                <a:extLst>
                  <a:ext uri="{FF2B5EF4-FFF2-40B4-BE49-F238E27FC236}">
                    <a16:creationId xmlns:a16="http://schemas.microsoft.com/office/drawing/2014/main" id="{88EA059A-5576-4631-8DD5-A8096E1CEFDE}"/>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75" name="Straight Arrow Connector 374">
                <a:extLst>
                  <a:ext uri="{FF2B5EF4-FFF2-40B4-BE49-F238E27FC236}">
                    <a16:creationId xmlns:a16="http://schemas.microsoft.com/office/drawing/2014/main" id="{9143EA60-3825-4DF5-9DB1-317751070C4A}"/>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75" name="Straight Arrow Connector 274">
                <a:extLst>
                  <a:ext uri="{FF2B5EF4-FFF2-40B4-BE49-F238E27FC236}">
                    <a16:creationId xmlns:a16="http://schemas.microsoft.com/office/drawing/2014/main" id="{8435B438-DFF0-44AD-BCF6-8F8B66340B3A}"/>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34" name="Straight Arrow Connector 433">
                <a:extLst>
                  <a:ext uri="{FF2B5EF4-FFF2-40B4-BE49-F238E27FC236}">
                    <a16:creationId xmlns:a16="http://schemas.microsoft.com/office/drawing/2014/main" id="{3DA9F6FE-F411-4677-A47C-BB4E5C6717D4}"/>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6" name="Group 475">
              <a:extLst>
                <a:ext uri="{FF2B5EF4-FFF2-40B4-BE49-F238E27FC236}">
                  <a16:creationId xmlns:a16="http://schemas.microsoft.com/office/drawing/2014/main" id="{125A9079-45CB-4D71-8937-6D9B6C4421F7}"/>
                </a:ext>
              </a:extLst>
            </p:cNvPr>
            <p:cNvGrpSpPr/>
            <p:nvPr/>
          </p:nvGrpSpPr>
          <p:grpSpPr>
            <a:xfrm>
              <a:off x="7196839" y="3847465"/>
              <a:ext cx="604136" cy="414894"/>
              <a:chOff x="7196839" y="3847465"/>
              <a:chExt cx="604136" cy="414894"/>
            </a:xfrm>
          </p:grpSpPr>
          <p:cxnSp>
            <p:nvCxnSpPr>
              <p:cNvPr id="410" name="Straight Arrow Connector 409">
                <a:extLst>
                  <a:ext uri="{FF2B5EF4-FFF2-40B4-BE49-F238E27FC236}">
                    <a16:creationId xmlns:a16="http://schemas.microsoft.com/office/drawing/2014/main" id="{D714167E-2B83-4019-A6E1-0C4649828C79}"/>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81" name="Straight Arrow Connector 380">
                <a:extLst>
                  <a:ext uri="{FF2B5EF4-FFF2-40B4-BE49-F238E27FC236}">
                    <a16:creationId xmlns:a16="http://schemas.microsoft.com/office/drawing/2014/main" id="{D1487B19-D8B5-43BF-98A6-3962928E07CB}"/>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85" name="Straight Arrow Connector 284">
                <a:extLst>
                  <a:ext uri="{FF2B5EF4-FFF2-40B4-BE49-F238E27FC236}">
                    <a16:creationId xmlns:a16="http://schemas.microsoft.com/office/drawing/2014/main" id="{09BDE79C-97EF-450B-BEB9-FA9DDA594464}"/>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40" name="Straight Arrow Connector 439">
                <a:extLst>
                  <a:ext uri="{FF2B5EF4-FFF2-40B4-BE49-F238E27FC236}">
                    <a16:creationId xmlns:a16="http://schemas.microsoft.com/office/drawing/2014/main" id="{E0CBEA37-4CF5-4EC6-80BC-78C55D475209}"/>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4" name="Group 473">
              <a:extLst>
                <a:ext uri="{FF2B5EF4-FFF2-40B4-BE49-F238E27FC236}">
                  <a16:creationId xmlns:a16="http://schemas.microsoft.com/office/drawing/2014/main" id="{7647F2AD-99BB-4AE7-869B-5E1527A6497D}"/>
                </a:ext>
              </a:extLst>
            </p:cNvPr>
            <p:cNvGrpSpPr/>
            <p:nvPr/>
          </p:nvGrpSpPr>
          <p:grpSpPr>
            <a:xfrm>
              <a:off x="7148579" y="3754755"/>
              <a:ext cx="524126" cy="464424"/>
              <a:chOff x="7148579" y="3754755"/>
              <a:chExt cx="524126" cy="464424"/>
            </a:xfrm>
          </p:grpSpPr>
          <p:cxnSp>
            <p:nvCxnSpPr>
              <p:cNvPr id="413" name="Straight Arrow Connector 412">
                <a:extLst>
                  <a:ext uri="{FF2B5EF4-FFF2-40B4-BE49-F238E27FC236}">
                    <a16:creationId xmlns:a16="http://schemas.microsoft.com/office/drawing/2014/main" id="{4F5BE2FB-53A4-4CA1-A1F6-912876B58C39}"/>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84" name="Straight Arrow Connector 383">
                <a:extLst>
                  <a:ext uri="{FF2B5EF4-FFF2-40B4-BE49-F238E27FC236}">
                    <a16:creationId xmlns:a16="http://schemas.microsoft.com/office/drawing/2014/main" id="{4C0E9E14-25A6-4183-BD15-FD1FE7D2BA5B}"/>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96" name="Straight Arrow Connector 295">
                <a:extLst>
                  <a:ext uri="{FF2B5EF4-FFF2-40B4-BE49-F238E27FC236}">
                    <a16:creationId xmlns:a16="http://schemas.microsoft.com/office/drawing/2014/main" id="{C7A7088F-161F-4FED-A2F1-466A3E60B53D}"/>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43" name="Straight Arrow Connector 442">
                <a:extLst>
                  <a:ext uri="{FF2B5EF4-FFF2-40B4-BE49-F238E27FC236}">
                    <a16:creationId xmlns:a16="http://schemas.microsoft.com/office/drawing/2014/main" id="{8138D6D2-AC05-42AA-BFC4-B9A958720950}"/>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F5542C69-075D-44AF-86E8-36FE067810FB}"/>
                </a:ext>
              </a:extLst>
            </p:cNvPr>
            <p:cNvGrpSpPr/>
            <p:nvPr/>
          </p:nvGrpSpPr>
          <p:grpSpPr>
            <a:xfrm>
              <a:off x="7227319" y="3965575"/>
              <a:ext cx="661286" cy="342504"/>
              <a:chOff x="7227319" y="3965575"/>
              <a:chExt cx="661286" cy="342504"/>
            </a:xfrm>
          </p:grpSpPr>
          <p:cxnSp>
            <p:nvCxnSpPr>
              <p:cNvPr id="377" name="Straight Arrow Connector 376">
                <a:extLst>
                  <a:ext uri="{FF2B5EF4-FFF2-40B4-BE49-F238E27FC236}">
                    <a16:creationId xmlns:a16="http://schemas.microsoft.com/office/drawing/2014/main" id="{604FC922-B132-416F-BE18-4B97409B7464}"/>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06" name="Straight Arrow Connector 405">
                <a:extLst>
                  <a:ext uri="{FF2B5EF4-FFF2-40B4-BE49-F238E27FC236}">
                    <a16:creationId xmlns:a16="http://schemas.microsoft.com/office/drawing/2014/main" id="{2F120D4F-643F-4591-9568-DFDDBA2C47E0}"/>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436" name="Straight Arrow Connector 435">
                <a:extLst>
                  <a:ext uri="{FF2B5EF4-FFF2-40B4-BE49-F238E27FC236}">
                    <a16:creationId xmlns:a16="http://schemas.microsoft.com/office/drawing/2014/main" id="{94574C6B-311D-4DBF-AAA5-BF1BC7E317E8}"/>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278" name="Straight Arrow Connector 277">
                <a:extLst>
                  <a:ext uri="{FF2B5EF4-FFF2-40B4-BE49-F238E27FC236}">
                    <a16:creationId xmlns:a16="http://schemas.microsoft.com/office/drawing/2014/main" id="{7BF3657B-C4FC-4A3C-91F9-9FF316259498}"/>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312" name="Straight Arrow Connector 311" hidden="1">
            <a:extLst>
              <a:ext uri="{FF2B5EF4-FFF2-40B4-BE49-F238E27FC236}">
                <a16:creationId xmlns:a16="http://schemas.microsoft.com/office/drawing/2014/main" id="{3C2653E0-048A-4F6E-ADE4-B5131803421F}"/>
              </a:ext>
            </a:extLst>
          </p:cNvPr>
          <p:cNvCxnSpPr>
            <a:cxnSpLocks/>
          </p:cNvCxnSpPr>
          <p:nvPr/>
        </p:nvCxnSpPr>
        <p:spPr>
          <a:xfrm flipV="1">
            <a:off x="7330827" y="3739515"/>
            <a:ext cx="1142613" cy="51840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73" name="!!D1">
            <a:extLst>
              <a:ext uri="{FF2B5EF4-FFF2-40B4-BE49-F238E27FC236}">
                <a16:creationId xmlns:a16="http://schemas.microsoft.com/office/drawing/2014/main" id="{6DB90F8C-9066-4C66-B17F-26201EF08963}"/>
              </a:ext>
            </a:extLst>
          </p:cNvPr>
          <p:cNvSpPr/>
          <p:nvPr/>
        </p:nvSpPr>
        <p:spPr>
          <a:xfrm rot="19860000" flipH="1">
            <a:off x="3031484" y="3628806"/>
            <a:ext cx="835839" cy="537831"/>
          </a:xfrm>
          <a:custGeom>
            <a:avLst/>
            <a:gdLst>
              <a:gd name="connsiteX0" fmla="*/ 182293 w 835839"/>
              <a:gd name="connsiteY0" fmla="*/ 30202 h 537831"/>
              <a:gd name="connsiteX1" fmla="*/ 24829 w 835839"/>
              <a:gd name="connsiteY1" fmla="*/ 243025 h 537831"/>
              <a:gd name="connsiteX2" fmla="*/ 2929 w 835839"/>
              <a:gd name="connsiteY2" fmla="*/ 459036 h 537831"/>
              <a:gd name="connsiteX3" fmla="*/ 15549 w 835839"/>
              <a:gd name="connsiteY3" fmla="*/ 529913 h 537831"/>
              <a:gd name="connsiteX4" fmla="*/ 13144 w 835839"/>
              <a:gd name="connsiteY4" fmla="*/ 535187 h 537831"/>
              <a:gd name="connsiteX5" fmla="*/ 10925 w 835839"/>
              <a:gd name="connsiteY5" fmla="*/ 535187 h 537831"/>
              <a:gd name="connsiteX6" fmla="*/ 11795 w 835839"/>
              <a:gd name="connsiteY6" fmla="*/ 536756 h 537831"/>
              <a:gd name="connsiteX7" fmla="*/ 109851 w 835839"/>
              <a:gd name="connsiteY7" fmla="*/ 536756 h 537831"/>
              <a:gd name="connsiteX8" fmla="*/ 110038 w 835839"/>
              <a:gd name="connsiteY8" fmla="*/ 536347 h 537831"/>
              <a:gd name="connsiteX9" fmla="*/ 204175 w 835839"/>
              <a:gd name="connsiteY9" fmla="*/ 536347 h 537831"/>
              <a:gd name="connsiteX10" fmla="*/ 204178 w 835839"/>
              <a:gd name="connsiteY10" fmla="*/ 537831 h 537831"/>
              <a:gd name="connsiteX11" fmla="*/ 223706 w 835839"/>
              <a:gd name="connsiteY11" fmla="*/ 537831 h 537831"/>
              <a:gd name="connsiteX12" fmla="*/ 223959 w 835839"/>
              <a:gd name="connsiteY12" fmla="*/ 537275 h 537831"/>
              <a:gd name="connsiteX13" fmla="*/ 378290 w 835839"/>
              <a:gd name="connsiteY13" fmla="*/ 537275 h 537831"/>
              <a:gd name="connsiteX14" fmla="*/ 378291 w 835839"/>
              <a:gd name="connsiteY14" fmla="*/ 537589 h 537831"/>
              <a:gd name="connsiteX15" fmla="*/ 397819 w 835839"/>
              <a:gd name="connsiteY15" fmla="*/ 537589 h 537831"/>
              <a:gd name="connsiteX16" fmla="*/ 397962 w 835839"/>
              <a:gd name="connsiteY16" fmla="*/ 537275 h 537831"/>
              <a:gd name="connsiteX17" fmla="*/ 417248 w 835839"/>
              <a:gd name="connsiteY17" fmla="*/ 537275 h 537831"/>
              <a:gd name="connsiteX18" fmla="*/ 417358 w 835839"/>
              <a:gd name="connsiteY18" fmla="*/ 537033 h 537831"/>
              <a:gd name="connsiteX19" fmla="*/ 591361 w 835839"/>
              <a:gd name="connsiteY19" fmla="*/ 537033 h 537831"/>
              <a:gd name="connsiteX20" fmla="*/ 593766 w 835839"/>
              <a:gd name="connsiteY20" fmla="*/ 531759 h 537831"/>
              <a:gd name="connsiteX21" fmla="*/ 581146 w 835839"/>
              <a:gd name="connsiteY21" fmla="*/ 460882 h 537831"/>
              <a:gd name="connsiteX22" fmla="*/ 603046 w 835839"/>
              <a:gd name="connsiteY22" fmla="*/ 244871 h 537831"/>
              <a:gd name="connsiteX23" fmla="*/ 833807 w 835839"/>
              <a:gd name="connsiteY23" fmla="*/ 2941 h 537831"/>
              <a:gd name="connsiteX24" fmla="*/ 833991 w 835839"/>
              <a:gd name="connsiteY24" fmla="*/ 4741 h 537831"/>
              <a:gd name="connsiteX25" fmla="*/ 835839 w 835839"/>
              <a:gd name="connsiteY25" fmla="*/ 686 h 537831"/>
              <a:gd name="connsiteX26" fmla="*/ 505356 w 835839"/>
              <a:gd name="connsiteY26" fmla="*/ 686 h 537831"/>
              <a:gd name="connsiteX27" fmla="*/ 505197 w 835839"/>
              <a:gd name="connsiteY27" fmla="*/ 928 h 537831"/>
              <a:gd name="connsiteX28" fmla="*/ 462581 w 835839"/>
              <a:gd name="connsiteY28" fmla="*/ 928 h 537831"/>
              <a:gd name="connsiteX29" fmla="*/ 463004 w 835839"/>
              <a:gd name="connsiteY29" fmla="*/ 0 h 537831"/>
              <a:gd name="connsiteX30" fmla="*/ 257093 w 835839"/>
              <a:gd name="connsiteY30" fmla="*/ 0 h 537831"/>
              <a:gd name="connsiteX31" fmla="*/ 255774 w 835839"/>
              <a:gd name="connsiteY31" fmla="*/ 2895 h 537831"/>
              <a:gd name="connsiteX32" fmla="*/ 255590 w 835839"/>
              <a:gd name="connsiteY32" fmla="*/ 1095 h 537831"/>
              <a:gd name="connsiteX33" fmla="*/ 182293 w 835839"/>
              <a:gd name="connsiteY33" fmla="*/ 30202 h 53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35839" h="537831">
                <a:moveTo>
                  <a:pt x="182293" y="30202"/>
                </a:moveTo>
                <a:cubicBezTo>
                  <a:pt x="112723" y="71314"/>
                  <a:pt x="55809" y="146896"/>
                  <a:pt x="24829" y="243025"/>
                </a:cubicBezTo>
                <a:cubicBezTo>
                  <a:pt x="2659" y="311822"/>
                  <a:pt x="-4732" y="386647"/>
                  <a:pt x="2929" y="459036"/>
                </a:cubicBezTo>
                <a:lnTo>
                  <a:pt x="15549" y="529913"/>
                </a:lnTo>
                <a:lnTo>
                  <a:pt x="13144" y="535187"/>
                </a:lnTo>
                <a:lnTo>
                  <a:pt x="10925" y="535187"/>
                </a:lnTo>
                <a:lnTo>
                  <a:pt x="11795" y="536756"/>
                </a:lnTo>
                <a:lnTo>
                  <a:pt x="109851" y="536756"/>
                </a:lnTo>
                <a:lnTo>
                  <a:pt x="110038" y="536347"/>
                </a:lnTo>
                <a:lnTo>
                  <a:pt x="204175" y="536347"/>
                </a:lnTo>
                <a:lnTo>
                  <a:pt x="204178" y="537831"/>
                </a:lnTo>
                <a:lnTo>
                  <a:pt x="223706" y="537831"/>
                </a:lnTo>
                <a:lnTo>
                  <a:pt x="223959" y="537275"/>
                </a:lnTo>
                <a:lnTo>
                  <a:pt x="378290" y="537275"/>
                </a:lnTo>
                <a:lnTo>
                  <a:pt x="378291" y="537589"/>
                </a:lnTo>
                <a:lnTo>
                  <a:pt x="397819" y="537589"/>
                </a:lnTo>
                <a:lnTo>
                  <a:pt x="397962" y="537275"/>
                </a:lnTo>
                <a:lnTo>
                  <a:pt x="417248" y="537275"/>
                </a:lnTo>
                <a:lnTo>
                  <a:pt x="417358" y="537033"/>
                </a:lnTo>
                <a:lnTo>
                  <a:pt x="591361" y="537033"/>
                </a:lnTo>
                <a:lnTo>
                  <a:pt x="593766" y="531759"/>
                </a:lnTo>
                <a:lnTo>
                  <a:pt x="581146" y="460882"/>
                </a:lnTo>
                <a:cubicBezTo>
                  <a:pt x="573485" y="388493"/>
                  <a:pt x="580876" y="313668"/>
                  <a:pt x="603046" y="244871"/>
                </a:cubicBezTo>
                <a:cubicBezTo>
                  <a:pt x="644353" y="116699"/>
                  <a:pt x="731765" y="25056"/>
                  <a:pt x="833807" y="2941"/>
                </a:cubicBezTo>
                <a:lnTo>
                  <a:pt x="833991" y="4741"/>
                </a:lnTo>
                <a:lnTo>
                  <a:pt x="835839" y="686"/>
                </a:lnTo>
                <a:lnTo>
                  <a:pt x="505356" y="686"/>
                </a:lnTo>
                <a:lnTo>
                  <a:pt x="505197" y="928"/>
                </a:lnTo>
                <a:lnTo>
                  <a:pt x="462581" y="928"/>
                </a:lnTo>
                <a:lnTo>
                  <a:pt x="463004" y="0"/>
                </a:lnTo>
                <a:lnTo>
                  <a:pt x="257093" y="0"/>
                </a:lnTo>
                <a:lnTo>
                  <a:pt x="255774" y="2895"/>
                </a:lnTo>
                <a:lnTo>
                  <a:pt x="255590" y="1095"/>
                </a:lnTo>
                <a:cubicBezTo>
                  <a:pt x="230079" y="6624"/>
                  <a:pt x="205483" y="16498"/>
                  <a:pt x="182293" y="30202"/>
                </a:cubicBezTo>
                <a:close/>
              </a:path>
            </a:pathLst>
          </a:custGeom>
          <a:solidFill>
            <a:srgbClr val="4484C4">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99" name="Freeform: Shape 29">
            <a:extLst>
              <a:ext uri="{FF2B5EF4-FFF2-40B4-BE49-F238E27FC236}">
                <a16:creationId xmlns:a16="http://schemas.microsoft.com/office/drawing/2014/main" id="{5F9213B4-869C-4AB0-948B-6426059AF080}"/>
              </a:ext>
            </a:extLst>
          </p:cNvPr>
          <p:cNvSpPr/>
          <p:nvPr/>
        </p:nvSpPr>
        <p:spPr>
          <a:xfrm>
            <a:off x="690" y="-379242"/>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Our Idea: Directly estimate the curvature of the object</a:t>
            </a:r>
          </a:p>
        </p:txBody>
      </p:sp>
      <p:sp>
        <p:nvSpPr>
          <p:cNvPr id="100" name="Freeform: Shape 29">
            <a:extLst>
              <a:ext uri="{FF2B5EF4-FFF2-40B4-BE49-F238E27FC236}">
                <a16:creationId xmlns:a16="http://schemas.microsoft.com/office/drawing/2014/main" id="{D926FCBF-DE4E-44F1-BC82-3EC6C0839FC9}"/>
              </a:ext>
            </a:extLst>
          </p:cNvPr>
          <p:cNvSpPr/>
          <p:nvPr/>
        </p:nvSpPr>
        <p:spPr>
          <a:xfrm>
            <a:off x="0" y="1758"/>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by estimating surface normal vectors</a:t>
            </a:r>
          </a:p>
        </p:txBody>
      </p:sp>
      <p:sp>
        <p:nvSpPr>
          <p:cNvPr id="430" name="TextBox 429">
            <a:extLst>
              <a:ext uri="{FF2B5EF4-FFF2-40B4-BE49-F238E27FC236}">
                <a16:creationId xmlns:a16="http://schemas.microsoft.com/office/drawing/2014/main" id="{CCEB4806-6537-4514-8BD9-B75601E7C01C}"/>
              </a:ext>
            </a:extLst>
          </p:cNvPr>
          <p:cNvSpPr txBox="1"/>
          <p:nvPr/>
        </p:nvSpPr>
        <p:spPr>
          <a:xfrm>
            <a:off x="0" y="1109036"/>
            <a:ext cx="2515451" cy="707886"/>
          </a:xfrm>
          <a:prstGeom prst="rect">
            <a:avLst/>
          </a:prstGeom>
          <a:noFill/>
          <a:ln>
            <a:noFill/>
          </a:ln>
        </p:spPr>
        <p:txBody>
          <a:bodyPr wrap="square" rtlCol="0">
            <a:spAutoFit/>
          </a:bodyPr>
          <a:lstStyle/>
          <a:p>
            <a:pPr algn="ctr"/>
            <a:r>
              <a:rPr lang="en-US" sz="2000" u="sng" dirty="0">
                <a:solidFill>
                  <a:schemeClr val="bg1"/>
                </a:solidFill>
              </a:rPr>
              <a:t>1. Normal Field Estimation</a:t>
            </a:r>
          </a:p>
        </p:txBody>
      </p:sp>
      <p:sp>
        <p:nvSpPr>
          <p:cNvPr id="502" name="TextBox 501">
            <a:extLst>
              <a:ext uri="{FF2B5EF4-FFF2-40B4-BE49-F238E27FC236}">
                <a16:creationId xmlns:a16="http://schemas.microsoft.com/office/drawing/2014/main" id="{560618DF-F3EF-4D08-8D40-6284232B3204}"/>
              </a:ext>
            </a:extLst>
          </p:cNvPr>
          <p:cNvSpPr txBox="1"/>
          <p:nvPr/>
        </p:nvSpPr>
        <p:spPr>
          <a:xfrm>
            <a:off x="2521517" y="1109036"/>
            <a:ext cx="2514600" cy="707886"/>
          </a:xfrm>
          <a:prstGeom prst="rect">
            <a:avLst/>
          </a:prstGeom>
          <a:noFill/>
          <a:ln>
            <a:noFill/>
          </a:ln>
        </p:spPr>
        <p:txBody>
          <a:bodyPr wrap="square" rtlCol="0">
            <a:spAutoFit/>
          </a:bodyPr>
          <a:lstStyle/>
          <a:p>
            <a:pPr algn="ctr"/>
            <a:r>
              <a:rPr lang="en-US" sz="2000" u="sng" dirty="0">
                <a:solidFill>
                  <a:schemeClr val="bg1"/>
                </a:solidFill>
              </a:rPr>
              <a:t>2. Multiple Valid Surfaces</a:t>
            </a:r>
          </a:p>
        </p:txBody>
      </p:sp>
      <p:grpSp>
        <p:nvGrpSpPr>
          <p:cNvPr id="28" name="Group 27">
            <a:extLst>
              <a:ext uri="{FF2B5EF4-FFF2-40B4-BE49-F238E27FC236}">
                <a16:creationId xmlns:a16="http://schemas.microsoft.com/office/drawing/2014/main" id="{5F1AFBC8-A301-463D-8164-9FFDAA40A6E6}"/>
              </a:ext>
            </a:extLst>
          </p:cNvPr>
          <p:cNvGrpSpPr/>
          <p:nvPr/>
        </p:nvGrpSpPr>
        <p:grpSpPr>
          <a:xfrm>
            <a:off x="2911049" y="3399155"/>
            <a:ext cx="1202481" cy="805418"/>
            <a:chOff x="6934409" y="3521075"/>
            <a:chExt cx="1202481" cy="805418"/>
          </a:xfrm>
        </p:grpSpPr>
        <p:grpSp>
          <p:nvGrpSpPr>
            <p:cNvPr id="472" name="Group 471">
              <a:extLst>
                <a:ext uri="{FF2B5EF4-FFF2-40B4-BE49-F238E27FC236}">
                  <a16:creationId xmlns:a16="http://schemas.microsoft.com/office/drawing/2014/main" id="{1FBEDFF9-CF0D-4579-9C9F-0A28DBACBDF4}"/>
                </a:ext>
              </a:extLst>
            </p:cNvPr>
            <p:cNvGrpSpPr/>
            <p:nvPr/>
          </p:nvGrpSpPr>
          <p:grpSpPr>
            <a:xfrm>
              <a:off x="6934409" y="3521075"/>
              <a:ext cx="555800" cy="458707"/>
              <a:chOff x="6934409" y="3521075"/>
              <a:chExt cx="555800" cy="458707"/>
            </a:xfrm>
          </p:grpSpPr>
          <p:cxnSp>
            <p:nvCxnSpPr>
              <p:cNvPr id="402" name="Straight Arrow Connector 401">
                <a:extLst>
                  <a:ext uri="{FF2B5EF4-FFF2-40B4-BE49-F238E27FC236}">
                    <a16:creationId xmlns:a16="http://schemas.microsoft.com/office/drawing/2014/main" id="{4967A6AD-31B7-48E3-BFFF-69ECFC40AC82}"/>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373" name="Straight Arrow Connector 372">
                <a:extLst>
                  <a:ext uri="{FF2B5EF4-FFF2-40B4-BE49-F238E27FC236}">
                    <a16:creationId xmlns:a16="http://schemas.microsoft.com/office/drawing/2014/main" id="{C63A58CE-812D-4955-9837-25D8CEBA54F4}"/>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73" name="Straight Arrow Connector 272">
                <a:extLst>
                  <a:ext uri="{FF2B5EF4-FFF2-40B4-BE49-F238E27FC236}">
                    <a16:creationId xmlns:a16="http://schemas.microsoft.com/office/drawing/2014/main" id="{CB66FCF1-0931-478F-BB64-4F76F297E305}"/>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29" name="Straight Arrow Connector 428">
                <a:extLst>
                  <a:ext uri="{FF2B5EF4-FFF2-40B4-BE49-F238E27FC236}">
                    <a16:creationId xmlns:a16="http://schemas.microsoft.com/office/drawing/2014/main" id="{F92D6289-9CD2-4E8A-BF55-196E5BADC3F9}"/>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8" name="Group 477">
              <a:extLst>
                <a:ext uri="{FF2B5EF4-FFF2-40B4-BE49-F238E27FC236}">
                  <a16:creationId xmlns:a16="http://schemas.microsoft.com/office/drawing/2014/main" id="{8CD732E4-3656-4567-81C9-8D3FED0D1538}"/>
                </a:ext>
              </a:extLst>
            </p:cNvPr>
            <p:cNvGrpSpPr/>
            <p:nvPr/>
          </p:nvGrpSpPr>
          <p:grpSpPr>
            <a:xfrm>
              <a:off x="7456554" y="4048760"/>
              <a:ext cx="680336" cy="277733"/>
              <a:chOff x="7456554" y="4048760"/>
              <a:chExt cx="680336" cy="277733"/>
            </a:xfrm>
          </p:grpSpPr>
          <p:cxnSp>
            <p:nvCxnSpPr>
              <p:cNvPr id="409" name="Straight Arrow Connector 408">
                <a:extLst>
                  <a:ext uri="{FF2B5EF4-FFF2-40B4-BE49-F238E27FC236}">
                    <a16:creationId xmlns:a16="http://schemas.microsoft.com/office/drawing/2014/main" id="{6755A464-5289-4C98-A852-E997CAC1974F}"/>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380" name="Straight Arrow Connector 379">
                <a:extLst>
                  <a:ext uri="{FF2B5EF4-FFF2-40B4-BE49-F238E27FC236}">
                    <a16:creationId xmlns:a16="http://schemas.microsoft.com/office/drawing/2014/main" id="{232EE6F6-00D6-4A6F-808F-A434B18DD7A3}"/>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76" name="Straight Arrow Connector 275">
                <a:extLst>
                  <a:ext uri="{FF2B5EF4-FFF2-40B4-BE49-F238E27FC236}">
                    <a16:creationId xmlns:a16="http://schemas.microsoft.com/office/drawing/2014/main" id="{F49B6053-D406-4DC5-BF67-C153452CA8A2}"/>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39" name="Straight Arrow Connector 438">
                <a:extLst>
                  <a:ext uri="{FF2B5EF4-FFF2-40B4-BE49-F238E27FC236}">
                    <a16:creationId xmlns:a16="http://schemas.microsoft.com/office/drawing/2014/main" id="{52DC9AAB-8648-4DA3-AFA7-A7961AD7C461}"/>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5" name="Group 474">
              <a:extLst>
                <a:ext uri="{FF2B5EF4-FFF2-40B4-BE49-F238E27FC236}">
                  <a16:creationId xmlns:a16="http://schemas.microsoft.com/office/drawing/2014/main" id="{042147ED-EB01-43CA-8D23-711CD51175DC}"/>
                </a:ext>
              </a:extLst>
            </p:cNvPr>
            <p:cNvGrpSpPr/>
            <p:nvPr/>
          </p:nvGrpSpPr>
          <p:grpSpPr>
            <a:xfrm>
              <a:off x="7316219" y="3686175"/>
              <a:ext cx="604136" cy="414894"/>
              <a:chOff x="7316219" y="3686175"/>
              <a:chExt cx="604136" cy="414894"/>
            </a:xfrm>
          </p:grpSpPr>
          <p:cxnSp>
            <p:nvCxnSpPr>
              <p:cNvPr id="411" name="Straight Arrow Connector 410">
                <a:extLst>
                  <a:ext uri="{FF2B5EF4-FFF2-40B4-BE49-F238E27FC236}">
                    <a16:creationId xmlns:a16="http://schemas.microsoft.com/office/drawing/2014/main" id="{51511491-AB03-47D5-A7E1-17082E56D05D}"/>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382" name="Straight Arrow Connector 381">
                <a:extLst>
                  <a:ext uri="{FF2B5EF4-FFF2-40B4-BE49-F238E27FC236}">
                    <a16:creationId xmlns:a16="http://schemas.microsoft.com/office/drawing/2014/main" id="{583C294D-74BE-4B7D-A5B5-A870834F9B49}"/>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88" name="Straight Arrow Connector 287">
                <a:extLst>
                  <a:ext uri="{FF2B5EF4-FFF2-40B4-BE49-F238E27FC236}">
                    <a16:creationId xmlns:a16="http://schemas.microsoft.com/office/drawing/2014/main" id="{7CEC2E79-1B4B-4129-AC0F-340CBAF4C8E6}"/>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41" name="Straight Arrow Connector 440">
                <a:extLst>
                  <a:ext uri="{FF2B5EF4-FFF2-40B4-BE49-F238E27FC236}">
                    <a16:creationId xmlns:a16="http://schemas.microsoft.com/office/drawing/2014/main" id="{F02183B4-3C3F-4914-8A43-EC14B921D185}"/>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1" name="Group 470">
              <a:extLst>
                <a:ext uri="{FF2B5EF4-FFF2-40B4-BE49-F238E27FC236}">
                  <a16:creationId xmlns:a16="http://schemas.microsoft.com/office/drawing/2014/main" id="{88EF2EFE-B9D1-4779-84C4-46B7002280CA}"/>
                </a:ext>
              </a:extLst>
            </p:cNvPr>
            <p:cNvGrpSpPr/>
            <p:nvPr/>
          </p:nvGrpSpPr>
          <p:grpSpPr>
            <a:xfrm>
              <a:off x="7187314" y="3540760"/>
              <a:ext cx="524126" cy="464424"/>
              <a:chOff x="7187314" y="3540760"/>
              <a:chExt cx="524126" cy="464424"/>
            </a:xfrm>
          </p:grpSpPr>
          <p:cxnSp>
            <p:nvCxnSpPr>
              <p:cNvPr id="415" name="Straight Arrow Connector 414">
                <a:extLst>
                  <a:ext uri="{FF2B5EF4-FFF2-40B4-BE49-F238E27FC236}">
                    <a16:creationId xmlns:a16="http://schemas.microsoft.com/office/drawing/2014/main" id="{A752BB58-0200-412B-B1D8-E7A40B6FDF4C}"/>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386" name="Straight Arrow Connector 385">
                <a:extLst>
                  <a:ext uri="{FF2B5EF4-FFF2-40B4-BE49-F238E27FC236}">
                    <a16:creationId xmlns:a16="http://schemas.microsoft.com/office/drawing/2014/main" id="{3AF9DC4E-DF9D-496D-8FE3-7C1420AFE610}"/>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97" name="Straight Arrow Connector 296">
                <a:extLst>
                  <a:ext uri="{FF2B5EF4-FFF2-40B4-BE49-F238E27FC236}">
                    <a16:creationId xmlns:a16="http://schemas.microsoft.com/office/drawing/2014/main" id="{57705D82-79E8-42FF-A0DD-7D7611FEC424}"/>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45" name="Straight Arrow Connector 444">
                <a:extLst>
                  <a:ext uri="{FF2B5EF4-FFF2-40B4-BE49-F238E27FC236}">
                    <a16:creationId xmlns:a16="http://schemas.microsoft.com/office/drawing/2014/main" id="{BBB38DD8-CE0B-4598-ACDD-384450AB6382}"/>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809BF46F-98DE-489D-B871-0B23F349ADC7}"/>
                </a:ext>
              </a:extLst>
            </p:cNvPr>
            <p:cNvGrpSpPr/>
            <p:nvPr/>
          </p:nvGrpSpPr>
          <p:grpSpPr>
            <a:xfrm>
              <a:off x="7398769" y="3885565"/>
              <a:ext cx="661286" cy="342504"/>
              <a:chOff x="7398769" y="3885565"/>
              <a:chExt cx="661286" cy="342504"/>
            </a:xfrm>
          </p:grpSpPr>
          <p:cxnSp>
            <p:nvCxnSpPr>
              <p:cNvPr id="378" name="Straight Arrow Connector 377">
                <a:extLst>
                  <a:ext uri="{FF2B5EF4-FFF2-40B4-BE49-F238E27FC236}">
                    <a16:creationId xmlns:a16="http://schemas.microsoft.com/office/drawing/2014/main" id="{CF9822B6-5A3A-4DA4-95B8-1035952809F5}"/>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07" name="Straight Arrow Connector 406">
                <a:extLst>
                  <a:ext uri="{FF2B5EF4-FFF2-40B4-BE49-F238E27FC236}">
                    <a16:creationId xmlns:a16="http://schemas.microsoft.com/office/drawing/2014/main" id="{C0B69E4D-F52F-4A68-ABF4-1672FD4EB0F1}"/>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37" name="Straight Arrow Connector 436">
                <a:extLst>
                  <a:ext uri="{FF2B5EF4-FFF2-40B4-BE49-F238E27FC236}">
                    <a16:creationId xmlns:a16="http://schemas.microsoft.com/office/drawing/2014/main" id="{0AB5BF47-BF68-438D-8F75-885B1493D793}"/>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281" name="Straight Arrow Connector 280">
                <a:extLst>
                  <a:ext uri="{FF2B5EF4-FFF2-40B4-BE49-F238E27FC236}">
                    <a16:creationId xmlns:a16="http://schemas.microsoft.com/office/drawing/2014/main" id="{5B3D4367-1AB6-4DBB-99E3-B2872FC0295E}"/>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64" name="!!C1">
            <a:extLst>
              <a:ext uri="{FF2B5EF4-FFF2-40B4-BE49-F238E27FC236}">
                <a16:creationId xmlns:a16="http://schemas.microsoft.com/office/drawing/2014/main" id="{B9D55D68-0EF8-43BF-84EB-39ED283A0F9C}"/>
              </a:ext>
            </a:extLst>
          </p:cNvPr>
          <p:cNvSpPr/>
          <p:nvPr/>
        </p:nvSpPr>
        <p:spPr>
          <a:xfrm rot="19860000" flipH="1">
            <a:off x="3045325" y="3355984"/>
            <a:ext cx="991560" cy="8835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449CC4">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27" name="Group 26">
            <a:extLst>
              <a:ext uri="{FF2B5EF4-FFF2-40B4-BE49-F238E27FC236}">
                <a16:creationId xmlns:a16="http://schemas.microsoft.com/office/drawing/2014/main" id="{75515055-14C5-4E24-8300-2AB4B848E1E5}"/>
              </a:ext>
            </a:extLst>
          </p:cNvPr>
          <p:cNvGrpSpPr/>
          <p:nvPr/>
        </p:nvGrpSpPr>
        <p:grpSpPr>
          <a:xfrm>
            <a:off x="2838024" y="3185795"/>
            <a:ext cx="1504106" cy="1003538"/>
            <a:chOff x="6861384" y="3307715"/>
            <a:chExt cx="1504106" cy="1003538"/>
          </a:xfrm>
        </p:grpSpPr>
        <p:grpSp>
          <p:nvGrpSpPr>
            <p:cNvPr id="468" name="Group 467">
              <a:extLst>
                <a:ext uri="{FF2B5EF4-FFF2-40B4-BE49-F238E27FC236}">
                  <a16:creationId xmlns:a16="http://schemas.microsoft.com/office/drawing/2014/main" id="{A37935AD-39E3-4A1A-9EA1-CD327B06FFD8}"/>
                </a:ext>
              </a:extLst>
            </p:cNvPr>
            <p:cNvGrpSpPr/>
            <p:nvPr/>
          </p:nvGrpSpPr>
          <p:grpSpPr>
            <a:xfrm>
              <a:off x="6861384" y="3307715"/>
              <a:ext cx="555800" cy="458707"/>
              <a:chOff x="6861384" y="3307715"/>
              <a:chExt cx="555800" cy="458707"/>
            </a:xfrm>
          </p:grpSpPr>
          <p:cxnSp>
            <p:nvCxnSpPr>
              <p:cNvPr id="403" name="Straight Arrow Connector 402">
                <a:extLst>
                  <a:ext uri="{FF2B5EF4-FFF2-40B4-BE49-F238E27FC236}">
                    <a16:creationId xmlns:a16="http://schemas.microsoft.com/office/drawing/2014/main" id="{8F3F5D9E-5637-4693-B3F1-D76D4AFF6A4D}"/>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74" name="Straight Arrow Connector 373">
                <a:extLst>
                  <a:ext uri="{FF2B5EF4-FFF2-40B4-BE49-F238E27FC236}">
                    <a16:creationId xmlns:a16="http://schemas.microsoft.com/office/drawing/2014/main" id="{8699BCB6-A079-4446-A34E-FEB2AC0816F0}"/>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74" name="Straight Arrow Connector 273">
                <a:extLst>
                  <a:ext uri="{FF2B5EF4-FFF2-40B4-BE49-F238E27FC236}">
                    <a16:creationId xmlns:a16="http://schemas.microsoft.com/office/drawing/2014/main" id="{9D0DC25B-3551-4719-A3A2-08EE977559B9}"/>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431" name="Straight Arrow Connector 430">
                <a:extLst>
                  <a:ext uri="{FF2B5EF4-FFF2-40B4-BE49-F238E27FC236}">
                    <a16:creationId xmlns:a16="http://schemas.microsoft.com/office/drawing/2014/main" id="{E0EFC32A-BA2D-4CC4-968B-56391FBE53CF}"/>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9" name="Group 478">
              <a:extLst>
                <a:ext uri="{FF2B5EF4-FFF2-40B4-BE49-F238E27FC236}">
                  <a16:creationId xmlns:a16="http://schemas.microsoft.com/office/drawing/2014/main" id="{9425C09A-9DE8-476C-8D82-6F297BF5B80A}"/>
                </a:ext>
              </a:extLst>
            </p:cNvPr>
            <p:cNvGrpSpPr/>
            <p:nvPr/>
          </p:nvGrpSpPr>
          <p:grpSpPr>
            <a:xfrm>
              <a:off x="7685154" y="4033520"/>
              <a:ext cx="680336" cy="277733"/>
              <a:chOff x="7685154" y="4033520"/>
              <a:chExt cx="680336" cy="277733"/>
            </a:xfrm>
          </p:grpSpPr>
          <p:cxnSp>
            <p:nvCxnSpPr>
              <p:cNvPr id="405" name="Straight Arrow Connector 404">
                <a:extLst>
                  <a:ext uri="{FF2B5EF4-FFF2-40B4-BE49-F238E27FC236}">
                    <a16:creationId xmlns:a16="http://schemas.microsoft.com/office/drawing/2014/main" id="{C64CC9DD-E917-4218-AF84-31840868268E}"/>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76" name="Straight Arrow Connector 375">
                <a:extLst>
                  <a:ext uri="{FF2B5EF4-FFF2-40B4-BE49-F238E27FC236}">
                    <a16:creationId xmlns:a16="http://schemas.microsoft.com/office/drawing/2014/main" id="{C7C94A18-0A61-4944-A981-3B27D2D5F885}"/>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77" name="Straight Arrow Connector 276">
                <a:extLst>
                  <a:ext uri="{FF2B5EF4-FFF2-40B4-BE49-F238E27FC236}">
                    <a16:creationId xmlns:a16="http://schemas.microsoft.com/office/drawing/2014/main" id="{F0A48FE6-64C2-4C9F-AA9B-0C458D0E9D51}"/>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435" name="Straight Arrow Connector 434">
                <a:extLst>
                  <a:ext uri="{FF2B5EF4-FFF2-40B4-BE49-F238E27FC236}">
                    <a16:creationId xmlns:a16="http://schemas.microsoft.com/office/drawing/2014/main" id="{76F1809C-2D06-4B48-A264-0BDBC76A4A7E}"/>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0" name="Group 469">
              <a:extLst>
                <a:ext uri="{FF2B5EF4-FFF2-40B4-BE49-F238E27FC236}">
                  <a16:creationId xmlns:a16="http://schemas.microsoft.com/office/drawing/2014/main" id="{6A8DB315-BFB3-4BF9-A187-7B0149B604AC}"/>
                </a:ext>
              </a:extLst>
            </p:cNvPr>
            <p:cNvGrpSpPr/>
            <p:nvPr/>
          </p:nvGrpSpPr>
          <p:grpSpPr>
            <a:xfrm>
              <a:off x="7445124" y="3519170"/>
              <a:ext cx="604136" cy="414894"/>
              <a:chOff x="7445124" y="3519170"/>
              <a:chExt cx="604136" cy="414894"/>
            </a:xfrm>
          </p:grpSpPr>
          <p:cxnSp>
            <p:nvCxnSpPr>
              <p:cNvPr id="412" name="Straight Arrow Connector 411">
                <a:extLst>
                  <a:ext uri="{FF2B5EF4-FFF2-40B4-BE49-F238E27FC236}">
                    <a16:creationId xmlns:a16="http://schemas.microsoft.com/office/drawing/2014/main" id="{B3B5ACFC-0C96-4262-8C3F-D7C4D8E56FF1}"/>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83" name="Straight Arrow Connector 382">
                <a:extLst>
                  <a:ext uri="{FF2B5EF4-FFF2-40B4-BE49-F238E27FC236}">
                    <a16:creationId xmlns:a16="http://schemas.microsoft.com/office/drawing/2014/main" id="{90AB65C2-CB65-4430-80AE-5588234C1731}"/>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94" name="Straight Arrow Connector 293">
                <a:extLst>
                  <a:ext uri="{FF2B5EF4-FFF2-40B4-BE49-F238E27FC236}">
                    <a16:creationId xmlns:a16="http://schemas.microsoft.com/office/drawing/2014/main" id="{29943767-7836-4771-85D8-A0C28E2E316E}"/>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442" name="Straight Arrow Connector 441">
                <a:extLst>
                  <a:ext uri="{FF2B5EF4-FFF2-40B4-BE49-F238E27FC236}">
                    <a16:creationId xmlns:a16="http://schemas.microsoft.com/office/drawing/2014/main" id="{9C8CD882-CF06-493D-83DF-259D3B345B76}"/>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9" name="Group 468">
              <a:extLst>
                <a:ext uri="{FF2B5EF4-FFF2-40B4-BE49-F238E27FC236}">
                  <a16:creationId xmlns:a16="http://schemas.microsoft.com/office/drawing/2014/main" id="{B78C486E-F41E-4880-B570-40F5F3326358}"/>
                </a:ext>
              </a:extLst>
            </p:cNvPr>
            <p:cNvGrpSpPr/>
            <p:nvPr/>
          </p:nvGrpSpPr>
          <p:grpSpPr>
            <a:xfrm>
              <a:off x="7226049" y="3326765"/>
              <a:ext cx="524126" cy="464424"/>
              <a:chOff x="7226049" y="3326765"/>
              <a:chExt cx="524126" cy="464424"/>
            </a:xfrm>
          </p:grpSpPr>
          <p:cxnSp>
            <p:nvCxnSpPr>
              <p:cNvPr id="414" name="Straight Arrow Connector 413">
                <a:extLst>
                  <a:ext uri="{FF2B5EF4-FFF2-40B4-BE49-F238E27FC236}">
                    <a16:creationId xmlns:a16="http://schemas.microsoft.com/office/drawing/2014/main" id="{90298663-3EE9-4517-802D-42DB44028F53}"/>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85" name="Straight Arrow Connector 384">
                <a:extLst>
                  <a:ext uri="{FF2B5EF4-FFF2-40B4-BE49-F238E27FC236}">
                    <a16:creationId xmlns:a16="http://schemas.microsoft.com/office/drawing/2014/main" id="{2A3900AE-B89A-4D33-A971-E426C9904A60}"/>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99" name="Straight Arrow Connector 298">
                <a:extLst>
                  <a:ext uri="{FF2B5EF4-FFF2-40B4-BE49-F238E27FC236}">
                    <a16:creationId xmlns:a16="http://schemas.microsoft.com/office/drawing/2014/main" id="{21770DD4-AEBB-4224-BEF8-1F047F4E5053}"/>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444" name="Straight Arrow Connector 443">
                <a:extLst>
                  <a:ext uri="{FF2B5EF4-FFF2-40B4-BE49-F238E27FC236}">
                    <a16:creationId xmlns:a16="http://schemas.microsoft.com/office/drawing/2014/main" id="{26699DAB-E606-4D91-80DC-E31847CCACE4}"/>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7311E7D8-8B1A-4676-9E6E-A3502437BE79}"/>
                </a:ext>
              </a:extLst>
            </p:cNvPr>
            <p:cNvGrpSpPr/>
            <p:nvPr/>
          </p:nvGrpSpPr>
          <p:grpSpPr>
            <a:xfrm>
              <a:off x="7608954" y="3793490"/>
              <a:ext cx="661286" cy="342504"/>
              <a:chOff x="7608954" y="3793490"/>
              <a:chExt cx="661286" cy="342504"/>
            </a:xfrm>
          </p:grpSpPr>
          <p:cxnSp>
            <p:nvCxnSpPr>
              <p:cNvPr id="379" name="Straight Arrow Connector 378">
                <a:extLst>
                  <a:ext uri="{FF2B5EF4-FFF2-40B4-BE49-F238E27FC236}">
                    <a16:creationId xmlns:a16="http://schemas.microsoft.com/office/drawing/2014/main" id="{375EC2B6-6408-4B52-B409-278B5E76A52B}"/>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408" name="Straight Arrow Connector 407">
                <a:extLst>
                  <a:ext uri="{FF2B5EF4-FFF2-40B4-BE49-F238E27FC236}">
                    <a16:creationId xmlns:a16="http://schemas.microsoft.com/office/drawing/2014/main" id="{E84B6BBD-1467-408D-90EE-45E87CF80955}"/>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438" name="Straight Arrow Connector 437">
                <a:extLst>
                  <a:ext uri="{FF2B5EF4-FFF2-40B4-BE49-F238E27FC236}">
                    <a16:creationId xmlns:a16="http://schemas.microsoft.com/office/drawing/2014/main" id="{F62BD11C-6B9A-4D23-9DC7-C470A3995126}"/>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84" name="Straight Arrow Connector 283">
                <a:extLst>
                  <a:ext uri="{FF2B5EF4-FFF2-40B4-BE49-F238E27FC236}">
                    <a16:creationId xmlns:a16="http://schemas.microsoft.com/office/drawing/2014/main" id="{8012032E-930A-4AF6-845A-5CB80864404D}"/>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924" name="!!B1">
            <a:extLst>
              <a:ext uri="{FF2B5EF4-FFF2-40B4-BE49-F238E27FC236}">
                <a16:creationId xmlns:a16="http://schemas.microsoft.com/office/drawing/2014/main" id="{88B42665-83D9-4CF6-804F-A1A223C5034B}"/>
              </a:ext>
            </a:extLst>
          </p:cNvPr>
          <p:cNvSpPr/>
          <p:nvPr/>
        </p:nvSpPr>
        <p:spPr>
          <a:xfrm rot="19860000" flipH="1">
            <a:off x="3032314" y="2966443"/>
            <a:ext cx="1245374" cy="1314618"/>
          </a:xfrm>
          <a:custGeom>
            <a:avLst/>
            <a:gdLst>
              <a:gd name="connsiteX0" fmla="*/ 336479 w 1245374"/>
              <a:gd name="connsiteY0" fmla="*/ 160268 h 1314618"/>
              <a:gd name="connsiteX1" fmla="*/ 287835 w 1245374"/>
              <a:gd name="connsiteY1" fmla="*/ 205063 h 1314618"/>
              <a:gd name="connsiteX2" fmla="*/ 60856 w 1245374"/>
              <a:gd name="connsiteY2" fmla="*/ 599037 h 1314618"/>
              <a:gd name="connsiteX3" fmla="*/ 6596 w 1245374"/>
              <a:gd name="connsiteY3" fmla="*/ 860463 h 1314618"/>
              <a:gd name="connsiteX4" fmla="*/ 5299 w 1245374"/>
              <a:gd name="connsiteY4" fmla="*/ 886827 h 1314618"/>
              <a:gd name="connsiteX5" fmla="*/ 409533 w 1245374"/>
              <a:gd name="connsiteY5" fmla="*/ 0 h 1314618"/>
              <a:gd name="connsiteX6" fmla="*/ 409294 w 1245374"/>
              <a:gd name="connsiteY6" fmla="*/ 525 h 1314618"/>
              <a:gd name="connsiteX7" fmla="*/ 631444 w 1245374"/>
              <a:gd name="connsiteY7" fmla="*/ 525 h 1314618"/>
              <a:gd name="connsiteX8" fmla="*/ 626915 w 1245374"/>
              <a:gd name="connsiteY8" fmla="*/ 10463 h 1314618"/>
              <a:gd name="connsiteX9" fmla="*/ 626462 w 1245374"/>
              <a:gd name="connsiteY9" fmla="*/ 6053 h 1314618"/>
              <a:gd name="connsiteX10" fmla="*/ 364285 w 1245374"/>
              <a:gd name="connsiteY10" fmla="*/ 134663 h 1314618"/>
              <a:gd name="connsiteX11" fmla="*/ 336480 w 1245374"/>
              <a:gd name="connsiteY11" fmla="*/ 160267 h 1314618"/>
              <a:gd name="connsiteX12" fmla="*/ 5299 w 1245374"/>
              <a:gd name="connsiteY12" fmla="*/ 886828 h 1314618"/>
              <a:gd name="connsiteX13" fmla="*/ 0 w 1245374"/>
              <a:gd name="connsiteY13" fmla="*/ 994625 h 1314618"/>
              <a:gd name="connsiteX14" fmla="*/ 7176 w 1245374"/>
              <a:gd name="connsiteY14" fmla="*/ 1128492 h 1314618"/>
              <a:gd name="connsiteX15" fmla="*/ 38108 w 1245374"/>
              <a:gd name="connsiteY15" fmla="*/ 1302215 h 1314618"/>
              <a:gd name="connsiteX16" fmla="*/ 32454 w 1245374"/>
              <a:gd name="connsiteY16" fmla="*/ 1314618 h 1314618"/>
              <a:gd name="connsiteX17" fmla="*/ 646145 w 1245374"/>
              <a:gd name="connsiteY17" fmla="*/ 1314618 h 1314618"/>
              <a:gd name="connsiteX18" fmla="*/ 652039 w 1245374"/>
              <a:gd name="connsiteY18" fmla="*/ 1301690 h 1314618"/>
              <a:gd name="connsiteX19" fmla="*/ 621106 w 1245374"/>
              <a:gd name="connsiteY19" fmla="*/ 1127967 h 1314618"/>
              <a:gd name="connsiteX20" fmla="*/ 674786 w 1245374"/>
              <a:gd name="connsiteY20" fmla="*/ 598512 h 1314618"/>
              <a:gd name="connsiteX21" fmla="*/ 1240392 w 1245374"/>
              <a:gd name="connsiteY21" fmla="*/ 5528 h 1314618"/>
              <a:gd name="connsiteX22" fmla="*/ 1240845 w 1245374"/>
              <a:gd name="connsiteY22" fmla="*/ 9938 h 1314618"/>
              <a:gd name="connsiteX23" fmla="*/ 1245374 w 1245374"/>
              <a:gd name="connsiteY23" fmla="*/ 0 h 131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5374" h="1314618">
                <a:moveTo>
                  <a:pt x="336479" y="160268"/>
                </a:moveTo>
                <a:lnTo>
                  <a:pt x="287835" y="205063"/>
                </a:lnTo>
                <a:cubicBezTo>
                  <a:pt x="190352" y="307264"/>
                  <a:pt x="111479" y="441959"/>
                  <a:pt x="60856" y="599037"/>
                </a:cubicBezTo>
                <a:cubicBezTo>
                  <a:pt x="33685" y="683349"/>
                  <a:pt x="15570" y="771356"/>
                  <a:pt x="6596" y="860463"/>
                </a:cubicBezTo>
                <a:lnTo>
                  <a:pt x="5299" y="886827"/>
                </a:lnTo>
                <a:close/>
                <a:moveTo>
                  <a:pt x="409533" y="0"/>
                </a:moveTo>
                <a:lnTo>
                  <a:pt x="409294" y="525"/>
                </a:lnTo>
                <a:lnTo>
                  <a:pt x="631444" y="525"/>
                </a:lnTo>
                <a:lnTo>
                  <a:pt x="626915" y="10463"/>
                </a:lnTo>
                <a:lnTo>
                  <a:pt x="626462" y="6053"/>
                </a:lnTo>
                <a:cubicBezTo>
                  <a:pt x="532671" y="26380"/>
                  <a:pt x="443922" y="70672"/>
                  <a:pt x="364285" y="134663"/>
                </a:cubicBezTo>
                <a:lnTo>
                  <a:pt x="336480" y="160267"/>
                </a:lnTo>
                <a:lnTo>
                  <a:pt x="5299" y="886828"/>
                </a:lnTo>
                <a:lnTo>
                  <a:pt x="0" y="994625"/>
                </a:lnTo>
                <a:cubicBezTo>
                  <a:pt x="92" y="1039404"/>
                  <a:pt x="2481" y="1084135"/>
                  <a:pt x="7176" y="1128492"/>
                </a:cubicBezTo>
                <a:lnTo>
                  <a:pt x="38108" y="1302215"/>
                </a:lnTo>
                <a:lnTo>
                  <a:pt x="32454" y="1314618"/>
                </a:lnTo>
                <a:lnTo>
                  <a:pt x="646145" y="1314618"/>
                </a:lnTo>
                <a:lnTo>
                  <a:pt x="652039" y="1301690"/>
                </a:lnTo>
                <a:lnTo>
                  <a:pt x="621106" y="1127967"/>
                </a:lnTo>
                <a:cubicBezTo>
                  <a:pt x="602328" y="950538"/>
                  <a:pt x="620444" y="767136"/>
                  <a:pt x="674786" y="598512"/>
                </a:cubicBezTo>
                <a:cubicBezTo>
                  <a:pt x="776031" y="284355"/>
                  <a:pt x="990282" y="59733"/>
                  <a:pt x="1240392" y="5528"/>
                </a:cubicBezTo>
                <a:lnTo>
                  <a:pt x="1240845" y="9938"/>
                </a:lnTo>
                <a:lnTo>
                  <a:pt x="1245374" y="0"/>
                </a:lnTo>
                <a:close/>
              </a:path>
            </a:pathLst>
          </a:custGeom>
          <a:solidFill>
            <a:srgbClr val="5944C4">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25" name="Group 24">
            <a:extLst>
              <a:ext uri="{FF2B5EF4-FFF2-40B4-BE49-F238E27FC236}">
                <a16:creationId xmlns:a16="http://schemas.microsoft.com/office/drawing/2014/main" id="{A99F86C1-142D-40D5-9EEA-1F08A79A4E2E}"/>
              </a:ext>
            </a:extLst>
          </p:cNvPr>
          <p:cNvGrpSpPr/>
          <p:nvPr/>
        </p:nvGrpSpPr>
        <p:grpSpPr>
          <a:xfrm>
            <a:off x="2735154" y="2882900"/>
            <a:ext cx="1888916" cy="1283573"/>
            <a:chOff x="6758514" y="3004820"/>
            <a:chExt cx="1888916" cy="1283573"/>
          </a:xfrm>
        </p:grpSpPr>
        <p:grpSp>
          <p:nvGrpSpPr>
            <p:cNvPr id="466" name="Group 465">
              <a:extLst>
                <a:ext uri="{FF2B5EF4-FFF2-40B4-BE49-F238E27FC236}">
                  <a16:creationId xmlns:a16="http://schemas.microsoft.com/office/drawing/2014/main" id="{94D29660-7401-4337-A403-7367960AE5F8}"/>
                </a:ext>
              </a:extLst>
            </p:cNvPr>
            <p:cNvGrpSpPr/>
            <p:nvPr/>
          </p:nvGrpSpPr>
          <p:grpSpPr>
            <a:xfrm>
              <a:off x="7282564" y="3030855"/>
              <a:ext cx="524126" cy="464424"/>
              <a:chOff x="7282564" y="3030855"/>
              <a:chExt cx="524126" cy="464424"/>
            </a:xfrm>
          </p:grpSpPr>
          <p:cxnSp>
            <p:nvCxnSpPr>
              <p:cNvPr id="416" name="Straight Arrow Connector 415">
                <a:extLst>
                  <a:ext uri="{FF2B5EF4-FFF2-40B4-BE49-F238E27FC236}">
                    <a16:creationId xmlns:a16="http://schemas.microsoft.com/office/drawing/2014/main" id="{37B88E65-FA6A-41CE-B030-07D4A850FE46}"/>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87" name="Straight Arrow Connector 386">
                <a:extLst>
                  <a:ext uri="{FF2B5EF4-FFF2-40B4-BE49-F238E27FC236}">
                    <a16:creationId xmlns:a16="http://schemas.microsoft.com/office/drawing/2014/main" id="{A0F0CCE4-1721-4C1D-B8B3-04467FA81284}"/>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02" name="Straight Arrow Connector 301">
                <a:extLst>
                  <a:ext uri="{FF2B5EF4-FFF2-40B4-BE49-F238E27FC236}">
                    <a16:creationId xmlns:a16="http://schemas.microsoft.com/office/drawing/2014/main" id="{DD2F666E-1B68-46B7-A168-B4FBDD304373}"/>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446" name="Straight Arrow Connector 445">
                <a:extLst>
                  <a:ext uri="{FF2B5EF4-FFF2-40B4-BE49-F238E27FC236}">
                    <a16:creationId xmlns:a16="http://schemas.microsoft.com/office/drawing/2014/main" id="{211CA902-3189-4A01-9A65-13CFFE865DB9}"/>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5" name="Group 464">
              <a:extLst>
                <a:ext uri="{FF2B5EF4-FFF2-40B4-BE49-F238E27FC236}">
                  <a16:creationId xmlns:a16="http://schemas.microsoft.com/office/drawing/2014/main" id="{85C02B01-A5B2-4AC2-BE39-5F3A43604C7B}"/>
                </a:ext>
              </a:extLst>
            </p:cNvPr>
            <p:cNvGrpSpPr/>
            <p:nvPr/>
          </p:nvGrpSpPr>
          <p:grpSpPr>
            <a:xfrm>
              <a:off x="6758514" y="3004820"/>
              <a:ext cx="555800" cy="458707"/>
              <a:chOff x="6758514" y="3004820"/>
              <a:chExt cx="555800" cy="458707"/>
            </a:xfrm>
          </p:grpSpPr>
          <p:cxnSp>
            <p:nvCxnSpPr>
              <p:cNvPr id="418" name="Straight Arrow Connector 417">
                <a:extLst>
                  <a:ext uri="{FF2B5EF4-FFF2-40B4-BE49-F238E27FC236}">
                    <a16:creationId xmlns:a16="http://schemas.microsoft.com/office/drawing/2014/main" id="{8C7D8529-2826-4B36-9AC2-2075E0D392F0}"/>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89" name="Straight Arrow Connector 388">
                <a:extLst>
                  <a:ext uri="{FF2B5EF4-FFF2-40B4-BE49-F238E27FC236}">
                    <a16:creationId xmlns:a16="http://schemas.microsoft.com/office/drawing/2014/main" id="{E6B36E40-DBC0-4174-9335-2AC3ED5C689B}"/>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09" name="Straight Arrow Connector 308">
                <a:extLst>
                  <a:ext uri="{FF2B5EF4-FFF2-40B4-BE49-F238E27FC236}">
                    <a16:creationId xmlns:a16="http://schemas.microsoft.com/office/drawing/2014/main" id="{17F96E3A-351D-4956-ABD4-722B12B1F47E}"/>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450" name="Straight Arrow Connector 449">
                <a:extLst>
                  <a:ext uri="{FF2B5EF4-FFF2-40B4-BE49-F238E27FC236}">
                    <a16:creationId xmlns:a16="http://schemas.microsoft.com/office/drawing/2014/main" id="{7A909558-5282-4889-9EB3-D055ACC86FDD}"/>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7" name="Group 466">
              <a:extLst>
                <a:ext uri="{FF2B5EF4-FFF2-40B4-BE49-F238E27FC236}">
                  <a16:creationId xmlns:a16="http://schemas.microsoft.com/office/drawing/2014/main" id="{588AEBBA-455F-4617-885A-E0A2EC93F5BA}"/>
                </a:ext>
              </a:extLst>
            </p:cNvPr>
            <p:cNvGrpSpPr/>
            <p:nvPr/>
          </p:nvGrpSpPr>
          <p:grpSpPr>
            <a:xfrm>
              <a:off x="7607049" y="3303905"/>
              <a:ext cx="604136" cy="414894"/>
              <a:chOff x="7607049" y="3303905"/>
              <a:chExt cx="604136" cy="414894"/>
            </a:xfrm>
          </p:grpSpPr>
          <p:cxnSp>
            <p:nvCxnSpPr>
              <p:cNvPr id="420" name="Straight Arrow Connector 419">
                <a:extLst>
                  <a:ext uri="{FF2B5EF4-FFF2-40B4-BE49-F238E27FC236}">
                    <a16:creationId xmlns:a16="http://schemas.microsoft.com/office/drawing/2014/main" id="{B74DCF4E-0319-471B-87AC-E43F70AD34D9}"/>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91" name="Straight Arrow Connector 390">
                <a:extLst>
                  <a:ext uri="{FF2B5EF4-FFF2-40B4-BE49-F238E27FC236}">
                    <a16:creationId xmlns:a16="http://schemas.microsoft.com/office/drawing/2014/main" id="{1B6DC461-82F8-4336-B320-9FEC2E3258C8}"/>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13" name="Straight Arrow Connector 312">
                <a:extLst>
                  <a:ext uri="{FF2B5EF4-FFF2-40B4-BE49-F238E27FC236}">
                    <a16:creationId xmlns:a16="http://schemas.microsoft.com/office/drawing/2014/main" id="{B4426E4D-4845-4E52-995A-0DAE8D629627}"/>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452" name="Straight Arrow Connector 451">
                <a:extLst>
                  <a:ext uri="{FF2B5EF4-FFF2-40B4-BE49-F238E27FC236}">
                    <a16:creationId xmlns:a16="http://schemas.microsoft.com/office/drawing/2014/main" id="{073AA6AC-CB27-4B22-B691-3638097B3CD2}"/>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882A5FD3-C90E-4EAD-BA86-CFE43963444C}"/>
                </a:ext>
              </a:extLst>
            </p:cNvPr>
            <p:cNvGrpSpPr/>
            <p:nvPr/>
          </p:nvGrpSpPr>
          <p:grpSpPr>
            <a:xfrm>
              <a:off x="7848984" y="3686810"/>
              <a:ext cx="661286" cy="342504"/>
              <a:chOff x="7848984" y="3686810"/>
              <a:chExt cx="661286" cy="342504"/>
            </a:xfrm>
          </p:grpSpPr>
          <p:cxnSp>
            <p:nvCxnSpPr>
              <p:cNvPr id="393" name="Straight Arrow Connector 392">
                <a:extLst>
                  <a:ext uri="{FF2B5EF4-FFF2-40B4-BE49-F238E27FC236}">
                    <a16:creationId xmlns:a16="http://schemas.microsoft.com/office/drawing/2014/main" id="{33A392F8-5576-4101-8718-3461365F55C7}"/>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422" name="Straight Arrow Connector 421">
                <a:extLst>
                  <a:ext uri="{FF2B5EF4-FFF2-40B4-BE49-F238E27FC236}">
                    <a16:creationId xmlns:a16="http://schemas.microsoft.com/office/drawing/2014/main" id="{69BA7319-3B5C-46C6-907D-AFE48483D2C3}"/>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454" name="Straight Arrow Connector 453">
                <a:extLst>
                  <a:ext uri="{FF2B5EF4-FFF2-40B4-BE49-F238E27FC236}">
                    <a16:creationId xmlns:a16="http://schemas.microsoft.com/office/drawing/2014/main" id="{F93C989C-5B26-48C8-AFD6-03B78641341F}"/>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15" name="Straight Arrow Connector 314">
                <a:extLst>
                  <a:ext uri="{FF2B5EF4-FFF2-40B4-BE49-F238E27FC236}">
                    <a16:creationId xmlns:a16="http://schemas.microsoft.com/office/drawing/2014/main" id="{7E52A5FE-0042-433C-AB9F-F326B06CFABA}"/>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4" name="Group 463">
              <a:extLst>
                <a:ext uri="{FF2B5EF4-FFF2-40B4-BE49-F238E27FC236}">
                  <a16:creationId xmlns:a16="http://schemas.microsoft.com/office/drawing/2014/main" id="{1156B1A0-5822-44DA-89F6-C508F54E8D71}"/>
                </a:ext>
              </a:extLst>
            </p:cNvPr>
            <p:cNvGrpSpPr/>
            <p:nvPr/>
          </p:nvGrpSpPr>
          <p:grpSpPr>
            <a:xfrm>
              <a:off x="7967094" y="4010660"/>
              <a:ext cx="680336" cy="277733"/>
              <a:chOff x="7967094" y="4010660"/>
              <a:chExt cx="680336" cy="277733"/>
            </a:xfrm>
          </p:grpSpPr>
          <p:cxnSp>
            <p:nvCxnSpPr>
              <p:cNvPr id="424" name="Straight Arrow Connector 423">
                <a:extLst>
                  <a:ext uri="{FF2B5EF4-FFF2-40B4-BE49-F238E27FC236}">
                    <a16:creationId xmlns:a16="http://schemas.microsoft.com/office/drawing/2014/main" id="{4A96693C-165B-4DF2-BF96-A48413D4DA41}"/>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95" name="Straight Arrow Connector 394">
                <a:extLst>
                  <a:ext uri="{FF2B5EF4-FFF2-40B4-BE49-F238E27FC236}">
                    <a16:creationId xmlns:a16="http://schemas.microsoft.com/office/drawing/2014/main" id="{D3A66B82-E0CE-423F-8594-CE3DE6EEEB38}"/>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322" name="Straight Arrow Connector 321">
                <a:extLst>
                  <a:ext uri="{FF2B5EF4-FFF2-40B4-BE49-F238E27FC236}">
                    <a16:creationId xmlns:a16="http://schemas.microsoft.com/office/drawing/2014/main" id="{B10F244C-C1EB-4EA1-A562-F8FDD2725F90}"/>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456" name="Straight Arrow Connector 455">
                <a:extLst>
                  <a:ext uri="{FF2B5EF4-FFF2-40B4-BE49-F238E27FC236}">
                    <a16:creationId xmlns:a16="http://schemas.microsoft.com/office/drawing/2014/main" id="{5B594E42-3796-4D6A-9C5E-C41EF34056A2}"/>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921" name="!!A1">
            <a:extLst>
              <a:ext uri="{FF2B5EF4-FFF2-40B4-BE49-F238E27FC236}">
                <a16:creationId xmlns:a16="http://schemas.microsoft.com/office/drawing/2014/main" id="{26D2C97F-0E36-4129-B905-DCEED0BBA2A3}"/>
              </a:ext>
            </a:extLst>
          </p:cNvPr>
          <p:cNvSpPr/>
          <p:nvPr/>
        </p:nvSpPr>
        <p:spPr>
          <a:xfrm rot="19860000" flipH="1">
            <a:off x="3013558" y="2514717"/>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9148C8">
              <a:alpha val="49804"/>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26" name="Group 25">
            <a:extLst>
              <a:ext uri="{FF2B5EF4-FFF2-40B4-BE49-F238E27FC236}">
                <a16:creationId xmlns:a16="http://schemas.microsoft.com/office/drawing/2014/main" id="{A74C2E87-047E-4AF1-8E25-0FEC7ECF0442}"/>
              </a:ext>
            </a:extLst>
          </p:cNvPr>
          <p:cNvGrpSpPr/>
          <p:nvPr/>
        </p:nvGrpSpPr>
        <p:grpSpPr>
          <a:xfrm>
            <a:off x="2617044" y="2526665"/>
            <a:ext cx="2370881" cy="1611233"/>
            <a:chOff x="6640404" y="2648585"/>
            <a:chExt cx="2370881" cy="1611233"/>
          </a:xfrm>
        </p:grpSpPr>
        <p:grpSp>
          <p:nvGrpSpPr>
            <p:cNvPr id="461" name="Group 460">
              <a:extLst>
                <a:ext uri="{FF2B5EF4-FFF2-40B4-BE49-F238E27FC236}">
                  <a16:creationId xmlns:a16="http://schemas.microsoft.com/office/drawing/2014/main" id="{8E422B6D-C308-4BC8-BE8A-5E2BFB8C8762}"/>
                </a:ext>
              </a:extLst>
            </p:cNvPr>
            <p:cNvGrpSpPr/>
            <p:nvPr/>
          </p:nvGrpSpPr>
          <p:grpSpPr>
            <a:xfrm>
              <a:off x="7345429" y="2703830"/>
              <a:ext cx="524126" cy="464424"/>
              <a:chOff x="7345429" y="2703830"/>
              <a:chExt cx="524126" cy="464424"/>
            </a:xfrm>
          </p:grpSpPr>
          <p:cxnSp>
            <p:nvCxnSpPr>
              <p:cNvPr id="417" name="Straight Arrow Connector 416">
                <a:extLst>
                  <a:ext uri="{FF2B5EF4-FFF2-40B4-BE49-F238E27FC236}">
                    <a16:creationId xmlns:a16="http://schemas.microsoft.com/office/drawing/2014/main" id="{7C2D70B1-2F06-4C98-B14B-0756CF406344}"/>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388" name="Straight Arrow Connector 387">
                <a:extLst>
                  <a:ext uri="{FF2B5EF4-FFF2-40B4-BE49-F238E27FC236}">
                    <a16:creationId xmlns:a16="http://schemas.microsoft.com/office/drawing/2014/main" id="{E5460D67-9016-4755-B418-67B661247A14}"/>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303" name="Straight Arrow Connector 302">
                <a:extLst>
                  <a:ext uri="{FF2B5EF4-FFF2-40B4-BE49-F238E27FC236}">
                    <a16:creationId xmlns:a16="http://schemas.microsoft.com/office/drawing/2014/main" id="{CBDEEBD0-F6F3-4EDD-A1C5-A24EC0F71C78}"/>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447" name="Straight Arrow Connector 446">
                <a:extLst>
                  <a:ext uri="{FF2B5EF4-FFF2-40B4-BE49-F238E27FC236}">
                    <a16:creationId xmlns:a16="http://schemas.microsoft.com/office/drawing/2014/main" id="{0058C5C0-142F-45C1-ABBE-B1092C92060C}"/>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0" name="Group 459">
              <a:extLst>
                <a:ext uri="{FF2B5EF4-FFF2-40B4-BE49-F238E27FC236}">
                  <a16:creationId xmlns:a16="http://schemas.microsoft.com/office/drawing/2014/main" id="{423E323E-60B7-4DFB-851E-40FED799AD3A}"/>
                </a:ext>
              </a:extLst>
            </p:cNvPr>
            <p:cNvGrpSpPr/>
            <p:nvPr/>
          </p:nvGrpSpPr>
          <p:grpSpPr>
            <a:xfrm>
              <a:off x="6640404" y="2648585"/>
              <a:ext cx="555800" cy="458707"/>
              <a:chOff x="6640404" y="2648585"/>
              <a:chExt cx="555800" cy="458707"/>
            </a:xfrm>
          </p:grpSpPr>
          <p:cxnSp>
            <p:nvCxnSpPr>
              <p:cNvPr id="419" name="Straight Arrow Connector 418">
                <a:extLst>
                  <a:ext uri="{FF2B5EF4-FFF2-40B4-BE49-F238E27FC236}">
                    <a16:creationId xmlns:a16="http://schemas.microsoft.com/office/drawing/2014/main" id="{2E12E575-2ED9-48EF-A101-857C29B729AD}"/>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390" name="Straight Arrow Connector 389">
                <a:extLst>
                  <a:ext uri="{FF2B5EF4-FFF2-40B4-BE49-F238E27FC236}">
                    <a16:creationId xmlns:a16="http://schemas.microsoft.com/office/drawing/2014/main" id="{B464CDB3-1772-45D4-B18D-31E28D64AF5D}"/>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311" name="Straight Arrow Connector 310">
                <a:extLst>
                  <a:ext uri="{FF2B5EF4-FFF2-40B4-BE49-F238E27FC236}">
                    <a16:creationId xmlns:a16="http://schemas.microsoft.com/office/drawing/2014/main" id="{27B91BDB-6B30-44C4-81B6-15FB4D1300EA}"/>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451" name="Straight Arrow Connector 450">
                <a:extLst>
                  <a:ext uri="{FF2B5EF4-FFF2-40B4-BE49-F238E27FC236}">
                    <a16:creationId xmlns:a16="http://schemas.microsoft.com/office/drawing/2014/main" id="{DE17D799-CDC7-4B6F-9466-97DDE8747D78}"/>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2" name="Group 461">
              <a:extLst>
                <a:ext uri="{FF2B5EF4-FFF2-40B4-BE49-F238E27FC236}">
                  <a16:creationId xmlns:a16="http://schemas.microsoft.com/office/drawing/2014/main" id="{BF9DFA55-84FE-45A7-A259-698394016B80}"/>
                </a:ext>
              </a:extLst>
            </p:cNvPr>
            <p:cNvGrpSpPr/>
            <p:nvPr/>
          </p:nvGrpSpPr>
          <p:grpSpPr>
            <a:xfrm>
              <a:off x="7801359" y="3046730"/>
              <a:ext cx="604136" cy="414894"/>
              <a:chOff x="7801359" y="3046730"/>
              <a:chExt cx="604136" cy="414894"/>
            </a:xfrm>
          </p:grpSpPr>
          <p:cxnSp>
            <p:nvCxnSpPr>
              <p:cNvPr id="421" name="Straight Arrow Connector 420">
                <a:extLst>
                  <a:ext uri="{FF2B5EF4-FFF2-40B4-BE49-F238E27FC236}">
                    <a16:creationId xmlns:a16="http://schemas.microsoft.com/office/drawing/2014/main" id="{637E4187-64A3-429B-9096-95370EA4F0CF}"/>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392" name="Straight Arrow Connector 391">
                <a:extLst>
                  <a:ext uri="{FF2B5EF4-FFF2-40B4-BE49-F238E27FC236}">
                    <a16:creationId xmlns:a16="http://schemas.microsoft.com/office/drawing/2014/main" id="{8ADC03AC-0863-488C-B343-021D0DAA5150}"/>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314" name="Straight Arrow Connector 313">
                <a:extLst>
                  <a:ext uri="{FF2B5EF4-FFF2-40B4-BE49-F238E27FC236}">
                    <a16:creationId xmlns:a16="http://schemas.microsoft.com/office/drawing/2014/main" id="{8E1002A8-A798-493F-955D-99EC3D277478}"/>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453" name="Straight Arrow Connector 452">
                <a:extLst>
                  <a:ext uri="{FF2B5EF4-FFF2-40B4-BE49-F238E27FC236}">
                    <a16:creationId xmlns:a16="http://schemas.microsoft.com/office/drawing/2014/main" id="{A8D8F710-280D-4482-B6B4-7D59E7D68481}"/>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69AB1E2A-2A68-4168-9F7D-B57D9B03422D}"/>
                </a:ext>
              </a:extLst>
            </p:cNvPr>
            <p:cNvGrpSpPr/>
            <p:nvPr/>
          </p:nvGrpSpPr>
          <p:grpSpPr>
            <a:xfrm>
              <a:off x="8138544" y="3557270"/>
              <a:ext cx="661286" cy="342504"/>
              <a:chOff x="8138544" y="3557270"/>
              <a:chExt cx="661286" cy="342504"/>
            </a:xfrm>
          </p:grpSpPr>
          <p:cxnSp>
            <p:nvCxnSpPr>
              <p:cNvPr id="394" name="Straight Arrow Connector 393">
                <a:extLst>
                  <a:ext uri="{FF2B5EF4-FFF2-40B4-BE49-F238E27FC236}">
                    <a16:creationId xmlns:a16="http://schemas.microsoft.com/office/drawing/2014/main" id="{275BB88F-8EF0-45FE-91A4-7C34DF2C74F4}"/>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423" name="Straight Arrow Connector 422">
                <a:extLst>
                  <a:ext uri="{FF2B5EF4-FFF2-40B4-BE49-F238E27FC236}">
                    <a16:creationId xmlns:a16="http://schemas.microsoft.com/office/drawing/2014/main" id="{BC8ED70B-4F5D-4F03-AAAF-16D8276F00CA}"/>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455" name="Straight Arrow Connector 454">
                <a:extLst>
                  <a:ext uri="{FF2B5EF4-FFF2-40B4-BE49-F238E27FC236}">
                    <a16:creationId xmlns:a16="http://schemas.microsoft.com/office/drawing/2014/main" id="{66CAD520-910D-4396-9110-0037280E4DD4}"/>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321" name="Straight Arrow Connector 320">
                <a:extLst>
                  <a:ext uri="{FF2B5EF4-FFF2-40B4-BE49-F238E27FC236}">
                    <a16:creationId xmlns:a16="http://schemas.microsoft.com/office/drawing/2014/main" id="{654C3F77-9C95-4BA2-A607-6CB958E282F4}"/>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3" name="Group 462">
              <a:extLst>
                <a:ext uri="{FF2B5EF4-FFF2-40B4-BE49-F238E27FC236}">
                  <a16:creationId xmlns:a16="http://schemas.microsoft.com/office/drawing/2014/main" id="{0C3C05E0-1B5B-4544-B13C-9EEB4211D09D}"/>
                </a:ext>
              </a:extLst>
            </p:cNvPr>
            <p:cNvGrpSpPr/>
            <p:nvPr/>
          </p:nvGrpSpPr>
          <p:grpSpPr>
            <a:xfrm>
              <a:off x="8330949" y="3982085"/>
              <a:ext cx="680336" cy="277733"/>
              <a:chOff x="8330949" y="3982085"/>
              <a:chExt cx="680336" cy="277733"/>
            </a:xfrm>
          </p:grpSpPr>
          <p:cxnSp>
            <p:nvCxnSpPr>
              <p:cNvPr id="425" name="Straight Arrow Connector 424">
                <a:extLst>
                  <a:ext uri="{FF2B5EF4-FFF2-40B4-BE49-F238E27FC236}">
                    <a16:creationId xmlns:a16="http://schemas.microsoft.com/office/drawing/2014/main" id="{5E958602-20DD-41F6-892C-B5D591DA003F}"/>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396" name="Straight Arrow Connector 395">
                <a:extLst>
                  <a:ext uri="{FF2B5EF4-FFF2-40B4-BE49-F238E27FC236}">
                    <a16:creationId xmlns:a16="http://schemas.microsoft.com/office/drawing/2014/main" id="{C5FAD2E3-FDA6-469E-B2B7-6E3D06E79E43}"/>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327" name="Straight Arrow Connector 326">
                <a:extLst>
                  <a:ext uri="{FF2B5EF4-FFF2-40B4-BE49-F238E27FC236}">
                    <a16:creationId xmlns:a16="http://schemas.microsoft.com/office/drawing/2014/main" id="{EA59D35F-E8EB-4772-A385-7C572BE7D85A}"/>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457" name="Straight Arrow Connector 456">
                <a:extLst>
                  <a:ext uri="{FF2B5EF4-FFF2-40B4-BE49-F238E27FC236}">
                    <a16:creationId xmlns:a16="http://schemas.microsoft.com/office/drawing/2014/main" id="{C130E741-5E66-4776-BC12-F113C3018B3B}"/>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30" name="Group 329">
            <a:extLst>
              <a:ext uri="{FF2B5EF4-FFF2-40B4-BE49-F238E27FC236}">
                <a16:creationId xmlns:a16="http://schemas.microsoft.com/office/drawing/2014/main" id="{4ECB6C35-5CA5-44E9-9451-72FE7CF60936}"/>
              </a:ext>
            </a:extLst>
          </p:cNvPr>
          <p:cNvGrpSpPr/>
          <p:nvPr/>
        </p:nvGrpSpPr>
        <p:grpSpPr>
          <a:xfrm>
            <a:off x="481539" y="3603498"/>
            <a:ext cx="911016" cy="616189"/>
            <a:chOff x="7004259" y="3727450"/>
            <a:chExt cx="911016" cy="616189"/>
          </a:xfrm>
        </p:grpSpPr>
        <p:grpSp>
          <p:nvGrpSpPr>
            <p:cNvPr id="331" name="Group 330">
              <a:extLst>
                <a:ext uri="{FF2B5EF4-FFF2-40B4-BE49-F238E27FC236}">
                  <a16:creationId xmlns:a16="http://schemas.microsoft.com/office/drawing/2014/main" id="{73A57933-59CB-4E07-AE41-F282EC7836B1}"/>
                </a:ext>
              </a:extLst>
            </p:cNvPr>
            <p:cNvGrpSpPr/>
            <p:nvPr/>
          </p:nvGrpSpPr>
          <p:grpSpPr>
            <a:xfrm>
              <a:off x="7004259" y="3727450"/>
              <a:ext cx="555800" cy="458707"/>
              <a:chOff x="7004259" y="3727450"/>
              <a:chExt cx="555800" cy="458707"/>
            </a:xfrm>
          </p:grpSpPr>
          <p:cxnSp>
            <p:nvCxnSpPr>
              <p:cNvPr id="365" name="Straight Arrow Connector 364">
                <a:extLst>
                  <a:ext uri="{FF2B5EF4-FFF2-40B4-BE49-F238E27FC236}">
                    <a16:creationId xmlns:a16="http://schemas.microsoft.com/office/drawing/2014/main" id="{47111D02-AACA-45E1-A990-FBCDD36A1451}"/>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6" name="Straight Arrow Connector 365">
                <a:extLst>
                  <a:ext uri="{FF2B5EF4-FFF2-40B4-BE49-F238E27FC236}">
                    <a16:creationId xmlns:a16="http://schemas.microsoft.com/office/drawing/2014/main" id="{EBCE1D81-1396-49C7-93E5-36F277AF5343}"/>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Straight Arrow Connector 366">
                <a:extLst>
                  <a:ext uri="{FF2B5EF4-FFF2-40B4-BE49-F238E27FC236}">
                    <a16:creationId xmlns:a16="http://schemas.microsoft.com/office/drawing/2014/main" id="{3A8849B5-9717-47F2-A9E3-F6F2B09CD3FD}"/>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8" name="Straight Arrow Connector 367">
                <a:extLst>
                  <a:ext uri="{FF2B5EF4-FFF2-40B4-BE49-F238E27FC236}">
                    <a16:creationId xmlns:a16="http://schemas.microsoft.com/office/drawing/2014/main" id="{54E4C22F-EBDC-4563-9250-DED8801F5B78}"/>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2" name="Group 331">
              <a:extLst>
                <a:ext uri="{FF2B5EF4-FFF2-40B4-BE49-F238E27FC236}">
                  <a16:creationId xmlns:a16="http://schemas.microsoft.com/office/drawing/2014/main" id="{43182D2C-BB46-4C3C-B2D5-82CED4E1F1E8}"/>
                </a:ext>
              </a:extLst>
            </p:cNvPr>
            <p:cNvGrpSpPr/>
            <p:nvPr/>
          </p:nvGrpSpPr>
          <p:grpSpPr>
            <a:xfrm>
              <a:off x="7234939" y="4065905"/>
              <a:ext cx="680336" cy="277734"/>
              <a:chOff x="7234939" y="4065905"/>
              <a:chExt cx="680336" cy="277734"/>
            </a:xfrm>
          </p:grpSpPr>
          <p:cxnSp>
            <p:nvCxnSpPr>
              <p:cNvPr id="359" name="Straight Arrow Connector 358">
                <a:extLst>
                  <a:ext uri="{FF2B5EF4-FFF2-40B4-BE49-F238E27FC236}">
                    <a16:creationId xmlns:a16="http://schemas.microsoft.com/office/drawing/2014/main" id="{91F594C4-EEF7-4EAA-914C-03A7BF2A0B3A}"/>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1" name="Straight Arrow Connector 360">
                <a:extLst>
                  <a:ext uri="{FF2B5EF4-FFF2-40B4-BE49-F238E27FC236}">
                    <a16:creationId xmlns:a16="http://schemas.microsoft.com/office/drawing/2014/main" id="{9ACE12B9-BEA4-4869-8A16-4DE42CA1474C}"/>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3" name="Straight Arrow Connector 362">
                <a:extLst>
                  <a:ext uri="{FF2B5EF4-FFF2-40B4-BE49-F238E27FC236}">
                    <a16:creationId xmlns:a16="http://schemas.microsoft.com/office/drawing/2014/main" id="{127E448C-4276-4C99-B21C-D3DBFE5F1A64}"/>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4" name="Straight Arrow Connector 363">
                <a:extLst>
                  <a:ext uri="{FF2B5EF4-FFF2-40B4-BE49-F238E27FC236}">
                    <a16:creationId xmlns:a16="http://schemas.microsoft.com/office/drawing/2014/main" id="{39C24140-4017-4EA8-83DB-368CAC3AD6B3}"/>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3" name="Group 332">
              <a:extLst>
                <a:ext uri="{FF2B5EF4-FFF2-40B4-BE49-F238E27FC236}">
                  <a16:creationId xmlns:a16="http://schemas.microsoft.com/office/drawing/2014/main" id="{63CD1F32-4829-4D8F-B6AF-ACDEA63FC843}"/>
                </a:ext>
              </a:extLst>
            </p:cNvPr>
            <p:cNvGrpSpPr/>
            <p:nvPr/>
          </p:nvGrpSpPr>
          <p:grpSpPr>
            <a:xfrm>
              <a:off x="7196839" y="3847465"/>
              <a:ext cx="604136" cy="414894"/>
              <a:chOff x="7196839" y="3847465"/>
              <a:chExt cx="604136" cy="414894"/>
            </a:xfrm>
          </p:grpSpPr>
          <p:cxnSp>
            <p:nvCxnSpPr>
              <p:cNvPr id="353" name="Straight Arrow Connector 352">
                <a:extLst>
                  <a:ext uri="{FF2B5EF4-FFF2-40B4-BE49-F238E27FC236}">
                    <a16:creationId xmlns:a16="http://schemas.microsoft.com/office/drawing/2014/main" id="{94B14396-8CEF-4DEC-942A-11353118D1AA}"/>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6" name="Straight Arrow Connector 355">
                <a:extLst>
                  <a:ext uri="{FF2B5EF4-FFF2-40B4-BE49-F238E27FC236}">
                    <a16:creationId xmlns:a16="http://schemas.microsoft.com/office/drawing/2014/main" id="{38050DE6-F228-45E8-87A9-17E954161BC9}"/>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7" name="Straight Arrow Connector 356">
                <a:extLst>
                  <a:ext uri="{FF2B5EF4-FFF2-40B4-BE49-F238E27FC236}">
                    <a16:creationId xmlns:a16="http://schemas.microsoft.com/office/drawing/2014/main" id="{04F6E3D1-E584-4060-B2FE-A2EA294FC07A}"/>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8" name="Straight Arrow Connector 357">
                <a:extLst>
                  <a:ext uri="{FF2B5EF4-FFF2-40B4-BE49-F238E27FC236}">
                    <a16:creationId xmlns:a16="http://schemas.microsoft.com/office/drawing/2014/main" id="{6FCB5C1F-4F10-4C75-A99D-2C4721BD8391}"/>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4" name="Group 333">
              <a:extLst>
                <a:ext uri="{FF2B5EF4-FFF2-40B4-BE49-F238E27FC236}">
                  <a16:creationId xmlns:a16="http://schemas.microsoft.com/office/drawing/2014/main" id="{F96762EE-9F71-409B-A86E-DBB9F68F2E98}"/>
                </a:ext>
              </a:extLst>
            </p:cNvPr>
            <p:cNvGrpSpPr/>
            <p:nvPr/>
          </p:nvGrpSpPr>
          <p:grpSpPr>
            <a:xfrm>
              <a:off x="7148579" y="3754755"/>
              <a:ext cx="524126" cy="464424"/>
              <a:chOff x="7148579" y="3754755"/>
              <a:chExt cx="524126" cy="464424"/>
            </a:xfrm>
          </p:grpSpPr>
          <p:cxnSp>
            <p:nvCxnSpPr>
              <p:cNvPr id="346" name="Straight Arrow Connector 345">
                <a:extLst>
                  <a:ext uri="{FF2B5EF4-FFF2-40B4-BE49-F238E27FC236}">
                    <a16:creationId xmlns:a16="http://schemas.microsoft.com/office/drawing/2014/main" id="{6B7FA134-14E1-4578-B029-ADEA50379768}"/>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8" name="Straight Arrow Connector 347">
                <a:extLst>
                  <a:ext uri="{FF2B5EF4-FFF2-40B4-BE49-F238E27FC236}">
                    <a16:creationId xmlns:a16="http://schemas.microsoft.com/office/drawing/2014/main" id="{A3DDD262-916A-47F7-802D-119D7C83CFA3}"/>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9" name="Straight Arrow Connector 348">
                <a:extLst>
                  <a:ext uri="{FF2B5EF4-FFF2-40B4-BE49-F238E27FC236}">
                    <a16:creationId xmlns:a16="http://schemas.microsoft.com/office/drawing/2014/main" id="{77C4BD60-10DE-41BC-AD7F-A1B098649122}"/>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2" name="Straight Arrow Connector 351">
                <a:extLst>
                  <a:ext uri="{FF2B5EF4-FFF2-40B4-BE49-F238E27FC236}">
                    <a16:creationId xmlns:a16="http://schemas.microsoft.com/office/drawing/2014/main" id="{5955C010-5200-411F-9839-50F8330C65D6}"/>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8" name="Group 337">
              <a:extLst>
                <a:ext uri="{FF2B5EF4-FFF2-40B4-BE49-F238E27FC236}">
                  <a16:creationId xmlns:a16="http://schemas.microsoft.com/office/drawing/2014/main" id="{EADB9B1A-2BB4-4495-A7F4-A21DA73BBD6A}"/>
                </a:ext>
              </a:extLst>
            </p:cNvPr>
            <p:cNvGrpSpPr/>
            <p:nvPr/>
          </p:nvGrpSpPr>
          <p:grpSpPr>
            <a:xfrm>
              <a:off x="7227319" y="3965575"/>
              <a:ext cx="661286" cy="342504"/>
              <a:chOff x="7227319" y="3965575"/>
              <a:chExt cx="661286" cy="342504"/>
            </a:xfrm>
          </p:grpSpPr>
          <p:cxnSp>
            <p:nvCxnSpPr>
              <p:cNvPr id="339" name="Straight Arrow Connector 338">
                <a:extLst>
                  <a:ext uri="{FF2B5EF4-FFF2-40B4-BE49-F238E27FC236}">
                    <a16:creationId xmlns:a16="http://schemas.microsoft.com/office/drawing/2014/main" id="{31296FFF-6CA5-48FD-AE95-48A740D69880}"/>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0" name="Straight Arrow Connector 339">
                <a:extLst>
                  <a:ext uri="{FF2B5EF4-FFF2-40B4-BE49-F238E27FC236}">
                    <a16:creationId xmlns:a16="http://schemas.microsoft.com/office/drawing/2014/main" id="{C4103256-B2AA-4184-A0A0-6B8A8ACBC114}"/>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Straight Arrow Connector 340">
                <a:extLst>
                  <a:ext uri="{FF2B5EF4-FFF2-40B4-BE49-F238E27FC236}">
                    <a16:creationId xmlns:a16="http://schemas.microsoft.com/office/drawing/2014/main" id="{0064BB0E-629A-4610-8E6B-2B1C3211846C}"/>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5" name="Straight Arrow Connector 344">
                <a:extLst>
                  <a:ext uri="{FF2B5EF4-FFF2-40B4-BE49-F238E27FC236}">
                    <a16:creationId xmlns:a16="http://schemas.microsoft.com/office/drawing/2014/main" id="{F4142A96-2461-49D5-8986-24A067989150}"/>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69" name="Group 368">
            <a:extLst>
              <a:ext uri="{FF2B5EF4-FFF2-40B4-BE49-F238E27FC236}">
                <a16:creationId xmlns:a16="http://schemas.microsoft.com/office/drawing/2014/main" id="{4DF3CF20-AA49-468E-8A3D-A9AA4C256A54}"/>
              </a:ext>
            </a:extLst>
          </p:cNvPr>
          <p:cNvGrpSpPr/>
          <p:nvPr/>
        </p:nvGrpSpPr>
        <p:grpSpPr>
          <a:xfrm>
            <a:off x="411689" y="3397123"/>
            <a:ext cx="1202481" cy="805418"/>
            <a:chOff x="6934409" y="3521075"/>
            <a:chExt cx="1202481" cy="805418"/>
          </a:xfrm>
        </p:grpSpPr>
        <p:grpSp>
          <p:nvGrpSpPr>
            <p:cNvPr id="371" name="Group 370">
              <a:extLst>
                <a:ext uri="{FF2B5EF4-FFF2-40B4-BE49-F238E27FC236}">
                  <a16:creationId xmlns:a16="http://schemas.microsoft.com/office/drawing/2014/main" id="{9D69FC70-76BF-4A01-ADB9-6154E2E91BBB}"/>
                </a:ext>
              </a:extLst>
            </p:cNvPr>
            <p:cNvGrpSpPr/>
            <p:nvPr/>
          </p:nvGrpSpPr>
          <p:grpSpPr>
            <a:xfrm>
              <a:off x="6934409" y="3521075"/>
              <a:ext cx="555800" cy="458707"/>
              <a:chOff x="6934409" y="3521075"/>
              <a:chExt cx="555800" cy="458707"/>
            </a:xfrm>
          </p:grpSpPr>
          <p:cxnSp>
            <p:nvCxnSpPr>
              <p:cNvPr id="491" name="Straight Arrow Connector 490">
                <a:extLst>
                  <a:ext uri="{FF2B5EF4-FFF2-40B4-BE49-F238E27FC236}">
                    <a16:creationId xmlns:a16="http://schemas.microsoft.com/office/drawing/2014/main" id="{22A5CA23-13B0-4DE9-9A60-2AB9E61D071C}"/>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2" name="Straight Arrow Connector 491">
                <a:extLst>
                  <a:ext uri="{FF2B5EF4-FFF2-40B4-BE49-F238E27FC236}">
                    <a16:creationId xmlns:a16="http://schemas.microsoft.com/office/drawing/2014/main" id="{2D8B7A74-F380-4AF7-A84B-AB828E1C3FE7}"/>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3" name="Straight Arrow Connector 492">
                <a:extLst>
                  <a:ext uri="{FF2B5EF4-FFF2-40B4-BE49-F238E27FC236}">
                    <a16:creationId xmlns:a16="http://schemas.microsoft.com/office/drawing/2014/main" id="{1213B93B-F49A-487A-A99C-2998F636F96A}"/>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4" name="Straight Arrow Connector 493">
                <a:extLst>
                  <a:ext uri="{FF2B5EF4-FFF2-40B4-BE49-F238E27FC236}">
                    <a16:creationId xmlns:a16="http://schemas.microsoft.com/office/drawing/2014/main" id="{4100B444-88B2-436B-A8FA-997703F3C01E}"/>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7" name="Group 396">
              <a:extLst>
                <a:ext uri="{FF2B5EF4-FFF2-40B4-BE49-F238E27FC236}">
                  <a16:creationId xmlns:a16="http://schemas.microsoft.com/office/drawing/2014/main" id="{8983D6D2-C7D2-4287-A837-ADC98B2FE690}"/>
                </a:ext>
              </a:extLst>
            </p:cNvPr>
            <p:cNvGrpSpPr/>
            <p:nvPr/>
          </p:nvGrpSpPr>
          <p:grpSpPr>
            <a:xfrm>
              <a:off x="7456554" y="4048760"/>
              <a:ext cx="680336" cy="277733"/>
              <a:chOff x="7456554" y="4048760"/>
              <a:chExt cx="680336" cy="277733"/>
            </a:xfrm>
          </p:grpSpPr>
          <p:cxnSp>
            <p:nvCxnSpPr>
              <p:cNvPr id="487" name="Straight Arrow Connector 486">
                <a:extLst>
                  <a:ext uri="{FF2B5EF4-FFF2-40B4-BE49-F238E27FC236}">
                    <a16:creationId xmlns:a16="http://schemas.microsoft.com/office/drawing/2014/main" id="{058B793D-90A5-4B6F-9544-0394AB1F5403}"/>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8" name="Straight Arrow Connector 487">
                <a:extLst>
                  <a:ext uri="{FF2B5EF4-FFF2-40B4-BE49-F238E27FC236}">
                    <a16:creationId xmlns:a16="http://schemas.microsoft.com/office/drawing/2014/main" id="{D8FCCE01-4EBF-453C-AED6-CD9374C95D33}"/>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9" name="Straight Arrow Connector 488">
                <a:extLst>
                  <a:ext uri="{FF2B5EF4-FFF2-40B4-BE49-F238E27FC236}">
                    <a16:creationId xmlns:a16="http://schemas.microsoft.com/office/drawing/2014/main" id="{0DAF125F-2E0E-41FD-AF77-6015B902D97E}"/>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0" name="Straight Arrow Connector 489">
                <a:extLst>
                  <a:ext uri="{FF2B5EF4-FFF2-40B4-BE49-F238E27FC236}">
                    <a16:creationId xmlns:a16="http://schemas.microsoft.com/office/drawing/2014/main" id="{D9A76E39-8452-4DEA-90F3-7F961F21572E}"/>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9" name="Group 398">
              <a:extLst>
                <a:ext uri="{FF2B5EF4-FFF2-40B4-BE49-F238E27FC236}">
                  <a16:creationId xmlns:a16="http://schemas.microsoft.com/office/drawing/2014/main" id="{FD9F5A78-11AE-4555-8DFB-39CE9424D6C3}"/>
                </a:ext>
              </a:extLst>
            </p:cNvPr>
            <p:cNvGrpSpPr/>
            <p:nvPr/>
          </p:nvGrpSpPr>
          <p:grpSpPr>
            <a:xfrm>
              <a:off x="7316219" y="3686175"/>
              <a:ext cx="604136" cy="414894"/>
              <a:chOff x="7316219" y="3686175"/>
              <a:chExt cx="604136" cy="414894"/>
            </a:xfrm>
          </p:grpSpPr>
          <p:cxnSp>
            <p:nvCxnSpPr>
              <p:cNvPr id="483" name="Straight Arrow Connector 482">
                <a:extLst>
                  <a:ext uri="{FF2B5EF4-FFF2-40B4-BE49-F238E27FC236}">
                    <a16:creationId xmlns:a16="http://schemas.microsoft.com/office/drawing/2014/main" id="{F2A195C6-25B0-449B-82EC-445394532213}"/>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4" name="Straight Arrow Connector 483">
                <a:extLst>
                  <a:ext uri="{FF2B5EF4-FFF2-40B4-BE49-F238E27FC236}">
                    <a16:creationId xmlns:a16="http://schemas.microsoft.com/office/drawing/2014/main" id="{78DFEDC1-E7FC-4BA4-96BF-FEE22D066BED}"/>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5" name="Straight Arrow Connector 484">
                <a:extLst>
                  <a:ext uri="{FF2B5EF4-FFF2-40B4-BE49-F238E27FC236}">
                    <a16:creationId xmlns:a16="http://schemas.microsoft.com/office/drawing/2014/main" id="{0B4E7437-9653-4715-98A7-8A20306DD674}"/>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6" name="Straight Arrow Connector 485">
                <a:extLst>
                  <a:ext uri="{FF2B5EF4-FFF2-40B4-BE49-F238E27FC236}">
                    <a16:creationId xmlns:a16="http://schemas.microsoft.com/office/drawing/2014/main" id="{C6895F1D-2780-4388-90CE-F217D3E448F4}"/>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0" name="Group 399">
              <a:extLst>
                <a:ext uri="{FF2B5EF4-FFF2-40B4-BE49-F238E27FC236}">
                  <a16:creationId xmlns:a16="http://schemas.microsoft.com/office/drawing/2014/main" id="{092EE7DF-6AD1-46E1-995F-6AF50B3FB895}"/>
                </a:ext>
              </a:extLst>
            </p:cNvPr>
            <p:cNvGrpSpPr/>
            <p:nvPr/>
          </p:nvGrpSpPr>
          <p:grpSpPr>
            <a:xfrm>
              <a:off x="7187314" y="3540760"/>
              <a:ext cx="524126" cy="464424"/>
              <a:chOff x="7187314" y="3540760"/>
              <a:chExt cx="524126" cy="464424"/>
            </a:xfrm>
          </p:grpSpPr>
          <p:cxnSp>
            <p:nvCxnSpPr>
              <p:cNvPr id="459" name="Straight Arrow Connector 458">
                <a:extLst>
                  <a:ext uri="{FF2B5EF4-FFF2-40B4-BE49-F238E27FC236}">
                    <a16:creationId xmlns:a16="http://schemas.microsoft.com/office/drawing/2014/main" id="{A2A11710-3386-4D63-8382-68E92836669A}"/>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0" name="Straight Arrow Connector 479">
                <a:extLst>
                  <a:ext uri="{FF2B5EF4-FFF2-40B4-BE49-F238E27FC236}">
                    <a16:creationId xmlns:a16="http://schemas.microsoft.com/office/drawing/2014/main" id="{26982ECE-9FF7-46D3-94AF-1B5DC932E24E}"/>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1" name="Straight Arrow Connector 480">
                <a:extLst>
                  <a:ext uri="{FF2B5EF4-FFF2-40B4-BE49-F238E27FC236}">
                    <a16:creationId xmlns:a16="http://schemas.microsoft.com/office/drawing/2014/main" id="{EBAC8D11-6A43-4772-9265-B16C115DF5A0}"/>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2" name="Straight Arrow Connector 481">
                <a:extLst>
                  <a:ext uri="{FF2B5EF4-FFF2-40B4-BE49-F238E27FC236}">
                    <a16:creationId xmlns:a16="http://schemas.microsoft.com/office/drawing/2014/main" id="{2A80E21F-25EA-45F2-8C27-F7038B1B53BE}"/>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6" name="Group 425">
              <a:extLst>
                <a:ext uri="{FF2B5EF4-FFF2-40B4-BE49-F238E27FC236}">
                  <a16:creationId xmlns:a16="http://schemas.microsoft.com/office/drawing/2014/main" id="{05770B9A-4FF9-47C3-B37A-464B41A75C61}"/>
                </a:ext>
              </a:extLst>
            </p:cNvPr>
            <p:cNvGrpSpPr/>
            <p:nvPr/>
          </p:nvGrpSpPr>
          <p:grpSpPr>
            <a:xfrm>
              <a:off x="7398769" y="3885565"/>
              <a:ext cx="661286" cy="342504"/>
              <a:chOff x="7398769" y="3885565"/>
              <a:chExt cx="661286" cy="342504"/>
            </a:xfrm>
          </p:grpSpPr>
          <p:cxnSp>
            <p:nvCxnSpPr>
              <p:cNvPr id="427" name="Straight Arrow Connector 426">
                <a:extLst>
                  <a:ext uri="{FF2B5EF4-FFF2-40B4-BE49-F238E27FC236}">
                    <a16:creationId xmlns:a16="http://schemas.microsoft.com/office/drawing/2014/main" id="{68B1998D-BE1A-41C0-9CF2-E3E6F6063564}"/>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48" name="Straight Arrow Connector 447">
                <a:extLst>
                  <a:ext uri="{FF2B5EF4-FFF2-40B4-BE49-F238E27FC236}">
                    <a16:creationId xmlns:a16="http://schemas.microsoft.com/office/drawing/2014/main" id="{B7C729CB-C5D4-4E13-BB0A-B6A80F39ECCA}"/>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49" name="Straight Arrow Connector 448">
                <a:extLst>
                  <a:ext uri="{FF2B5EF4-FFF2-40B4-BE49-F238E27FC236}">
                    <a16:creationId xmlns:a16="http://schemas.microsoft.com/office/drawing/2014/main" id="{325C2EB7-E9D5-45CD-A617-12F99ECBF977}"/>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58" name="Straight Arrow Connector 457">
                <a:extLst>
                  <a:ext uri="{FF2B5EF4-FFF2-40B4-BE49-F238E27FC236}">
                    <a16:creationId xmlns:a16="http://schemas.microsoft.com/office/drawing/2014/main" id="{A9192249-F6D0-4F8F-91DA-3367CA970BC6}"/>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495" name="Group 494">
            <a:extLst>
              <a:ext uri="{FF2B5EF4-FFF2-40B4-BE49-F238E27FC236}">
                <a16:creationId xmlns:a16="http://schemas.microsoft.com/office/drawing/2014/main" id="{D8F6896D-926D-403C-ABDC-1F6B033BD27E}"/>
              </a:ext>
            </a:extLst>
          </p:cNvPr>
          <p:cNvGrpSpPr/>
          <p:nvPr/>
        </p:nvGrpSpPr>
        <p:grpSpPr>
          <a:xfrm>
            <a:off x="338664" y="3183763"/>
            <a:ext cx="1504106" cy="1003538"/>
            <a:chOff x="6861384" y="3307715"/>
            <a:chExt cx="1504106" cy="1003538"/>
          </a:xfrm>
        </p:grpSpPr>
        <p:grpSp>
          <p:nvGrpSpPr>
            <p:cNvPr id="496" name="Group 495">
              <a:extLst>
                <a:ext uri="{FF2B5EF4-FFF2-40B4-BE49-F238E27FC236}">
                  <a16:creationId xmlns:a16="http://schemas.microsoft.com/office/drawing/2014/main" id="{0B1F3D6C-A7A9-4D18-B582-E25664CFEBC3}"/>
                </a:ext>
              </a:extLst>
            </p:cNvPr>
            <p:cNvGrpSpPr/>
            <p:nvPr/>
          </p:nvGrpSpPr>
          <p:grpSpPr>
            <a:xfrm>
              <a:off x="6861384" y="3307715"/>
              <a:ext cx="555800" cy="458707"/>
              <a:chOff x="6861384" y="3307715"/>
              <a:chExt cx="555800" cy="458707"/>
            </a:xfrm>
          </p:grpSpPr>
          <p:cxnSp>
            <p:nvCxnSpPr>
              <p:cNvPr id="527" name="Straight Arrow Connector 526">
                <a:extLst>
                  <a:ext uri="{FF2B5EF4-FFF2-40B4-BE49-F238E27FC236}">
                    <a16:creationId xmlns:a16="http://schemas.microsoft.com/office/drawing/2014/main" id="{83BBFB91-9B9E-4407-9E96-C9DDF5144164}"/>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8" name="Straight Arrow Connector 527">
                <a:extLst>
                  <a:ext uri="{FF2B5EF4-FFF2-40B4-BE49-F238E27FC236}">
                    <a16:creationId xmlns:a16="http://schemas.microsoft.com/office/drawing/2014/main" id="{70518ADF-82D8-4B54-990B-DE5C336230CF}"/>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9" name="Straight Arrow Connector 528">
                <a:extLst>
                  <a:ext uri="{FF2B5EF4-FFF2-40B4-BE49-F238E27FC236}">
                    <a16:creationId xmlns:a16="http://schemas.microsoft.com/office/drawing/2014/main" id="{64738256-7D5C-42C9-B4DE-53A4DC90502C}"/>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31" name="Straight Arrow Connector 530">
                <a:extLst>
                  <a:ext uri="{FF2B5EF4-FFF2-40B4-BE49-F238E27FC236}">
                    <a16:creationId xmlns:a16="http://schemas.microsoft.com/office/drawing/2014/main" id="{B72D73A1-06FE-47CB-9EBD-E47A104BDEEE}"/>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7" name="Group 496">
              <a:extLst>
                <a:ext uri="{FF2B5EF4-FFF2-40B4-BE49-F238E27FC236}">
                  <a16:creationId xmlns:a16="http://schemas.microsoft.com/office/drawing/2014/main" id="{F0DDBA04-0C58-4935-B18B-8F7BA318E319}"/>
                </a:ext>
              </a:extLst>
            </p:cNvPr>
            <p:cNvGrpSpPr/>
            <p:nvPr/>
          </p:nvGrpSpPr>
          <p:grpSpPr>
            <a:xfrm>
              <a:off x="7685154" y="4033520"/>
              <a:ext cx="680336" cy="277733"/>
              <a:chOff x="7685154" y="4033520"/>
              <a:chExt cx="680336" cy="277733"/>
            </a:xfrm>
          </p:grpSpPr>
          <p:cxnSp>
            <p:nvCxnSpPr>
              <p:cNvPr id="522" name="Straight Arrow Connector 521">
                <a:extLst>
                  <a:ext uri="{FF2B5EF4-FFF2-40B4-BE49-F238E27FC236}">
                    <a16:creationId xmlns:a16="http://schemas.microsoft.com/office/drawing/2014/main" id="{750CAA41-E5E6-4BD2-8F68-9907A5506478}"/>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3" name="Straight Arrow Connector 522">
                <a:extLst>
                  <a:ext uri="{FF2B5EF4-FFF2-40B4-BE49-F238E27FC236}">
                    <a16:creationId xmlns:a16="http://schemas.microsoft.com/office/drawing/2014/main" id="{5FD343D2-C40A-4231-9962-1EA148AE0FF6}"/>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5" name="Straight Arrow Connector 524">
                <a:extLst>
                  <a:ext uri="{FF2B5EF4-FFF2-40B4-BE49-F238E27FC236}">
                    <a16:creationId xmlns:a16="http://schemas.microsoft.com/office/drawing/2014/main" id="{26ACCFF1-EC89-48F3-9D9E-253AF5B45E85}"/>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6" name="Straight Arrow Connector 525">
                <a:extLst>
                  <a:ext uri="{FF2B5EF4-FFF2-40B4-BE49-F238E27FC236}">
                    <a16:creationId xmlns:a16="http://schemas.microsoft.com/office/drawing/2014/main" id="{29415D84-B23C-41BF-B0F8-676F6C043A76}"/>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8" name="Group 497">
              <a:extLst>
                <a:ext uri="{FF2B5EF4-FFF2-40B4-BE49-F238E27FC236}">
                  <a16:creationId xmlns:a16="http://schemas.microsoft.com/office/drawing/2014/main" id="{03EE74B1-6F29-4304-A98E-26FE93D387A1}"/>
                </a:ext>
              </a:extLst>
            </p:cNvPr>
            <p:cNvGrpSpPr/>
            <p:nvPr/>
          </p:nvGrpSpPr>
          <p:grpSpPr>
            <a:xfrm>
              <a:off x="7445124" y="3519170"/>
              <a:ext cx="604136" cy="414894"/>
              <a:chOff x="7445124" y="3519170"/>
              <a:chExt cx="604136" cy="414894"/>
            </a:xfrm>
          </p:grpSpPr>
          <p:cxnSp>
            <p:nvCxnSpPr>
              <p:cNvPr id="518" name="Straight Arrow Connector 517">
                <a:extLst>
                  <a:ext uri="{FF2B5EF4-FFF2-40B4-BE49-F238E27FC236}">
                    <a16:creationId xmlns:a16="http://schemas.microsoft.com/office/drawing/2014/main" id="{34005AF4-837E-4A13-B817-29AB2D301DF8}"/>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9" name="Straight Arrow Connector 518">
                <a:extLst>
                  <a:ext uri="{FF2B5EF4-FFF2-40B4-BE49-F238E27FC236}">
                    <a16:creationId xmlns:a16="http://schemas.microsoft.com/office/drawing/2014/main" id="{8FE8B631-7188-4943-B3D8-92EED10540D5}"/>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0" name="Straight Arrow Connector 519">
                <a:extLst>
                  <a:ext uri="{FF2B5EF4-FFF2-40B4-BE49-F238E27FC236}">
                    <a16:creationId xmlns:a16="http://schemas.microsoft.com/office/drawing/2014/main" id="{CD612F7B-4E75-4FF6-8963-DCE71CF25D05}"/>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1" name="Straight Arrow Connector 520">
                <a:extLst>
                  <a:ext uri="{FF2B5EF4-FFF2-40B4-BE49-F238E27FC236}">
                    <a16:creationId xmlns:a16="http://schemas.microsoft.com/office/drawing/2014/main" id="{30E0C19E-89CE-49BA-8743-515EF79B12D7}"/>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9" name="Group 498">
              <a:extLst>
                <a:ext uri="{FF2B5EF4-FFF2-40B4-BE49-F238E27FC236}">
                  <a16:creationId xmlns:a16="http://schemas.microsoft.com/office/drawing/2014/main" id="{B0A4B895-91AC-48C5-89B6-D57553DF1C48}"/>
                </a:ext>
              </a:extLst>
            </p:cNvPr>
            <p:cNvGrpSpPr/>
            <p:nvPr/>
          </p:nvGrpSpPr>
          <p:grpSpPr>
            <a:xfrm>
              <a:off x="7226049" y="3326765"/>
              <a:ext cx="524126" cy="464424"/>
              <a:chOff x="7226049" y="3326765"/>
              <a:chExt cx="524126" cy="464424"/>
            </a:xfrm>
          </p:grpSpPr>
          <p:cxnSp>
            <p:nvCxnSpPr>
              <p:cNvPr id="513" name="Straight Arrow Connector 512">
                <a:extLst>
                  <a:ext uri="{FF2B5EF4-FFF2-40B4-BE49-F238E27FC236}">
                    <a16:creationId xmlns:a16="http://schemas.microsoft.com/office/drawing/2014/main" id="{7394F959-B7A3-431E-934F-5ADEE34ABE04}"/>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4" name="Straight Arrow Connector 513">
                <a:extLst>
                  <a:ext uri="{FF2B5EF4-FFF2-40B4-BE49-F238E27FC236}">
                    <a16:creationId xmlns:a16="http://schemas.microsoft.com/office/drawing/2014/main" id="{404D69C8-162A-46C4-8787-9C21A5DBA626}"/>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5" name="Straight Arrow Connector 514">
                <a:extLst>
                  <a:ext uri="{FF2B5EF4-FFF2-40B4-BE49-F238E27FC236}">
                    <a16:creationId xmlns:a16="http://schemas.microsoft.com/office/drawing/2014/main" id="{6D9D0BAF-72FB-4EB5-9818-9D6EEE0974D0}"/>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6" name="Straight Arrow Connector 515">
                <a:extLst>
                  <a:ext uri="{FF2B5EF4-FFF2-40B4-BE49-F238E27FC236}">
                    <a16:creationId xmlns:a16="http://schemas.microsoft.com/office/drawing/2014/main" id="{9E0E4E78-C8B5-4EAA-963F-5FED61F81A3B}"/>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00" name="Group 499">
              <a:extLst>
                <a:ext uri="{FF2B5EF4-FFF2-40B4-BE49-F238E27FC236}">
                  <a16:creationId xmlns:a16="http://schemas.microsoft.com/office/drawing/2014/main" id="{B9FB06AD-1C2D-4E2F-8FEE-33A84603B48A}"/>
                </a:ext>
              </a:extLst>
            </p:cNvPr>
            <p:cNvGrpSpPr/>
            <p:nvPr/>
          </p:nvGrpSpPr>
          <p:grpSpPr>
            <a:xfrm>
              <a:off x="7608954" y="3793490"/>
              <a:ext cx="661286" cy="342504"/>
              <a:chOff x="7608954" y="3793490"/>
              <a:chExt cx="661286" cy="342504"/>
            </a:xfrm>
          </p:grpSpPr>
          <p:cxnSp>
            <p:nvCxnSpPr>
              <p:cNvPr id="501" name="Straight Arrow Connector 500">
                <a:extLst>
                  <a:ext uri="{FF2B5EF4-FFF2-40B4-BE49-F238E27FC236}">
                    <a16:creationId xmlns:a16="http://schemas.microsoft.com/office/drawing/2014/main" id="{2851D7E5-0739-4BA1-8F06-979990C577E6}"/>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08" name="Straight Arrow Connector 507">
                <a:extLst>
                  <a:ext uri="{FF2B5EF4-FFF2-40B4-BE49-F238E27FC236}">
                    <a16:creationId xmlns:a16="http://schemas.microsoft.com/office/drawing/2014/main" id="{3F49ECDF-5D7B-4F9B-A545-731AFBC4C0FF}"/>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09" name="Straight Arrow Connector 508">
                <a:extLst>
                  <a:ext uri="{FF2B5EF4-FFF2-40B4-BE49-F238E27FC236}">
                    <a16:creationId xmlns:a16="http://schemas.microsoft.com/office/drawing/2014/main" id="{40DCF51D-5756-4946-BEC5-86CEB3A28683}"/>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1" name="Straight Arrow Connector 510">
                <a:extLst>
                  <a:ext uri="{FF2B5EF4-FFF2-40B4-BE49-F238E27FC236}">
                    <a16:creationId xmlns:a16="http://schemas.microsoft.com/office/drawing/2014/main" id="{EBAC2D42-8939-4729-9484-43FBB1D57BEF}"/>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32" name="Group 531">
            <a:extLst>
              <a:ext uri="{FF2B5EF4-FFF2-40B4-BE49-F238E27FC236}">
                <a16:creationId xmlns:a16="http://schemas.microsoft.com/office/drawing/2014/main" id="{BF22A5DD-7B22-4FF3-9DE4-8243E94CD332}"/>
              </a:ext>
            </a:extLst>
          </p:cNvPr>
          <p:cNvGrpSpPr/>
          <p:nvPr/>
        </p:nvGrpSpPr>
        <p:grpSpPr>
          <a:xfrm>
            <a:off x="235794" y="2880868"/>
            <a:ext cx="1888916" cy="1283573"/>
            <a:chOff x="6758514" y="3004820"/>
            <a:chExt cx="1888916" cy="1283573"/>
          </a:xfrm>
        </p:grpSpPr>
        <p:grpSp>
          <p:nvGrpSpPr>
            <p:cNvPr id="533" name="Group 532">
              <a:extLst>
                <a:ext uri="{FF2B5EF4-FFF2-40B4-BE49-F238E27FC236}">
                  <a16:creationId xmlns:a16="http://schemas.microsoft.com/office/drawing/2014/main" id="{F043B8AA-B9EC-4BEC-807A-4F7B0827A56E}"/>
                </a:ext>
              </a:extLst>
            </p:cNvPr>
            <p:cNvGrpSpPr/>
            <p:nvPr/>
          </p:nvGrpSpPr>
          <p:grpSpPr>
            <a:xfrm>
              <a:off x="7282564" y="3030855"/>
              <a:ext cx="524126" cy="464424"/>
              <a:chOff x="7282564" y="3030855"/>
              <a:chExt cx="524126" cy="464424"/>
            </a:xfrm>
          </p:grpSpPr>
          <p:cxnSp>
            <p:nvCxnSpPr>
              <p:cNvPr id="555" name="Straight Arrow Connector 554">
                <a:extLst>
                  <a:ext uri="{FF2B5EF4-FFF2-40B4-BE49-F238E27FC236}">
                    <a16:creationId xmlns:a16="http://schemas.microsoft.com/office/drawing/2014/main" id="{4AFE0A98-8144-4BDB-B7BA-82B712433300}"/>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6" name="Straight Arrow Connector 555">
                <a:extLst>
                  <a:ext uri="{FF2B5EF4-FFF2-40B4-BE49-F238E27FC236}">
                    <a16:creationId xmlns:a16="http://schemas.microsoft.com/office/drawing/2014/main" id="{6790E569-656B-4DCD-90E1-0E9A207C84BE}"/>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7" name="Straight Arrow Connector 556">
                <a:extLst>
                  <a:ext uri="{FF2B5EF4-FFF2-40B4-BE49-F238E27FC236}">
                    <a16:creationId xmlns:a16="http://schemas.microsoft.com/office/drawing/2014/main" id="{E9C7B159-2D76-448D-945A-808E8D48933A}"/>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8" name="Straight Arrow Connector 557">
                <a:extLst>
                  <a:ext uri="{FF2B5EF4-FFF2-40B4-BE49-F238E27FC236}">
                    <a16:creationId xmlns:a16="http://schemas.microsoft.com/office/drawing/2014/main" id="{36909814-5BF0-47BD-A8F9-F1AF96F9347F}"/>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4" name="Group 533">
              <a:extLst>
                <a:ext uri="{FF2B5EF4-FFF2-40B4-BE49-F238E27FC236}">
                  <a16:creationId xmlns:a16="http://schemas.microsoft.com/office/drawing/2014/main" id="{F40BFF2B-1CDC-45A5-9CEE-72BD44A8F55B}"/>
                </a:ext>
              </a:extLst>
            </p:cNvPr>
            <p:cNvGrpSpPr/>
            <p:nvPr/>
          </p:nvGrpSpPr>
          <p:grpSpPr>
            <a:xfrm>
              <a:off x="6758514" y="3004820"/>
              <a:ext cx="555800" cy="458707"/>
              <a:chOff x="6758514" y="3004820"/>
              <a:chExt cx="555800" cy="458707"/>
            </a:xfrm>
          </p:grpSpPr>
          <p:cxnSp>
            <p:nvCxnSpPr>
              <p:cNvPr id="551" name="Straight Arrow Connector 550">
                <a:extLst>
                  <a:ext uri="{FF2B5EF4-FFF2-40B4-BE49-F238E27FC236}">
                    <a16:creationId xmlns:a16="http://schemas.microsoft.com/office/drawing/2014/main" id="{0645822A-A87C-4962-9431-BD0C5726FA77}"/>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2" name="Straight Arrow Connector 551">
                <a:extLst>
                  <a:ext uri="{FF2B5EF4-FFF2-40B4-BE49-F238E27FC236}">
                    <a16:creationId xmlns:a16="http://schemas.microsoft.com/office/drawing/2014/main" id="{BBECC13C-4BDB-4C0A-8673-F156AF7F0524}"/>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3" name="Straight Arrow Connector 552">
                <a:extLst>
                  <a:ext uri="{FF2B5EF4-FFF2-40B4-BE49-F238E27FC236}">
                    <a16:creationId xmlns:a16="http://schemas.microsoft.com/office/drawing/2014/main" id="{DA13B480-06E0-404F-961A-F5B62298F1A2}"/>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4" name="Straight Arrow Connector 553">
                <a:extLst>
                  <a:ext uri="{FF2B5EF4-FFF2-40B4-BE49-F238E27FC236}">
                    <a16:creationId xmlns:a16="http://schemas.microsoft.com/office/drawing/2014/main" id="{0F7368BE-C1E6-43D2-95EB-ECF09A5FF129}"/>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5" name="Group 534">
              <a:extLst>
                <a:ext uri="{FF2B5EF4-FFF2-40B4-BE49-F238E27FC236}">
                  <a16:creationId xmlns:a16="http://schemas.microsoft.com/office/drawing/2014/main" id="{3B62A0B2-475E-41F3-8C9C-11A179A7EB2B}"/>
                </a:ext>
              </a:extLst>
            </p:cNvPr>
            <p:cNvGrpSpPr/>
            <p:nvPr/>
          </p:nvGrpSpPr>
          <p:grpSpPr>
            <a:xfrm>
              <a:off x="7607049" y="3303905"/>
              <a:ext cx="604136" cy="414894"/>
              <a:chOff x="7607049" y="3303905"/>
              <a:chExt cx="604136" cy="414894"/>
            </a:xfrm>
          </p:grpSpPr>
          <p:cxnSp>
            <p:nvCxnSpPr>
              <p:cNvPr id="547" name="Straight Arrow Connector 546">
                <a:extLst>
                  <a:ext uri="{FF2B5EF4-FFF2-40B4-BE49-F238E27FC236}">
                    <a16:creationId xmlns:a16="http://schemas.microsoft.com/office/drawing/2014/main" id="{C535AF38-F615-48FF-86C6-B06D067E114F}"/>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8" name="Straight Arrow Connector 547">
                <a:extLst>
                  <a:ext uri="{FF2B5EF4-FFF2-40B4-BE49-F238E27FC236}">
                    <a16:creationId xmlns:a16="http://schemas.microsoft.com/office/drawing/2014/main" id="{1EC00A60-180C-4581-93D5-55BA6A783E89}"/>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9" name="Straight Arrow Connector 548">
                <a:extLst>
                  <a:ext uri="{FF2B5EF4-FFF2-40B4-BE49-F238E27FC236}">
                    <a16:creationId xmlns:a16="http://schemas.microsoft.com/office/drawing/2014/main" id="{FD2BCC62-EAC9-4402-8988-68F37E119D13}"/>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0" name="Straight Arrow Connector 549">
                <a:extLst>
                  <a:ext uri="{FF2B5EF4-FFF2-40B4-BE49-F238E27FC236}">
                    <a16:creationId xmlns:a16="http://schemas.microsoft.com/office/drawing/2014/main" id="{33EC0486-B78F-4B2A-8014-FF48EF50D057}"/>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6" name="Group 535">
              <a:extLst>
                <a:ext uri="{FF2B5EF4-FFF2-40B4-BE49-F238E27FC236}">
                  <a16:creationId xmlns:a16="http://schemas.microsoft.com/office/drawing/2014/main" id="{CCE28EA7-DEED-4A87-ACDD-D4191C8DCDF7}"/>
                </a:ext>
              </a:extLst>
            </p:cNvPr>
            <p:cNvGrpSpPr/>
            <p:nvPr/>
          </p:nvGrpSpPr>
          <p:grpSpPr>
            <a:xfrm>
              <a:off x="7848984" y="3686810"/>
              <a:ext cx="661286" cy="342504"/>
              <a:chOff x="7848984" y="3686810"/>
              <a:chExt cx="661286" cy="342504"/>
            </a:xfrm>
          </p:grpSpPr>
          <p:cxnSp>
            <p:nvCxnSpPr>
              <p:cNvPr id="543" name="Straight Arrow Connector 542">
                <a:extLst>
                  <a:ext uri="{FF2B5EF4-FFF2-40B4-BE49-F238E27FC236}">
                    <a16:creationId xmlns:a16="http://schemas.microsoft.com/office/drawing/2014/main" id="{67773C67-7EE7-4E18-92B2-1A9B536EF041}"/>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4" name="Straight Arrow Connector 543">
                <a:extLst>
                  <a:ext uri="{FF2B5EF4-FFF2-40B4-BE49-F238E27FC236}">
                    <a16:creationId xmlns:a16="http://schemas.microsoft.com/office/drawing/2014/main" id="{33E7ABD5-16E5-4172-B15A-48F65481BE9A}"/>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5" name="Straight Arrow Connector 544">
                <a:extLst>
                  <a:ext uri="{FF2B5EF4-FFF2-40B4-BE49-F238E27FC236}">
                    <a16:creationId xmlns:a16="http://schemas.microsoft.com/office/drawing/2014/main" id="{F998DC88-6FD0-45E5-838F-67DA5B74A37B}"/>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6" name="Straight Arrow Connector 545">
                <a:extLst>
                  <a:ext uri="{FF2B5EF4-FFF2-40B4-BE49-F238E27FC236}">
                    <a16:creationId xmlns:a16="http://schemas.microsoft.com/office/drawing/2014/main" id="{B470A0DF-1D38-40AC-B95E-4C7899146D1F}"/>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7" name="Group 536">
              <a:extLst>
                <a:ext uri="{FF2B5EF4-FFF2-40B4-BE49-F238E27FC236}">
                  <a16:creationId xmlns:a16="http://schemas.microsoft.com/office/drawing/2014/main" id="{F7D6DEA9-C94D-4504-AE9F-21BF64ACC567}"/>
                </a:ext>
              </a:extLst>
            </p:cNvPr>
            <p:cNvGrpSpPr/>
            <p:nvPr/>
          </p:nvGrpSpPr>
          <p:grpSpPr>
            <a:xfrm>
              <a:off x="7967094" y="4010660"/>
              <a:ext cx="680336" cy="277733"/>
              <a:chOff x="7967094" y="4010660"/>
              <a:chExt cx="680336" cy="277733"/>
            </a:xfrm>
          </p:grpSpPr>
          <p:cxnSp>
            <p:nvCxnSpPr>
              <p:cNvPr id="538" name="Straight Arrow Connector 537">
                <a:extLst>
                  <a:ext uri="{FF2B5EF4-FFF2-40B4-BE49-F238E27FC236}">
                    <a16:creationId xmlns:a16="http://schemas.microsoft.com/office/drawing/2014/main" id="{E69C6746-E979-473D-9AF5-A4029F550A9B}"/>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0" name="Straight Arrow Connector 539">
                <a:extLst>
                  <a:ext uri="{FF2B5EF4-FFF2-40B4-BE49-F238E27FC236}">
                    <a16:creationId xmlns:a16="http://schemas.microsoft.com/office/drawing/2014/main" id="{61F8C50C-B706-4C99-8EBD-7ABC6D3EBF35}"/>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1" name="Straight Arrow Connector 540">
                <a:extLst>
                  <a:ext uri="{FF2B5EF4-FFF2-40B4-BE49-F238E27FC236}">
                    <a16:creationId xmlns:a16="http://schemas.microsoft.com/office/drawing/2014/main" id="{4A6FDDBD-4DCB-4B20-825E-ADEBBFF19A19}"/>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2" name="Straight Arrow Connector 541">
                <a:extLst>
                  <a:ext uri="{FF2B5EF4-FFF2-40B4-BE49-F238E27FC236}">
                    <a16:creationId xmlns:a16="http://schemas.microsoft.com/office/drawing/2014/main" id="{B9439B18-5915-428D-BCE6-6136695F8878}"/>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59" name="Group 558">
            <a:extLst>
              <a:ext uri="{FF2B5EF4-FFF2-40B4-BE49-F238E27FC236}">
                <a16:creationId xmlns:a16="http://schemas.microsoft.com/office/drawing/2014/main" id="{232A52C8-B446-4B44-83B2-CB5981017F62}"/>
              </a:ext>
            </a:extLst>
          </p:cNvPr>
          <p:cNvGrpSpPr/>
          <p:nvPr/>
        </p:nvGrpSpPr>
        <p:grpSpPr>
          <a:xfrm>
            <a:off x="117684" y="2524633"/>
            <a:ext cx="2370881" cy="1611233"/>
            <a:chOff x="6640404" y="2648585"/>
            <a:chExt cx="2370881" cy="1611233"/>
          </a:xfrm>
        </p:grpSpPr>
        <p:grpSp>
          <p:nvGrpSpPr>
            <p:cNvPr id="560" name="Group 559">
              <a:extLst>
                <a:ext uri="{FF2B5EF4-FFF2-40B4-BE49-F238E27FC236}">
                  <a16:creationId xmlns:a16="http://schemas.microsoft.com/office/drawing/2014/main" id="{E445998B-37B5-4586-B94E-6D57E54444D4}"/>
                </a:ext>
              </a:extLst>
            </p:cNvPr>
            <p:cNvGrpSpPr/>
            <p:nvPr/>
          </p:nvGrpSpPr>
          <p:grpSpPr>
            <a:xfrm>
              <a:off x="7345429" y="2703830"/>
              <a:ext cx="524126" cy="464424"/>
              <a:chOff x="7345429" y="2703830"/>
              <a:chExt cx="524126" cy="464424"/>
            </a:xfrm>
          </p:grpSpPr>
          <p:cxnSp>
            <p:nvCxnSpPr>
              <p:cNvPr id="581" name="Straight Arrow Connector 580">
                <a:extLst>
                  <a:ext uri="{FF2B5EF4-FFF2-40B4-BE49-F238E27FC236}">
                    <a16:creationId xmlns:a16="http://schemas.microsoft.com/office/drawing/2014/main" id="{8ABFE646-5E54-4FA0-BD10-3E8B0B68F1C0}"/>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2" name="Straight Arrow Connector 581">
                <a:extLst>
                  <a:ext uri="{FF2B5EF4-FFF2-40B4-BE49-F238E27FC236}">
                    <a16:creationId xmlns:a16="http://schemas.microsoft.com/office/drawing/2014/main" id="{2965A4AE-EDA2-404F-A1DF-9A432B62BB15}"/>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3" name="Straight Arrow Connector 582">
                <a:extLst>
                  <a:ext uri="{FF2B5EF4-FFF2-40B4-BE49-F238E27FC236}">
                    <a16:creationId xmlns:a16="http://schemas.microsoft.com/office/drawing/2014/main" id="{BAE5965F-95F1-415E-9D2C-3D6D50DD1F91}"/>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4" name="Straight Arrow Connector 583">
                <a:extLst>
                  <a:ext uri="{FF2B5EF4-FFF2-40B4-BE49-F238E27FC236}">
                    <a16:creationId xmlns:a16="http://schemas.microsoft.com/office/drawing/2014/main" id="{3E8F5967-6F0A-4B35-AF68-FF2EAFDC155D}"/>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1" name="Group 560">
              <a:extLst>
                <a:ext uri="{FF2B5EF4-FFF2-40B4-BE49-F238E27FC236}">
                  <a16:creationId xmlns:a16="http://schemas.microsoft.com/office/drawing/2014/main" id="{46275A9C-6476-45EC-B43D-03DD8DEA604D}"/>
                </a:ext>
              </a:extLst>
            </p:cNvPr>
            <p:cNvGrpSpPr/>
            <p:nvPr/>
          </p:nvGrpSpPr>
          <p:grpSpPr>
            <a:xfrm>
              <a:off x="6640404" y="2648585"/>
              <a:ext cx="555800" cy="458707"/>
              <a:chOff x="6640404" y="2648585"/>
              <a:chExt cx="555800" cy="458707"/>
            </a:xfrm>
          </p:grpSpPr>
          <p:cxnSp>
            <p:nvCxnSpPr>
              <p:cNvPr id="577" name="Straight Arrow Connector 576">
                <a:extLst>
                  <a:ext uri="{FF2B5EF4-FFF2-40B4-BE49-F238E27FC236}">
                    <a16:creationId xmlns:a16="http://schemas.microsoft.com/office/drawing/2014/main" id="{0CAF77E2-F00A-4C18-9AD8-085C6FC94C2A}"/>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8" name="Straight Arrow Connector 577">
                <a:extLst>
                  <a:ext uri="{FF2B5EF4-FFF2-40B4-BE49-F238E27FC236}">
                    <a16:creationId xmlns:a16="http://schemas.microsoft.com/office/drawing/2014/main" id="{A8DAA0F4-D974-4B42-9615-6303778FB8D8}"/>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9" name="Straight Arrow Connector 578">
                <a:extLst>
                  <a:ext uri="{FF2B5EF4-FFF2-40B4-BE49-F238E27FC236}">
                    <a16:creationId xmlns:a16="http://schemas.microsoft.com/office/drawing/2014/main" id="{B092FFB7-A5BC-4EB2-95A7-9A2B024B8AD7}"/>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0" name="Straight Arrow Connector 579">
                <a:extLst>
                  <a:ext uri="{FF2B5EF4-FFF2-40B4-BE49-F238E27FC236}">
                    <a16:creationId xmlns:a16="http://schemas.microsoft.com/office/drawing/2014/main" id="{24DEA59A-38BB-4ABC-B929-9A94C456CF21}"/>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2" name="Group 561">
              <a:extLst>
                <a:ext uri="{FF2B5EF4-FFF2-40B4-BE49-F238E27FC236}">
                  <a16:creationId xmlns:a16="http://schemas.microsoft.com/office/drawing/2014/main" id="{73D84787-87B1-4DEE-A9D4-ADC0D14307A6}"/>
                </a:ext>
              </a:extLst>
            </p:cNvPr>
            <p:cNvGrpSpPr/>
            <p:nvPr/>
          </p:nvGrpSpPr>
          <p:grpSpPr>
            <a:xfrm>
              <a:off x="7801359" y="3046730"/>
              <a:ext cx="604136" cy="414894"/>
              <a:chOff x="7801359" y="3046730"/>
              <a:chExt cx="604136" cy="414894"/>
            </a:xfrm>
          </p:grpSpPr>
          <p:cxnSp>
            <p:nvCxnSpPr>
              <p:cNvPr id="573" name="Straight Arrow Connector 572">
                <a:extLst>
                  <a:ext uri="{FF2B5EF4-FFF2-40B4-BE49-F238E27FC236}">
                    <a16:creationId xmlns:a16="http://schemas.microsoft.com/office/drawing/2014/main" id="{86ACF697-85F6-40C0-813C-521D5C3AB60C}"/>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4" name="Straight Arrow Connector 573">
                <a:extLst>
                  <a:ext uri="{FF2B5EF4-FFF2-40B4-BE49-F238E27FC236}">
                    <a16:creationId xmlns:a16="http://schemas.microsoft.com/office/drawing/2014/main" id="{09C1050F-68F0-423F-9BAB-610ADA33AABE}"/>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5" name="Straight Arrow Connector 574">
                <a:extLst>
                  <a:ext uri="{FF2B5EF4-FFF2-40B4-BE49-F238E27FC236}">
                    <a16:creationId xmlns:a16="http://schemas.microsoft.com/office/drawing/2014/main" id="{59A2EB73-084F-4203-8BAF-242BF4B40757}"/>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6" name="Straight Arrow Connector 575">
                <a:extLst>
                  <a:ext uri="{FF2B5EF4-FFF2-40B4-BE49-F238E27FC236}">
                    <a16:creationId xmlns:a16="http://schemas.microsoft.com/office/drawing/2014/main" id="{8B0B2547-4645-4ACC-92FC-ED30A8C99B0C}"/>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3" name="Group 562">
              <a:extLst>
                <a:ext uri="{FF2B5EF4-FFF2-40B4-BE49-F238E27FC236}">
                  <a16:creationId xmlns:a16="http://schemas.microsoft.com/office/drawing/2014/main" id="{C8BDEC2A-8F39-4A1B-A9A9-834D32BEF220}"/>
                </a:ext>
              </a:extLst>
            </p:cNvPr>
            <p:cNvGrpSpPr/>
            <p:nvPr/>
          </p:nvGrpSpPr>
          <p:grpSpPr>
            <a:xfrm>
              <a:off x="8138544" y="3557270"/>
              <a:ext cx="661286" cy="342504"/>
              <a:chOff x="8138544" y="3557270"/>
              <a:chExt cx="661286" cy="342504"/>
            </a:xfrm>
          </p:grpSpPr>
          <p:cxnSp>
            <p:nvCxnSpPr>
              <p:cNvPr id="569" name="Straight Arrow Connector 568">
                <a:extLst>
                  <a:ext uri="{FF2B5EF4-FFF2-40B4-BE49-F238E27FC236}">
                    <a16:creationId xmlns:a16="http://schemas.microsoft.com/office/drawing/2014/main" id="{FAEE10FC-59DC-419D-B7CF-13C31BD38679}"/>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0" name="Straight Arrow Connector 569">
                <a:extLst>
                  <a:ext uri="{FF2B5EF4-FFF2-40B4-BE49-F238E27FC236}">
                    <a16:creationId xmlns:a16="http://schemas.microsoft.com/office/drawing/2014/main" id="{94F2994F-BF28-4ACD-9DE2-188B6ADE2F94}"/>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1" name="Straight Arrow Connector 570">
                <a:extLst>
                  <a:ext uri="{FF2B5EF4-FFF2-40B4-BE49-F238E27FC236}">
                    <a16:creationId xmlns:a16="http://schemas.microsoft.com/office/drawing/2014/main" id="{F5635526-6DED-4FD5-AA2C-8149D76FD4F6}"/>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2" name="Straight Arrow Connector 571">
                <a:extLst>
                  <a:ext uri="{FF2B5EF4-FFF2-40B4-BE49-F238E27FC236}">
                    <a16:creationId xmlns:a16="http://schemas.microsoft.com/office/drawing/2014/main" id="{BC505EA2-CE17-4CE3-BC9F-16DA325CE61C}"/>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4" name="Group 563">
              <a:extLst>
                <a:ext uri="{FF2B5EF4-FFF2-40B4-BE49-F238E27FC236}">
                  <a16:creationId xmlns:a16="http://schemas.microsoft.com/office/drawing/2014/main" id="{D3CAB314-0643-4DB6-9398-CFC34EC0D095}"/>
                </a:ext>
              </a:extLst>
            </p:cNvPr>
            <p:cNvGrpSpPr/>
            <p:nvPr/>
          </p:nvGrpSpPr>
          <p:grpSpPr>
            <a:xfrm>
              <a:off x="8330949" y="3982085"/>
              <a:ext cx="680336" cy="277733"/>
              <a:chOff x="8330949" y="3982085"/>
              <a:chExt cx="680336" cy="277733"/>
            </a:xfrm>
          </p:grpSpPr>
          <p:cxnSp>
            <p:nvCxnSpPr>
              <p:cNvPr id="565" name="Straight Arrow Connector 564">
                <a:extLst>
                  <a:ext uri="{FF2B5EF4-FFF2-40B4-BE49-F238E27FC236}">
                    <a16:creationId xmlns:a16="http://schemas.microsoft.com/office/drawing/2014/main" id="{199E8EB1-BC53-4B73-8676-BD63A9594B16}"/>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66" name="Straight Arrow Connector 565">
                <a:extLst>
                  <a:ext uri="{FF2B5EF4-FFF2-40B4-BE49-F238E27FC236}">
                    <a16:creationId xmlns:a16="http://schemas.microsoft.com/office/drawing/2014/main" id="{202F44AC-3002-4D82-98B8-2BDC599876F9}"/>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67" name="Straight Arrow Connector 566">
                <a:extLst>
                  <a:ext uri="{FF2B5EF4-FFF2-40B4-BE49-F238E27FC236}">
                    <a16:creationId xmlns:a16="http://schemas.microsoft.com/office/drawing/2014/main" id="{2618FD91-6E66-4D84-803E-4AB237550B64}"/>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68" name="Straight Arrow Connector 567">
                <a:extLst>
                  <a:ext uri="{FF2B5EF4-FFF2-40B4-BE49-F238E27FC236}">
                    <a16:creationId xmlns:a16="http://schemas.microsoft.com/office/drawing/2014/main" id="{F02C2EDC-A46A-4C2E-A0BC-64626A219B2B}"/>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60" name="Group 59">
            <a:extLst>
              <a:ext uri="{FF2B5EF4-FFF2-40B4-BE49-F238E27FC236}">
                <a16:creationId xmlns:a16="http://schemas.microsoft.com/office/drawing/2014/main" id="{A266E98A-F991-47A0-BF94-4073595DC946}"/>
              </a:ext>
            </a:extLst>
          </p:cNvPr>
          <p:cNvGrpSpPr/>
          <p:nvPr/>
        </p:nvGrpSpPr>
        <p:grpSpPr>
          <a:xfrm>
            <a:off x="11065084" y="-2123413"/>
            <a:ext cx="2370881" cy="2370062"/>
            <a:chOff x="11065084" y="-2123413"/>
            <a:chExt cx="2370881" cy="2370062"/>
          </a:xfrm>
        </p:grpSpPr>
        <p:pic>
          <p:nvPicPr>
            <p:cNvPr id="585" name="Picture 584">
              <a:extLst>
                <a:ext uri="{FF2B5EF4-FFF2-40B4-BE49-F238E27FC236}">
                  <a16:creationId xmlns:a16="http://schemas.microsoft.com/office/drawing/2014/main" id="{355046FF-8149-4ECE-AF6B-7342D18105C2}"/>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2675" b="97239" l="1153" r="98002">
                          <a14:foregroundMark x1="38970" y1="51079" x2="22752" y2="44694"/>
                          <a14:foregroundMark x1="22752" y1="44694" x2="15219" y2="58499"/>
                          <a14:foregroundMark x1="15219" y1="58499" x2="33282" y2="80242"/>
                          <a14:foregroundMark x1="33282" y1="80242" x2="37894" y2="49612"/>
                          <a14:foregroundMark x1="37894" y1="49612" x2="31437" y2="45125"/>
                          <a14:foregroundMark x1="50115" y1="90682" x2="30515" y2="94564"/>
                          <a14:foregroundMark x1="30515" y1="94564" x2="15988" y2="82226"/>
                          <a14:foregroundMark x1="15988" y1="82226" x2="6995" y2="59016"/>
                          <a14:foregroundMark x1="6995" y1="59016" x2="7840" y2="40725"/>
                          <a14:foregroundMark x1="7840" y1="40725" x2="20984" y2="49612"/>
                          <a14:foregroundMark x1="20984" y1="49612" x2="34589" y2="86626"/>
                          <a14:foregroundMark x1="34589" y1="86626" x2="51191" y2="91803"/>
                          <a14:foregroundMark x1="51191" y1="91803" x2="52498" y2="90940"/>
                          <a14:foregroundMark x1="5304" y1="43572" x2="6918" y2="60656"/>
                          <a14:foregroundMark x1="6918" y1="60656" x2="6687" y2="43831"/>
                          <a14:foregroundMark x1="2306" y1="49525" x2="2229" y2="47972"/>
                          <a14:foregroundMark x1="29669" y1="97325" x2="27440" y2="97325"/>
                          <a14:foregroundMark x1="94005" y1="67645" x2="94005" y2="69025"/>
                          <a14:foregroundMark x1="97694" y1="63589" x2="98078" y2="63158"/>
                          <a14:foregroundMark x1="57187" y1="7248" x2="61107" y2="7075"/>
                          <a14:foregroundMark x1="57494" y1="3624" x2="50884" y2="2675"/>
                          <a14:foregroundMark x1="33590" y1="16997" x2="37586" y2="14754"/>
                          <a14:foregroundMark x1="23290" y1="22951" x2="26979" y2="21053"/>
                          <a14:foregroundMark x1="9762" y1="32183" x2="13451" y2="29853"/>
                          <a14:foregroundMark x1="11222" y1="31406" x2="8148" y2="33477"/>
                          <a14:foregroundMark x1="1153" y1="48490" x2="1153" y2="59965"/>
                          <a14:foregroundMark x1="30361" y1="57981" x2="22829" y2="69629"/>
                          <a14:foregroundMark x1="22829" y1="69629" x2="27440" y2="54789"/>
                          <a14:foregroundMark x1="27440" y1="54789" x2="26979" y2="54616"/>
                        </a14:backgroundRemoval>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11070786" y="-1451443"/>
              <a:ext cx="1906141" cy="1698092"/>
            </a:xfrm>
            <a:prstGeom prst="rect">
              <a:avLst/>
            </a:prstGeom>
          </p:spPr>
        </p:pic>
        <p:cxnSp>
          <p:nvCxnSpPr>
            <p:cNvPr id="586" name="Straight Arrow Connector 585">
              <a:extLst>
                <a:ext uri="{FF2B5EF4-FFF2-40B4-BE49-F238E27FC236}">
                  <a16:creationId xmlns:a16="http://schemas.microsoft.com/office/drawing/2014/main" id="{A9095D1D-273D-450A-A663-1ACAD91483FC}"/>
                </a:ext>
              </a:extLst>
            </p:cNvPr>
            <p:cNvCxnSpPr>
              <a:cxnSpLocks/>
            </p:cNvCxnSpPr>
            <p:nvPr/>
          </p:nvCxnSpPr>
          <p:spPr>
            <a:xfrm flipV="1">
              <a:off x="11547862" y="-922020"/>
              <a:ext cx="1142613" cy="51840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587" name="Group 586">
              <a:extLst>
                <a:ext uri="{FF2B5EF4-FFF2-40B4-BE49-F238E27FC236}">
                  <a16:creationId xmlns:a16="http://schemas.microsoft.com/office/drawing/2014/main" id="{D7C0285F-6F31-4A9B-B924-BAADF117018B}"/>
                </a:ext>
              </a:extLst>
            </p:cNvPr>
            <p:cNvGrpSpPr/>
            <p:nvPr/>
          </p:nvGrpSpPr>
          <p:grpSpPr>
            <a:xfrm>
              <a:off x="11428939" y="-1027430"/>
              <a:ext cx="911016" cy="616189"/>
              <a:chOff x="7004259" y="3727450"/>
              <a:chExt cx="911016" cy="616189"/>
            </a:xfrm>
          </p:grpSpPr>
          <p:grpSp>
            <p:nvGrpSpPr>
              <p:cNvPr id="588" name="Group 587">
                <a:extLst>
                  <a:ext uri="{FF2B5EF4-FFF2-40B4-BE49-F238E27FC236}">
                    <a16:creationId xmlns:a16="http://schemas.microsoft.com/office/drawing/2014/main" id="{E51903FF-744E-4A63-8070-AFFF723DE71A}"/>
                  </a:ext>
                </a:extLst>
              </p:cNvPr>
              <p:cNvGrpSpPr/>
              <p:nvPr/>
            </p:nvGrpSpPr>
            <p:grpSpPr>
              <a:xfrm>
                <a:off x="7004259" y="3727450"/>
                <a:ext cx="555800" cy="458707"/>
                <a:chOff x="7004259" y="3727450"/>
                <a:chExt cx="555800" cy="458707"/>
              </a:xfrm>
            </p:grpSpPr>
            <p:cxnSp>
              <p:nvCxnSpPr>
                <p:cNvPr id="609" name="Straight Arrow Connector 608">
                  <a:extLst>
                    <a:ext uri="{FF2B5EF4-FFF2-40B4-BE49-F238E27FC236}">
                      <a16:creationId xmlns:a16="http://schemas.microsoft.com/office/drawing/2014/main" id="{304729B7-46A8-4BC0-8089-BB34A332D520}"/>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10" name="Straight Arrow Connector 609">
                  <a:extLst>
                    <a:ext uri="{FF2B5EF4-FFF2-40B4-BE49-F238E27FC236}">
                      <a16:creationId xmlns:a16="http://schemas.microsoft.com/office/drawing/2014/main" id="{7423E5EE-F07F-45AF-8948-6A25220349CC}"/>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11" name="Straight Arrow Connector 610">
                  <a:extLst>
                    <a:ext uri="{FF2B5EF4-FFF2-40B4-BE49-F238E27FC236}">
                      <a16:creationId xmlns:a16="http://schemas.microsoft.com/office/drawing/2014/main" id="{A17FD3CE-7E0C-427C-9914-EF38CAC18946}"/>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12" name="Straight Arrow Connector 611">
                  <a:extLst>
                    <a:ext uri="{FF2B5EF4-FFF2-40B4-BE49-F238E27FC236}">
                      <a16:creationId xmlns:a16="http://schemas.microsoft.com/office/drawing/2014/main" id="{E29EDBAD-D6CD-47C8-BF78-58BF7F60A94A}"/>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9" name="Group 588">
                <a:extLst>
                  <a:ext uri="{FF2B5EF4-FFF2-40B4-BE49-F238E27FC236}">
                    <a16:creationId xmlns:a16="http://schemas.microsoft.com/office/drawing/2014/main" id="{F1384783-0E34-4D75-B4EA-E528810D6938}"/>
                  </a:ext>
                </a:extLst>
              </p:cNvPr>
              <p:cNvGrpSpPr/>
              <p:nvPr/>
            </p:nvGrpSpPr>
            <p:grpSpPr>
              <a:xfrm>
                <a:off x="7234939" y="4065905"/>
                <a:ext cx="680336" cy="277734"/>
                <a:chOff x="7234939" y="4065905"/>
                <a:chExt cx="680336" cy="277734"/>
              </a:xfrm>
            </p:grpSpPr>
            <p:cxnSp>
              <p:nvCxnSpPr>
                <p:cNvPr id="605" name="Straight Arrow Connector 604">
                  <a:extLst>
                    <a:ext uri="{FF2B5EF4-FFF2-40B4-BE49-F238E27FC236}">
                      <a16:creationId xmlns:a16="http://schemas.microsoft.com/office/drawing/2014/main" id="{E3C01ABB-001D-4B6B-B0E7-A6A6C04A99DC}"/>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6" name="Straight Arrow Connector 605">
                  <a:extLst>
                    <a:ext uri="{FF2B5EF4-FFF2-40B4-BE49-F238E27FC236}">
                      <a16:creationId xmlns:a16="http://schemas.microsoft.com/office/drawing/2014/main" id="{C74A7325-2870-490B-98B1-0D72624DF8A7}"/>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7" name="Straight Arrow Connector 606">
                  <a:extLst>
                    <a:ext uri="{FF2B5EF4-FFF2-40B4-BE49-F238E27FC236}">
                      <a16:creationId xmlns:a16="http://schemas.microsoft.com/office/drawing/2014/main" id="{9D8710E7-9280-4F92-BFBE-33790018CC00}"/>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8" name="Straight Arrow Connector 607">
                  <a:extLst>
                    <a:ext uri="{FF2B5EF4-FFF2-40B4-BE49-F238E27FC236}">
                      <a16:creationId xmlns:a16="http://schemas.microsoft.com/office/drawing/2014/main" id="{0BE4696B-DB8C-4539-AB50-5E453529977E}"/>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0" name="Group 589">
                <a:extLst>
                  <a:ext uri="{FF2B5EF4-FFF2-40B4-BE49-F238E27FC236}">
                    <a16:creationId xmlns:a16="http://schemas.microsoft.com/office/drawing/2014/main" id="{B28EAC79-C23D-4305-80C7-6177977D1065}"/>
                  </a:ext>
                </a:extLst>
              </p:cNvPr>
              <p:cNvGrpSpPr/>
              <p:nvPr/>
            </p:nvGrpSpPr>
            <p:grpSpPr>
              <a:xfrm>
                <a:off x="7196839" y="3847465"/>
                <a:ext cx="604136" cy="414894"/>
                <a:chOff x="7196839" y="3847465"/>
                <a:chExt cx="604136" cy="414894"/>
              </a:xfrm>
            </p:grpSpPr>
            <p:cxnSp>
              <p:nvCxnSpPr>
                <p:cNvPr id="601" name="Straight Arrow Connector 600">
                  <a:extLst>
                    <a:ext uri="{FF2B5EF4-FFF2-40B4-BE49-F238E27FC236}">
                      <a16:creationId xmlns:a16="http://schemas.microsoft.com/office/drawing/2014/main" id="{246B82A6-C3FC-4877-9B0A-4D88F7289147}"/>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2" name="Straight Arrow Connector 601">
                  <a:extLst>
                    <a:ext uri="{FF2B5EF4-FFF2-40B4-BE49-F238E27FC236}">
                      <a16:creationId xmlns:a16="http://schemas.microsoft.com/office/drawing/2014/main" id="{F0D018A9-C582-4EE6-A120-AB252823C5ED}"/>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3" name="Straight Arrow Connector 602">
                  <a:extLst>
                    <a:ext uri="{FF2B5EF4-FFF2-40B4-BE49-F238E27FC236}">
                      <a16:creationId xmlns:a16="http://schemas.microsoft.com/office/drawing/2014/main" id="{0F2D1142-2854-4255-9F97-063684B77BAF}"/>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4" name="Straight Arrow Connector 603">
                  <a:extLst>
                    <a:ext uri="{FF2B5EF4-FFF2-40B4-BE49-F238E27FC236}">
                      <a16:creationId xmlns:a16="http://schemas.microsoft.com/office/drawing/2014/main" id="{27327E48-9A35-4E17-A157-A59C506C9392}"/>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1" name="Group 590">
                <a:extLst>
                  <a:ext uri="{FF2B5EF4-FFF2-40B4-BE49-F238E27FC236}">
                    <a16:creationId xmlns:a16="http://schemas.microsoft.com/office/drawing/2014/main" id="{6782A92C-4ABF-4E7F-90B0-9F959C2E8087}"/>
                  </a:ext>
                </a:extLst>
              </p:cNvPr>
              <p:cNvGrpSpPr/>
              <p:nvPr/>
            </p:nvGrpSpPr>
            <p:grpSpPr>
              <a:xfrm>
                <a:off x="7148579" y="3754755"/>
                <a:ext cx="524126" cy="464424"/>
                <a:chOff x="7148579" y="3754755"/>
                <a:chExt cx="524126" cy="464424"/>
              </a:xfrm>
            </p:grpSpPr>
            <p:cxnSp>
              <p:nvCxnSpPr>
                <p:cNvPr id="597" name="Straight Arrow Connector 596">
                  <a:extLst>
                    <a:ext uri="{FF2B5EF4-FFF2-40B4-BE49-F238E27FC236}">
                      <a16:creationId xmlns:a16="http://schemas.microsoft.com/office/drawing/2014/main" id="{18C8FC4D-D48C-404D-AA4A-9C3DFEBB80CC}"/>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8" name="Straight Arrow Connector 597">
                  <a:extLst>
                    <a:ext uri="{FF2B5EF4-FFF2-40B4-BE49-F238E27FC236}">
                      <a16:creationId xmlns:a16="http://schemas.microsoft.com/office/drawing/2014/main" id="{367C7486-811E-4B33-84CC-EB7FE434CDC4}"/>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9" name="Straight Arrow Connector 598">
                  <a:extLst>
                    <a:ext uri="{FF2B5EF4-FFF2-40B4-BE49-F238E27FC236}">
                      <a16:creationId xmlns:a16="http://schemas.microsoft.com/office/drawing/2014/main" id="{104F2D40-7DFC-4029-BE0B-C7D03E1BCB47}"/>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0" name="Straight Arrow Connector 599">
                  <a:extLst>
                    <a:ext uri="{FF2B5EF4-FFF2-40B4-BE49-F238E27FC236}">
                      <a16:creationId xmlns:a16="http://schemas.microsoft.com/office/drawing/2014/main" id="{D3A23D72-8D32-4131-8975-CB0AC558E927}"/>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2" name="Group 591">
                <a:extLst>
                  <a:ext uri="{FF2B5EF4-FFF2-40B4-BE49-F238E27FC236}">
                    <a16:creationId xmlns:a16="http://schemas.microsoft.com/office/drawing/2014/main" id="{4AFBDE25-76F0-453B-BE15-31DD0B22496E}"/>
                  </a:ext>
                </a:extLst>
              </p:cNvPr>
              <p:cNvGrpSpPr/>
              <p:nvPr/>
            </p:nvGrpSpPr>
            <p:grpSpPr>
              <a:xfrm>
                <a:off x="7227319" y="3965575"/>
                <a:ext cx="661286" cy="342504"/>
                <a:chOff x="7227319" y="3965575"/>
                <a:chExt cx="661286" cy="342504"/>
              </a:xfrm>
            </p:grpSpPr>
            <p:cxnSp>
              <p:nvCxnSpPr>
                <p:cNvPr id="593" name="Straight Arrow Connector 592">
                  <a:extLst>
                    <a:ext uri="{FF2B5EF4-FFF2-40B4-BE49-F238E27FC236}">
                      <a16:creationId xmlns:a16="http://schemas.microsoft.com/office/drawing/2014/main" id="{AABCAD0D-8CF7-428D-B621-E36C2F50265C}"/>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4" name="Straight Arrow Connector 593">
                  <a:extLst>
                    <a:ext uri="{FF2B5EF4-FFF2-40B4-BE49-F238E27FC236}">
                      <a16:creationId xmlns:a16="http://schemas.microsoft.com/office/drawing/2014/main" id="{140C6867-1555-49FE-BC9A-B108E8117D30}"/>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5" name="Straight Arrow Connector 594">
                  <a:extLst>
                    <a:ext uri="{FF2B5EF4-FFF2-40B4-BE49-F238E27FC236}">
                      <a16:creationId xmlns:a16="http://schemas.microsoft.com/office/drawing/2014/main" id="{D7F204C3-69FE-4CBB-8AEF-027888142037}"/>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6" name="Straight Arrow Connector 595">
                  <a:extLst>
                    <a:ext uri="{FF2B5EF4-FFF2-40B4-BE49-F238E27FC236}">
                      <a16:creationId xmlns:a16="http://schemas.microsoft.com/office/drawing/2014/main" id="{23AB1EAD-6DE2-4499-97E5-53BA880BB916}"/>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13" name="Freeform: Shape 612">
              <a:extLst>
                <a:ext uri="{FF2B5EF4-FFF2-40B4-BE49-F238E27FC236}">
                  <a16:creationId xmlns:a16="http://schemas.microsoft.com/office/drawing/2014/main" id="{092B02B2-2C92-40FC-A264-B6C2CDA95BF5}"/>
                </a:ext>
              </a:extLst>
            </p:cNvPr>
            <p:cNvSpPr/>
            <p:nvPr/>
          </p:nvSpPr>
          <p:spPr>
            <a:xfrm rot="19860000" flipH="1">
              <a:off x="11494035" y="-944479"/>
              <a:ext cx="601935" cy="536347"/>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4">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614" name="Group 613">
              <a:extLst>
                <a:ext uri="{FF2B5EF4-FFF2-40B4-BE49-F238E27FC236}">
                  <a16:creationId xmlns:a16="http://schemas.microsoft.com/office/drawing/2014/main" id="{EB945CF3-3C95-4A89-8235-F8B21B1384AD}"/>
                </a:ext>
              </a:extLst>
            </p:cNvPr>
            <p:cNvGrpSpPr/>
            <p:nvPr/>
          </p:nvGrpSpPr>
          <p:grpSpPr>
            <a:xfrm>
              <a:off x="11359089" y="-1233805"/>
              <a:ext cx="1202481" cy="805418"/>
              <a:chOff x="6934409" y="3521075"/>
              <a:chExt cx="1202481" cy="805418"/>
            </a:xfrm>
          </p:grpSpPr>
          <p:grpSp>
            <p:nvGrpSpPr>
              <p:cNvPr id="615" name="Group 614">
                <a:extLst>
                  <a:ext uri="{FF2B5EF4-FFF2-40B4-BE49-F238E27FC236}">
                    <a16:creationId xmlns:a16="http://schemas.microsoft.com/office/drawing/2014/main" id="{58F61405-B046-40E7-AB6C-4B69C1CC4C79}"/>
                  </a:ext>
                </a:extLst>
              </p:cNvPr>
              <p:cNvGrpSpPr/>
              <p:nvPr/>
            </p:nvGrpSpPr>
            <p:grpSpPr>
              <a:xfrm>
                <a:off x="6934409" y="3521075"/>
                <a:ext cx="555800" cy="458707"/>
                <a:chOff x="6934409" y="3521075"/>
                <a:chExt cx="555800" cy="458707"/>
              </a:xfrm>
            </p:grpSpPr>
            <p:cxnSp>
              <p:nvCxnSpPr>
                <p:cNvPr id="636" name="Straight Arrow Connector 635">
                  <a:extLst>
                    <a:ext uri="{FF2B5EF4-FFF2-40B4-BE49-F238E27FC236}">
                      <a16:creationId xmlns:a16="http://schemas.microsoft.com/office/drawing/2014/main" id="{773C4F36-FA31-4511-9ECD-2799C8D05B05}"/>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7" name="Straight Arrow Connector 636">
                  <a:extLst>
                    <a:ext uri="{FF2B5EF4-FFF2-40B4-BE49-F238E27FC236}">
                      <a16:creationId xmlns:a16="http://schemas.microsoft.com/office/drawing/2014/main" id="{83CF7927-F6D5-470E-9A68-6A312FBC0E2D}"/>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8" name="Straight Arrow Connector 637">
                  <a:extLst>
                    <a:ext uri="{FF2B5EF4-FFF2-40B4-BE49-F238E27FC236}">
                      <a16:creationId xmlns:a16="http://schemas.microsoft.com/office/drawing/2014/main" id="{84E0A749-1CE9-4065-A6BD-228F57BAE4B8}"/>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9" name="Straight Arrow Connector 638">
                  <a:extLst>
                    <a:ext uri="{FF2B5EF4-FFF2-40B4-BE49-F238E27FC236}">
                      <a16:creationId xmlns:a16="http://schemas.microsoft.com/office/drawing/2014/main" id="{2F03CCBA-8876-4D4B-BECF-7D073BC20753}"/>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6" name="Group 615">
                <a:extLst>
                  <a:ext uri="{FF2B5EF4-FFF2-40B4-BE49-F238E27FC236}">
                    <a16:creationId xmlns:a16="http://schemas.microsoft.com/office/drawing/2014/main" id="{C309501A-AC6B-49F4-9C77-E03B16FCB24D}"/>
                  </a:ext>
                </a:extLst>
              </p:cNvPr>
              <p:cNvGrpSpPr/>
              <p:nvPr/>
            </p:nvGrpSpPr>
            <p:grpSpPr>
              <a:xfrm>
                <a:off x="7456554" y="4048760"/>
                <a:ext cx="680336" cy="277733"/>
                <a:chOff x="7456554" y="4048760"/>
                <a:chExt cx="680336" cy="277733"/>
              </a:xfrm>
            </p:grpSpPr>
            <p:cxnSp>
              <p:nvCxnSpPr>
                <p:cNvPr id="632" name="Straight Arrow Connector 631">
                  <a:extLst>
                    <a:ext uri="{FF2B5EF4-FFF2-40B4-BE49-F238E27FC236}">
                      <a16:creationId xmlns:a16="http://schemas.microsoft.com/office/drawing/2014/main" id="{B5D16D1B-FD9A-4BBA-9986-A3191CF2E41A}"/>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3" name="Straight Arrow Connector 632">
                  <a:extLst>
                    <a:ext uri="{FF2B5EF4-FFF2-40B4-BE49-F238E27FC236}">
                      <a16:creationId xmlns:a16="http://schemas.microsoft.com/office/drawing/2014/main" id="{7EDB3BC9-9F85-4B7D-B861-33CBAFFC93BC}"/>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4" name="Straight Arrow Connector 633">
                  <a:extLst>
                    <a:ext uri="{FF2B5EF4-FFF2-40B4-BE49-F238E27FC236}">
                      <a16:creationId xmlns:a16="http://schemas.microsoft.com/office/drawing/2014/main" id="{61A12D4A-543E-4DCE-A9E3-C99D8C0D0576}"/>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5" name="Straight Arrow Connector 634">
                  <a:extLst>
                    <a:ext uri="{FF2B5EF4-FFF2-40B4-BE49-F238E27FC236}">
                      <a16:creationId xmlns:a16="http://schemas.microsoft.com/office/drawing/2014/main" id="{93059802-247F-4DB8-B518-168CD2BCF7D9}"/>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7" name="Group 616">
                <a:extLst>
                  <a:ext uri="{FF2B5EF4-FFF2-40B4-BE49-F238E27FC236}">
                    <a16:creationId xmlns:a16="http://schemas.microsoft.com/office/drawing/2014/main" id="{03833A41-0EDC-476D-82A4-0729F844D3AD}"/>
                  </a:ext>
                </a:extLst>
              </p:cNvPr>
              <p:cNvGrpSpPr/>
              <p:nvPr/>
            </p:nvGrpSpPr>
            <p:grpSpPr>
              <a:xfrm>
                <a:off x="7316219" y="3686175"/>
                <a:ext cx="604136" cy="414894"/>
                <a:chOff x="7316219" y="3686175"/>
                <a:chExt cx="604136" cy="414894"/>
              </a:xfrm>
            </p:grpSpPr>
            <p:cxnSp>
              <p:nvCxnSpPr>
                <p:cNvPr id="628" name="Straight Arrow Connector 627">
                  <a:extLst>
                    <a:ext uri="{FF2B5EF4-FFF2-40B4-BE49-F238E27FC236}">
                      <a16:creationId xmlns:a16="http://schemas.microsoft.com/office/drawing/2014/main" id="{45E73E40-A01F-4DD6-8CFD-0A8794092E51}"/>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9" name="Straight Arrow Connector 628">
                  <a:extLst>
                    <a:ext uri="{FF2B5EF4-FFF2-40B4-BE49-F238E27FC236}">
                      <a16:creationId xmlns:a16="http://schemas.microsoft.com/office/drawing/2014/main" id="{9DE19B6D-201A-4510-90C8-0686285503E7}"/>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0" name="Straight Arrow Connector 629">
                  <a:extLst>
                    <a:ext uri="{FF2B5EF4-FFF2-40B4-BE49-F238E27FC236}">
                      <a16:creationId xmlns:a16="http://schemas.microsoft.com/office/drawing/2014/main" id="{AA65A916-E236-4D6F-AE70-226810D228C1}"/>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1" name="Straight Arrow Connector 630">
                  <a:extLst>
                    <a:ext uri="{FF2B5EF4-FFF2-40B4-BE49-F238E27FC236}">
                      <a16:creationId xmlns:a16="http://schemas.microsoft.com/office/drawing/2014/main" id="{A3AE9832-C5BF-4325-A76C-7EEEC79B3004}"/>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8" name="Group 617">
                <a:extLst>
                  <a:ext uri="{FF2B5EF4-FFF2-40B4-BE49-F238E27FC236}">
                    <a16:creationId xmlns:a16="http://schemas.microsoft.com/office/drawing/2014/main" id="{7FF18D8E-4867-4F26-AE15-EEA80A7678B0}"/>
                  </a:ext>
                </a:extLst>
              </p:cNvPr>
              <p:cNvGrpSpPr/>
              <p:nvPr/>
            </p:nvGrpSpPr>
            <p:grpSpPr>
              <a:xfrm>
                <a:off x="7187314" y="3540760"/>
                <a:ext cx="524126" cy="464424"/>
                <a:chOff x="7187314" y="3540760"/>
                <a:chExt cx="524126" cy="464424"/>
              </a:xfrm>
            </p:grpSpPr>
            <p:cxnSp>
              <p:nvCxnSpPr>
                <p:cNvPr id="624" name="Straight Arrow Connector 623">
                  <a:extLst>
                    <a:ext uri="{FF2B5EF4-FFF2-40B4-BE49-F238E27FC236}">
                      <a16:creationId xmlns:a16="http://schemas.microsoft.com/office/drawing/2014/main" id="{4FE85543-12A1-4E42-934C-E5F22C54C1D6}"/>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5" name="Straight Arrow Connector 624">
                  <a:extLst>
                    <a:ext uri="{FF2B5EF4-FFF2-40B4-BE49-F238E27FC236}">
                      <a16:creationId xmlns:a16="http://schemas.microsoft.com/office/drawing/2014/main" id="{AF50D97B-2362-4EC1-B695-7B815FACE2F7}"/>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6" name="Straight Arrow Connector 625">
                  <a:extLst>
                    <a:ext uri="{FF2B5EF4-FFF2-40B4-BE49-F238E27FC236}">
                      <a16:creationId xmlns:a16="http://schemas.microsoft.com/office/drawing/2014/main" id="{1CA1FD44-D231-4DF1-BDFF-5F82FA4846BE}"/>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7" name="Straight Arrow Connector 626">
                  <a:extLst>
                    <a:ext uri="{FF2B5EF4-FFF2-40B4-BE49-F238E27FC236}">
                      <a16:creationId xmlns:a16="http://schemas.microsoft.com/office/drawing/2014/main" id="{D6ADD4C4-020B-4D8C-918A-47A6E5AEDB2E}"/>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9" name="Group 618">
                <a:extLst>
                  <a:ext uri="{FF2B5EF4-FFF2-40B4-BE49-F238E27FC236}">
                    <a16:creationId xmlns:a16="http://schemas.microsoft.com/office/drawing/2014/main" id="{7B2802F9-A73E-4E43-A2F6-1C840F8E2D45}"/>
                  </a:ext>
                </a:extLst>
              </p:cNvPr>
              <p:cNvGrpSpPr/>
              <p:nvPr/>
            </p:nvGrpSpPr>
            <p:grpSpPr>
              <a:xfrm>
                <a:off x="7398769" y="3885565"/>
                <a:ext cx="661286" cy="342504"/>
                <a:chOff x="7398769" y="3885565"/>
                <a:chExt cx="661286" cy="342504"/>
              </a:xfrm>
            </p:grpSpPr>
            <p:cxnSp>
              <p:nvCxnSpPr>
                <p:cNvPr id="620" name="Straight Arrow Connector 619">
                  <a:extLst>
                    <a:ext uri="{FF2B5EF4-FFF2-40B4-BE49-F238E27FC236}">
                      <a16:creationId xmlns:a16="http://schemas.microsoft.com/office/drawing/2014/main" id="{C1AD50D4-59A4-40E0-9A99-4D9462D0FC0C}"/>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1" name="Straight Arrow Connector 620">
                  <a:extLst>
                    <a:ext uri="{FF2B5EF4-FFF2-40B4-BE49-F238E27FC236}">
                      <a16:creationId xmlns:a16="http://schemas.microsoft.com/office/drawing/2014/main" id="{E66CB409-0464-4756-AF1A-B8321DEDC6A2}"/>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2" name="Straight Arrow Connector 621">
                  <a:extLst>
                    <a:ext uri="{FF2B5EF4-FFF2-40B4-BE49-F238E27FC236}">
                      <a16:creationId xmlns:a16="http://schemas.microsoft.com/office/drawing/2014/main" id="{2B3B0702-312F-49C0-A3C9-D0B1B9932F04}"/>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3" name="Straight Arrow Connector 622">
                  <a:extLst>
                    <a:ext uri="{FF2B5EF4-FFF2-40B4-BE49-F238E27FC236}">
                      <a16:creationId xmlns:a16="http://schemas.microsoft.com/office/drawing/2014/main" id="{0E677610-9D6B-416A-AC40-2581B6DB2C19}"/>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40" name="Freeform: Shape 639">
              <a:extLst>
                <a:ext uri="{FF2B5EF4-FFF2-40B4-BE49-F238E27FC236}">
                  <a16:creationId xmlns:a16="http://schemas.microsoft.com/office/drawing/2014/main" id="{9010C5AC-D9B3-4627-BB6A-A5986AC67BF4}"/>
                </a:ext>
              </a:extLst>
            </p:cNvPr>
            <p:cNvSpPr/>
            <p:nvPr/>
          </p:nvSpPr>
          <p:spPr>
            <a:xfrm rot="19860000" flipH="1">
              <a:off x="11493365" y="-1276976"/>
              <a:ext cx="991560" cy="8835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70AD47">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641" name="Group 640">
              <a:extLst>
                <a:ext uri="{FF2B5EF4-FFF2-40B4-BE49-F238E27FC236}">
                  <a16:creationId xmlns:a16="http://schemas.microsoft.com/office/drawing/2014/main" id="{C60DF8AE-63E1-4D6D-8F52-3C5B927A9DAA}"/>
                </a:ext>
              </a:extLst>
            </p:cNvPr>
            <p:cNvGrpSpPr/>
            <p:nvPr/>
          </p:nvGrpSpPr>
          <p:grpSpPr>
            <a:xfrm>
              <a:off x="11286064" y="-1447165"/>
              <a:ext cx="1504106" cy="1003538"/>
              <a:chOff x="6861384" y="3307715"/>
              <a:chExt cx="1504106" cy="1003538"/>
            </a:xfrm>
          </p:grpSpPr>
          <p:grpSp>
            <p:nvGrpSpPr>
              <p:cNvPr id="642" name="Group 641">
                <a:extLst>
                  <a:ext uri="{FF2B5EF4-FFF2-40B4-BE49-F238E27FC236}">
                    <a16:creationId xmlns:a16="http://schemas.microsoft.com/office/drawing/2014/main" id="{0F0BA657-96B7-495D-84EC-754A5360A9C8}"/>
                  </a:ext>
                </a:extLst>
              </p:cNvPr>
              <p:cNvGrpSpPr/>
              <p:nvPr/>
            </p:nvGrpSpPr>
            <p:grpSpPr>
              <a:xfrm>
                <a:off x="6861384" y="3307715"/>
                <a:ext cx="555800" cy="458707"/>
                <a:chOff x="6861384" y="3307715"/>
                <a:chExt cx="555800" cy="458707"/>
              </a:xfrm>
            </p:grpSpPr>
            <p:cxnSp>
              <p:nvCxnSpPr>
                <p:cNvPr id="663" name="Straight Arrow Connector 662">
                  <a:extLst>
                    <a:ext uri="{FF2B5EF4-FFF2-40B4-BE49-F238E27FC236}">
                      <a16:creationId xmlns:a16="http://schemas.microsoft.com/office/drawing/2014/main" id="{41E0715D-166A-4FC2-97B2-3841A55E933F}"/>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4" name="Straight Arrow Connector 663">
                  <a:extLst>
                    <a:ext uri="{FF2B5EF4-FFF2-40B4-BE49-F238E27FC236}">
                      <a16:creationId xmlns:a16="http://schemas.microsoft.com/office/drawing/2014/main" id="{18000370-35B5-4025-A30B-E62FDF16F90B}"/>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5" name="Straight Arrow Connector 664">
                  <a:extLst>
                    <a:ext uri="{FF2B5EF4-FFF2-40B4-BE49-F238E27FC236}">
                      <a16:creationId xmlns:a16="http://schemas.microsoft.com/office/drawing/2014/main" id="{C3263658-ED6C-4DDA-B217-84E7F25E64C9}"/>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6" name="Straight Arrow Connector 665">
                  <a:extLst>
                    <a:ext uri="{FF2B5EF4-FFF2-40B4-BE49-F238E27FC236}">
                      <a16:creationId xmlns:a16="http://schemas.microsoft.com/office/drawing/2014/main" id="{9FDADA68-C6D6-4846-96B3-E2154BAE0CE3}"/>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3" name="Group 642">
                <a:extLst>
                  <a:ext uri="{FF2B5EF4-FFF2-40B4-BE49-F238E27FC236}">
                    <a16:creationId xmlns:a16="http://schemas.microsoft.com/office/drawing/2014/main" id="{DE00F342-2704-45BC-8558-8E31868395A4}"/>
                  </a:ext>
                </a:extLst>
              </p:cNvPr>
              <p:cNvGrpSpPr/>
              <p:nvPr/>
            </p:nvGrpSpPr>
            <p:grpSpPr>
              <a:xfrm>
                <a:off x="7685154" y="4033520"/>
                <a:ext cx="680336" cy="277733"/>
                <a:chOff x="7685154" y="4033520"/>
                <a:chExt cx="680336" cy="277733"/>
              </a:xfrm>
            </p:grpSpPr>
            <p:cxnSp>
              <p:nvCxnSpPr>
                <p:cNvPr id="659" name="Straight Arrow Connector 658">
                  <a:extLst>
                    <a:ext uri="{FF2B5EF4-FFF2-40B4-BE49-F238E27FC236}">
                      <a16:creationId xmlns:a16="http://schemas.microsoft.com/office/drawing/2014/main" id="{B0E9DE6B-FEDF-4835-9635-D23EC11FA37B}"/>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0" name="Straight Arrow Connector 659">
                  <a:extLst>
                    <a:ext uri="{FF2B5EF4-FFF2-40B4-BE49-F238E27FC236}">
                      <a16:creationId xmlns:a16="http://schemas.microsoft.com/office/drawing/2014/main" id="{385C2AE4-8EA4-4CEE-B4B6-4656B8879E7F}"/>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1" name="Straight Arrow Connector 660">
                  <a:extLst>
                    <a:ext uri="{FF2B5EF4-FFF2-40B4-BE49-F238E27FC236}">
                      <a16:creationId xmlns:a16="http://schemas.microsoft.com/office/drawing/2014/main" id="{466AF974-D756-41A7-9C9A-8D11AA44992B}"/>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2" name="Straight Arrow Connector 661">
                  <a:extLst>
                    <a:ext uri="{FF2B5EF4-FFF2-40B4-BE49-F238E27FC236}">
                      <a16:creationId xmlns:a16="http://schemas.microsoft.com/office/drawing/2014/main" id="{8C78F3AF-8DB4-4E17-AC10-9C881B27AD1A}"/>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4" name="Group 643">
                <a:extLst>
                  <a:ext uri="{FF2B5EF4-FFF2-40B4-BE49-F238E27FC236}">
                    <a16:creationId xmlns:a16="http://schemas.microsoft.com/office/drawing/2014/main" id="{7BFCDF7D-9446-4BCA-8886-679131197FC6}"/>
                  </a:ext>
                </a:extLst>
              </p:cNvPr>
              <p:cNvGrpSpPr/>
              <p:nvPr/>
            </p:nvGrpSpPr>
            <p:grpSpPr>
              <a:xfrm>
                <a:off x="7445124" y="3519170"/>
                <a:ext cx="604136" cy="414894"/>
                <a:chOff x="7445124" y="3519170"/>
                <a:chExt cx="604136" cy="414894"/>
              </a:xfrm>
            </p:grpSpPr>
            <p:cxnSp>
              <p:nvCxnSpPr>
                <p:cNvPr id="655" name="Straight Arrow Connector 654">
                  <a:extLst>
                    <a:ext uri="{FF2B5EF4-FFF2-40B4-BE49-F238E27FC236}">
                      <a16:creationId xmlns:a16="http://schemas.microsoft.com/office/drawing/2014/main" id="{9AA8326D-EE22-4301-9D70-2FC39EFEB0D8}"/>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6" name="Straight Arrow Connector 655">
                  <a:extLst>
                    <a:ext uri="{FF2B5EF4-FFF2-40B4-BE49-F238E27FC236}">
                      <a16:creationId xmlns:a16="http://schemas.microsoft.com/office/drawing/2014/main" id="{A99FE1C2-00D4-42C1-B108-D4247D9E0865}"/>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7" name="Straight Arrow Connector 656">
                  <a:extLst>
                    <a:ext uri="{FF2B5EF4-FFF2-40B4-BE49-F238E27FC236}">
                      <a16:creationId xmlns:a16="http://schemas.microsoft.com/office/drawing/2014/main" id="{7B131E45-5564-42BC-B2CE-638D97F5CC9D}"/>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8" name="Straight Arrow Connector 657">
                  <a:extLst>
                    <a:ext uri="{FF2B5EF4-FFF2-40B4-BE49-F238E27FC236}">
                      <a16:creationId xmlns:a16="http://schemas.microsoft.com/office/drawing/2014/main" id="{243704CC-6BCB-4FBE-A778-CED333A9D3EE}"/>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5" name="Group 644">
                <a:extLst>
                  <a:ext uri="{FF2B5EF4-FFF2-40B4-BE49-F238E27FC236}">
                    <a16:creationId xmlns:a16="http://schemas.microsoft.com/office/drawing/2014/main" id="{4A67837A-CE98-4032-BC94-8AFD988EDD66}"/>
                  </a:ext>
                </a:extLst>
              </p:cNvPr>
              <p:cNvGrpSpPr/>
              <p:nvPr/>
            </p:nvGrpSpPr>
            <p:grpSpPr>
              <a:xfrm>
                <a:off x="7226049" y="3326765"/>
                <a:ext cx="524126" cy="464424"/>
                <a:chOff x="7226049" y="3326765"/>
                <a:chExt cx="524126" cy="464424"/>
              </a:xfrm>
            </p:grpSpPr>
            <p:cxnSp>
              <p:nvCxnSpPr>
                <p:cNvPr id="651" name="Straight Arrow Connector 650">
                  <a:extLst>
                    <a:ext uri="{FF2B5EF4-FFF2-40B4-BE49-F238E27FC236}">
                      <a16:creationId xmlns:a16="http://schemas.microsoft.com/office/drawing/2014/main" id="{E017802F-1798-4157-8F3C-877A05A0D891}"/>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2" name="Straight Arrow Connector 651">
                  <a:extLst>
                    <a:ext uri="{FF2B5EF4-FFF2-40B4-BE49-F238E27FC236}">
                      <a16:creationId xmlns:a16="http://schemas.microsoft.com/office/drawing/2014/main" id="{45FE3A5D-DB8D-4009-8EE9-6C1C8A0A97BB}"/>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3" name="Straight Arrow Connector 652">
                  <a:extLst>
                    <a:ext uri="{FF2B5EF4-FFF2-40B4-BE49-F238E27FC236}">
                      <a16:creationId xmlns:a16="http://schemas.microsoft.com/office/drawing/2014/main" id="{7CBB10BA-18FA-4A9E-B31B-61B7C85237C4}"/>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4" name="Straight Arrow Connector 653">
                  <a:extLst>
                    <a:ext uri="{FF2B5EF4-FFF2-40B4-BE49-F238E27FC236}">
                      <a16:creationId xmlns:a16="http://schemas.microsoft.com/office/drawing/2014/main" id="{D3427067-DF04-4909-B885-70B1D5E259C9}"/>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6" name="Group 645">
                <a:extLst>
                  <a:ext uri="{FF2B5EF4-FFF2-40B4-BE49-F238E27FC236}">
                    <a16:creationId xmlns:a16="http://schemas.microsoft.com/office/drawing/2014/main" id="{F72856C7-3D61-465F-AE4D-4E7466D494C5}"/>
                  </a:ext>
                </a:extLst>
              </p:cNvPr>
              <p:cNvGrpSpPr/>
              <p:nvPr/>
            </p:nvGrpSpPr>
            <p:grpSpPr>
              <a:xfrm>
                <a:off x="7608954" y="3793490"/>
                <a:ext cx="661286" cy="342504"/>
                <a:chOff x="7608954" y="3793490"/>
                <a:chExt cx="661286" cy="342504"/>
              </a:xfrm>
            </p:grpSpPr>
            <p:cxnSp>
              <p:nvCxnSpPr>
                <p:cNvPr id="647" name="Straight Arrow Connector 646">
                  <a:extLst>
                    <a:ext uri="{FF2B5EF4-FFF2-40B4-BE49-F238E27FC236}">
                      <a16:creationId xmlns:a16="http://schemas.microsoft.com/office/drawing/2014/main" id="{529185E8-A6E5-431A-B1F6-56C40BFA00B7}"/>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48" name="Straight Arrow Connector 647">
                  <a:extLst>
                    <a:ext uri="{FF2B5EF4-FFF2-40B4-BE49-F238E27FC236}">
                      <a16:creationId xmlns:a16="http://schemas.microsoft.com/office/drawing/2014/main" id="{6D6D83F5-538D-4E45-80B4-D69803130759}"/>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49" name="Straight Arrow Connector 648">
                  <a:extLst>
                    <a:ext uri="{FF2B5EF4-FFF2-40B4-BE49-F238E27FC236}">
                      <a16:creationId xmlns:a16="http://schemas.microsoft.com/office/drawing/2014/main" id="{C0A19736-1504-4A6B-B770-F4D72F1FE03F}"/>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0" name="Straight Arrow Connector 649">
                  <a:extLst>
                    <a:ext uri="{FF2B5EF4-FFF2-40B4-BE49-F238E27FC236}">
                      <a16:creationId xmlns:a16="http://schemas.microsoft.com/office/drawing/2014/main" id="{C1D62449-09BF-4A58-9318-33D78748AB6A}"/>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67" name="Freeform: Shape 666">
              <a:extLst>
                <a:ext uri="{FF2B5EF4-FFF2-40B4-BE49-F238E27FC236}">
                  <a16:creationId xmlns:a16="http://schemas.microsoft.com/office/drawing/2014/main" id="{1C1BE565-9C20-4C1B-9055-5D0461F0C0B5}"/>
                </a:ext>
              </a:extLst>
            </p:cNvPr>
            <p:cNvSpPr/>
            <p:nvPr/>
          </p:nvSpPr>
          <p:spPr>
            <a:xfrm rot="19860000" flipH="1">
              <a:off x="11346555" y="-1672741"/>
              <a:ext cx="1475378" cy="13146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bg2">
                <a:lumMod val="75000"/>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668" name="Group 667">
              <a:extLst>
                <a:ext uri="{FF2B5EF4-FFF2-40B4-BE49-F238E27FC236}">
                  <a16:creationId xmlns:a16="http://schemas.microsoft.com/office/drawing/2014/main" id="{57B14FB0-5FC4-4732-8801-B1A68271CB8C}"/>
                </a:ext>
              </a:extLst>
            </p:cNvPr>
            <p:cNvGrpSpPr/>
            <p:nvPr/>
          </p:nvGrpSpPr>
          <p:grpSpPr>
            <a:xfrm>
              <a:off x="11183194" y="-1750060"/>
              <a:ext cx="1888916" cy="1283573"/>
              <a:chOff x="6758514" y="3004820"/>
              <a:chExt cx="1888916" cy="1283573"/>
            </a:xfrm>
          </p:grpSpPr>
          <p:grpSp>
            <p:nvGrpSpPr>
              <p:cNvPr id="669" name="Group 668">
                <a:extLst>
                  <a:ext uri="{FF2B5EF4-FFF2-40B4-BE49-F238E27FC236}">
                    <a16:creationId xmlns:a16="http://schemas.microsoft.com/office/drawing/2014/main" id="{56C9F11F-0388-4E77-BCB6-228C5BC253F6}"/>
                  </a:ext>
                </a:extLst>
              </p:cNvPr>
              <p:cNvGrpSpPr/>
              <p:nvPr/>
            </p:nvGrpSpPr>
            <p:grpSpPr>
              <a:xfrm>
                <a:off x="7282564" y="3030855"/>
                <a:ext cx="524126" cy="464424"/>
                <a:chOff x="7282564" y="3030855"/>
                <a:chExt cx="524126" cy="464424"/>
              </a:xfrm>
            </p:grpSpPr>
            <p:cxnSp>
              <p:nvCxnSpPr>
                <p:cNvPr id="690" name="Straight Arrow Connector 689">
                  <a:extLst>
                    <a:ext uri="{FF2B5EF4-FFF2-40B4-BE49-F238E27FC236}">
                      <a16:creationId xmlns:a16="http://schemas.microsoft.com/office/drawing/2014/main" id="{9BD30CC5-1D58-4664-9CC0-782506BED9CD}"/>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91" name="Straight Arrow Connector 690">
                  <a:extLst>
                    <a:ext uri="{FF2B5EF4-FFF2-40B4-BE49-F238E27FC236}">
                      <a16:creationId xmlns:a16="http://schemas.microsoft.com/office/drawing/2014/main" id="{5EA223A6-BD61-4F9B-BC4A-842013AA7F94}"/>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92" name="Straight Arrow Connector 691">
                  <a:extLst>
                    <a:ext uri="{FF2B5EF4-FFF2-40B4-BE49-F238E27FC236}">
                      <a16:creationId xmlns:a16="http://schemas.microsoft.com/office/drawing/2014/main" id="{C13C3B47-FC61-4916-BEA8-E4FB71F2E21E}"/>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93" name="Straight Arrow Connector 692">
                  <a:extLst>
                    <a:ext uri="{FF2B5EF4-FFF2-40B4-BE49-F238E27FC236}">
                      <a16:creationId xmlns:a16="http://schemas.microsoft.com/office/drawing/2014/main" id="{A07E8A29-AE00-41FC-9DD3-9AA9BBD92BAA}"/>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0" name="Group 669">
                <a:extLst>
                  <a:ext uri="{FF2B5EF4-FFF2-40B4-BE49-F238E27FC236}">
                    <a16:creationId xmlns:a16="http://schemas.microsoft.com/office/drawing/2014/main" id="{E543ABD0-C63A-43AA-9FD0-429163BA21EB}"/>
                  </a:ext>
                </a:extLst>
              </p:cNvPr>
              <p:cNvGrpSpPr/>
              <p:nvPr/>
            </p:nvGrpSpPr>
            <p:grpSpPr>
              <a:xfrm>
                <a:off x="6758514" y="3004820"/>
                <a:ext cx="555800" cy="458707"/>
                <a:chOff x="6758514" y="3004820"/>
                <a:chExt cx="555800" cy="458707"/>
              </a:xfrm>
            </p:grpSpPr>
            <p:cxnSp>
              <p:nvCxnSpPr>
                <p:cNvPr id="686" name="Straight Arrow Connector 685">
                  <a:extLst>
                    <a:ext uri="{FF2B5EF4-FFF2-40B4-BE49-F238E27FC236}">
                      <a16:creationId xmlns:a16="http://schemas.microsoft.com/office/drawing/2014/main" id="{AE6E817B-E77B-4B0E-ACDE-7A14FECCB5AB}"/>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7" name="Straight Arrow Connector 686">
                  <a:extLst>
                    <a:ext uri="{FF2B5EF4-FFF2-40B4-BE49-F238E27FC236}">
                      <a16:creationId xmlns:a16="http://schemas.microsoft.com/office/drawing/2014/main" id="{80308AE5-E3CC-4B40-9936-5DE8A0711DB5}"/>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8" name="Straight Arrow Connector 687">
                  <a:extLst>
                    <a:ext uri="{FF2B5EF4-FFF2-40B4-BE49-F238E27FC236}">
                      <a16:creationId xmlns:a16="http://schemas.microsoft.com/office/drawing/2014/main" id="{B7AAE3D7-813B-4201-8577-DCEA85A77BB6}"/>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9" name="Straight Arrow Connector 688">
                  <a:extLst>
                    <a:ext uri="{FF2B5EF4-FFF2-40B4-BE49-F238E27FC236}">
                      <a16:creationId xmlns:a16="http://schemas.microsoft.com/office/drawing/2014/main" id="{75A79AB3-C08D-40C5-8911-DF9196371D0E}"/>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1" name="Group 670">
                <a:extLst>
                  <a:ext uri="{FF2B5EF4-FFF2-40B4-BE49-F238E27FC236}">
                    <a16:creationId xmlns:a16="http://schemas.microsoft.com/office/drawing/2014/main" id="{833F2E1F-07DB-437B-B360-15E4112F6571}"/>
                  </a:ext>
                </a:extLst>
              </p:cNvPr>
              <p:cNvGrpSpPr/>
              <p:nvPr/>
            </p:nvGrpSpPr>
            <p:grpSpPr>
              <a:xfrm>
                <a:off x="7607049" y="3303905"/>
                <a:ext cx="604136" cy="414894"/>
                <a:chOff x="7607049" y="3303905"/>
                <a:chExt cx="604136" cy="414894"/>
              </a:xfrm>
            </p:grpSpPr>
            <p:cxnSp>
              <p:nvCxnSpPr>
                <p:cNvPr id="682" name="Straight Arrow Connector 681">
                  <a:extLst>
                    <a:ext uri="{FF2B5EF4-FFF2-40B4-BE49-F238E27FC236}">
                      <a16:creationId xmlns:a16="http://schemas.microsoft.com/office/drawing/2014/main" id="{40E6E792-3730-477D-8E34-754A2F00C444}"/>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3" name="Straight Arrow Connector 682">
                  <a:extLst>
                    <a:ext uri="{FF2B5EF4-FFF2-40B4-BE49-F238E27FC236}">
                      <a16:creationId xmlns:a16="http://schemas.microsoft.com/office/drawing/2014/main" id="{9EB83585-DB7A-4389-8224-8A7E35D6ACC9}"/>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4" name="Straight Arrow Connector 683">
                  <a:extLst>
                    <a:ext uri="{FF2B5EF4-FFF2-40B4-BE49-F238E27FC236}">
                      <a16:creationId xmlns:a16="http://schemas.microsoft.com/office/drawing/2014/main" id="{3B201FBB-5732-4E82-AAD3-568985AB9CE6}"/>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5" name="Straight Arrow Connector 684">
                  <a:extLst>
                    <a:ext uri="{FF2B5EF4-FFF2-40B4-BE49-F238E27FC236}">
                      <a16:creationId xmlns:a16="http://schemas.microsoft.com/office/drawing/2014/main" id="{5127B338-7226-4FE0-94AE-47B39424D3DA}"/>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2" name="Group 671">
                <a:extLst>
                  <a:ext uri="{FF2B5EF4-FFF2-40B4-BE49-F238E27FC236}">
                    <a16:creationId xmlns:a16="http://schemas.microsoft.com/office/drawing/2014/main" id="{6D567070-EE67-4FFC-8681-1748FAC1A639}"/>
                  </a:ext>
                </a:extLst>
              </p:cNvPr>
              <p:cNvGrpSpPr/>
              <p:nvPr/>
            </p:nvGrpSpPr>
            <p:grpSpPr>
              <a:xfrm>
                <a:off x="7848984" y="3686810"/>
                <a:ext cx="661286" cy="342504"/>
                <a:chOff x="7848984" y="3686810"/>
                <a:chExt cx="661286" cy="342504"/>
              </a:xfrm>
            </p:grpSpPr>
            <p:cxnSp>
              <p:nvCxnSpPr>
                <p:cNvPr id="678" name="Straight Arrow Connector 677">
                  <a:extLst>
                    <a:ext uri="{FF2B5EF4-FFF2-40B4-BE49-F238E27FC236}">
                      <a16:creationId xmlns:a16="http://schemas.microsoft.com/office/drawing/2014/main" id="{11ACD503-729D-43FA-985D-811BEF856B1F}"/>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9" name="Straight Arrow Connector 678">
                  <a:extLst>
                    <a:ext uri="{FF2B5EF4-FFF2-40B4-BE49-F238E27FC236}">
                      <a16:creationId xmlns:a16="http://schemas.microsoft.com/office/drawing/2014/main" id="{3A9EA20B-AABE-47BE-92FC-95B985668915}"/>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0" name="Straight Arrow Connector 679">
                  <a:extLst>
                    <a:ext uri="{FF2B5EF4-FFF2-40B4-BE49-F238E27FC236}">
                      <a16:creationId xmlns:a16="http://schemas.microsoft.com/office/drawing/2014/main" id="{AA67209A-ACD0-4658-9019-523E8BC8AD48}"/>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1" name="Straight Arrow Connector 680">
                  <a:extLst>
                    <a:ext uri="{FF2B5EF4-FFF2-40B4-BE49-F238E27FC236}">
                      <a16:creationId xmlns:a16="http://schemas.microsoft.com/office/drawing/2014/main" id="{5606F9B7-DDB7-4331-BAB8-11CED33B234B}"/>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3" name="Group 672">
                <a:extLst>
                  <a:ext uri="{FF2B5EF4-FFF2-40B4-BE49-F238E27FC236}">
                    <a16:creationId xmlns:a16="http://schemas.microsoft.com/office/drawing/2014/main" id="{D8A15122-5BFD-4699-9EC3-E7CCC2DACBD4}"/>
                  </a:ext>
                </a:extLst>
              </p:cNvPr>
              <p:cNvGrpSpPr/>
              <p:nvPr/>
            </p:nvGrpSpPr>
            <p:grpSpPr>
              <a:xfrm>
                <a:off x="7967094" y="4010660"/>
                <a:ext cx="680336" cy="277733"/>
                <a:chOff x="7967094" y="4010660"/>
                <a:chExt cx="680336" cy="277733"/>
              </a:xfrm>
            </p:grpSpPr>
            <p:cxnSp>
              <p:nvCxnSpPr>
                <p:cNvPr id="674" name="Straight Arrow Connector 673">
                  <a:extLst>
                    <a:ext uri="{FF2B5EF4-FFF2-40B4-BE49-F238E27FC236}">
                      <a16:creationId xmlns:a16="http://schemas.microsoft.com/office/drawing/2014/main" id="{A318FE76-788F-4584-843F-B0FFA4B44964}"/>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5" name="Straight Arrow Connector 674">
                  <a:extLst>
                    <a:ext uri="{FF2B5EF4-FFF2-40B4-BE49-F238E27FC236}">
                      <a16:creationId xmlns:a16="http://schemas.microsoft.com/office/drawing/2014/main" id="{856F9172-D590-43FD-97D5-8C38D4C1A278}"/>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6" name="Straight Arrow Connector 675">
                  <a:extLst>
                    <a:ext uri="{FF2B5EF4-FFF2-40B4-BE49-F238E27FC236}">
                      <a16:creationId xmlns:a16="http://schemas.microsoft.com/office/drawing/2014/main" id="{4FC9809A-6073-4A80-9178-E7CD984A93A9}"/>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7" name="Straight Arrow Connector 676">
                  <a:extLst>
                    <a:ext uri="{FF2B5EF4-FFF2-40B4-BE49-F238E27FC236}">
                      <a16:creationId xmlns:a16="http://schemas.microsoft.com/office/drawing/2014/main" id="{9B79C628-ED84-4411-80AC-4F5F69903A92}"/>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94" name="Freeform: Shape 693">
              <a:extLst>
                <a:ext uri="{FF2B5EF4-FFF2-40B4-BE49-F238E27FC236}">
                  <a16:creationId xmlns:a16="http://schemas.microsoft.com/office/drawing/2014/main" id="{84859F27-6151-4451-AAF8-9FEA30799B14}"/>
                </a:ext>
              </a:extLst>
            </p:cNvPr>
            <p:cNvSpPr/>
            <p:nvPr/>
          </p:nvSpPr>
          <p:spPr>
            <a:xfrm rot="19860000" flipH="1">
              <a:off x="11206842" y="-2123413"/>
              <a:ext cx="2052712" cy="1829045"/>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2">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695" name="Group 694">
              <a:extLst>
                <a:ext uri="{FF2B5EF4-FFF2-40B4-BE49-F238E27FC236}">
                  <a16:creationId xmlns:a16="http://schemas.microsoft.com/office/drawing/2014/main" id="{33CCEBE8-E6F8-46E5-B55C-9DF250D59D59}"/>
                </a:ext>
              </a:extLst>
            </p:cNvPr>
            <p:cNvGrpSpPr/>
            <p:nvPr/>
          </p:nvGrpSpPr>
          <p:grpSpPr>
            <a:xfrm>
              <a:off x="11065084" y="-2106295"/>
              <a:ext cx="2370881" cy="1611233"/>
              <a:chOff x="6640404" y="2648585"/>
              <a:chExt cx="2370881" cy="1611233"/>
            </a:xfrm>
          </p:grpSpPr>
          <p:grpSp>
            <p:nvGrpSpPr>
              <p:cNvPr id="696" name="Group 695">
                <a:extLst>
                  <a:ext uri="{FF2B5EF4-FFF2-40B4-BE49-F238E27FC236}">
                    <a16:creationId xmlns:a16="http://schemas.microsoft.com/office/drawing/2014/main" id="{58982066-4D05-43D1-9EEF-7A1BEBA45B15}"/>
                  </a:ext>
                </a:extLst>
              </p:cNvPr>
              <p:cNvGrpSpPr/>
              <p:nvPr/>
            </p:nvGrpSpPr>
            <p:grpSpPr>
              <a:xfrm>
                <a:off x="7345429" y="2703830"/>
                <a:ext cx="524126" cy="464424"/>
                <a:chOff x="7345429" y="2703830"/>
                <a:chExt cx="524126" cy="464424"/>
              </a:xfrm>
            </p:grpSpPr>
            <p:cxnSp>
              <p:nvCxnSpPr>
                <p:cNvPr id="717" name="Straight Arrow Connector 716">
                  <a:extLst>
                    <a:ext uri="{FF2B5EF4-FFF2-40B4-BE49-F238E27FC236}">
                      <a16:creationId xmlns:a16="http://schemas.microsoft.com/office/drawing/2014/main" id="{F320D09D-ED43-43BC-942D-14FF0002B9D4}"/>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8" name="Straight Arrow Connector 717">
                  <a:extLst>
                    <a:ext uri="{FF2B5EF4-FFF2-40B4-BE49-F238E27FC236}">
                      <a16:creationId xmlns:a16="http://schemas.microsoft.com/office/drawing/2014/main" id="{5897EF29-F1F2-4249-8993-0D9845D6FA94}"/>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9" name="Straight Arrow Connector 718">
                  <a:extLst>
                    <a:ext uri="{FF2B5EF4-FFF2-40B4-BE49-F238E27FC236}">
                      <a16:creationId xmlns:a16="http://schemas.microsoft.com/office/drawing/2014/main" id="{9A9D53DB-F590-47B3-81BF-9E08F384DF65}"/>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20" name="Straight Arrow Connector 719">
                  <a:extLst>
                    <a:ext uri="{FF2B5EF4-FFF2-40B4-BE49-F238E27FC236}">
                      <a16:creationId xmlns:a16="http://schemas.microsoft.com/office/drawing/2014/main" id="{5ED0A703-6E57-4BB1-A82C-0C4420329CA2}"/>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7" name="Group 696">
                <a:extLst>
                  <a:ext uri="{FF2B5EF4-FFF2-40B4-BE49-F238E27FC236}">
                    <a16:creationId xmlns:a16="http://schemas.microsoft.com/office/drawing/2014/main" id="{2ACCE803-D741-4D64-85AE-7C1AFCD8D9BC}"/>
                  </a:ext>
                </a:extLst>
              </p:cNvPr>
              <p:cNvGrpSpPr/>
              <p:nvPr/>
            </p:nvGrpSpPr>
            <p:grpSpPr>
              <a:xfrm>
                <a:off x="6640404" y="2648585"/>
                <a:ext cx="555800" cy="458707"/>
                <a:chOff x="6640404" y="2648585"/>
                <a:chExt cx="555800" cy="458707"/>
              </a:xfrm>
            </p:grpSpPr>
            <p:cxnSp>
              <p:nvCxnSpPr>
                <p:cNvPr id="713" name="Straight Arrow Connector 712">
                  <a:extLst>
                    <a:ext uri="{FF2B5EF4-FFF2-40B4-BE49-F238E27FC236}">
                      <a16:creationId xmlns:a16="http://schemas.microsoft.com/office/drawing/2014/main" id="{31EBC322-6ED3-4767-92CB-93CFF1A04F3D}"/>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4" name="Straight Arrow Connector 713">
                  <a:extLst>
                    <a:ext uri="{FF2B5EF4-FFF2-40B4-BE49-F238E27FC236}">
                      <a16:creationId xmlns:a16="http://schemas.microsoft.com/office/drawing/2014/main" id="{C274DAC1-1819-4332-97FC-C8EF7E39F4EE}"/>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5" name="Straight Arrow Connector 714">
                  <a:extLst>
                    <a:ext uri="{FF2B5EF4-FFF2-40B4-BE49-F238E27FC236}">
                      <a16:creationId xmlns:a16="http://schemas.microsoft.com/office/drawing/2014/main" id="{4B9C955E-526F-4D56-A92B-11F7565EC40E}"/>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6" name="Straight Arrow Connector 715">
                  <a:extLst>
                    <a:ext uri="{FF2B5EF4-FFF2-40B4-BE49-F238E27FC236}">
                      <a16:creationId xmlns:a16="http://schemas.microsoft.com/office/drawing/2014/main" id="{5D0929EA-2465-4847-9CFE-1EE63854CEF9}"/>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8" name="Group 697">
                <a:extLst>
                  <a:ext uri="{FF2B5EF4-FFF2-40B4-BE49-F238E27FC236}">
                    <a16:creationId xmlns:a16="http://schemas.microsoft.com/office/drawing/2014/main" id="{9CBEEBBD-EBA8-4032-96F7-88D34895A1AC}"/>
                  </a:ext>
                </a:extLst>
              </p:cNvPr>
              <p:cNvGrpSpPr/>
              <p:nvPr/>
            </p:nvGrpSpPr>
            <p:grpSpPr>
              <a:xfrm>
                <a:off x="7801359" y="3046730"/>
                <a:ext cx="604136" cy="414894"/>
                <a:chOff x="7801359" y="3046730"/>
                <a:chExt cx="604136" cy="414894"/>
              </a:xfrm>
            </p:grpSpPr>
            <p:cxnSp>
              <p:nvCxnSpPr>
                <p:cNvPr id="709" name="Straight Arrow Connector 708">
                  <a:extLst>
                    <a:ext uri="{FF2B5EF4-FFF2-40B4-BE49-F238E27FC236}">
                      <a16:creationId xmlns:a16="http://schemas.microsoft.com/office/drawing/2014/main" id="{A4197647-AB68-4FEF-974C-294DB144AE69}"/>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0" name="Straight Arrow Connector 709">
                  <a:extLst>
                    <a:ext uri="{FF2B5EF4-FFF2-40B4-BE49-F238E27FC236}">
                      <a16:creationId xmlns:a16="http://schemas.microsoft.com/office/drawing/2014/main" id="{7B5A9C87-9C72-477F-97B9-84D28FABFEBC}"/>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1" name="Straight Arrow Connector 710">
                  <a:extLst>
                    <a:ext uri="{FF2B5EF4-FFF2-40B4-BE49-F238E27FC236}">
                      <a16:creationId xmlns:a16="http://schemas.microsoft.com/office/drawing/2014/main" id="{8BFF6ABD-FE63-49F4-A3D8-71854D092CCB}"/>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2" name="Straight Arrow Connector 711">
                  <a:extLst>
                    <a:ext uri="{FF2B5EF4-FFF2-40B4-BE49-F238E27FC236}">
                      <a16:creationId xmlns:a16="http://schemas.microsoft.com/office/drawing/2014/main" id="{644DCB19-1F5E-4079-A200-D13C2C9196C4}"/>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9" name="Group 698">
                <a:extLst>
                  <a:ext uri="{FF2B5EF4-FFF2-40B4-BE49-F238E27FC236}">
                    <a16:creationId xmlns:a16="http://schemas.microsoft.com/office/drawing/2014/main" id="{2BB267D4-7EA7-4E23-A877-C77AF583DBA1}"/>
                  </a:ext>
                </a:extLst>
              </p:cNvPr>
              <p:cNvGrpSpPr/>
              <p:nvPr/>
            </p:nvGrpSpPr>
            <p:grpSpPr>
              <a:xfrm>
                <a:off x="8138544" y="3557270"/>
                <a:ext cx="661286" cy="342504"/>
                <a:chOff x="8138544" y="3557270"/>
                <a:chExt cx="661286" cy="342504"/>
              </a:xfrm>
            </p:grpSpPr>
            <p:cxnSp>
              <p:nvCxnSpPr>
                <p:cNvPr id="705" name="Straight Arrow Connector 704">
                  <a:extLst>
                    <a:ext uri="{FF2B5EF4-FFF2-40B4-BE49-F238E27FC236}">
                      <a16:creationId xmlns:a16="http://schemas.microsoft.com/office/drawing/2014/main" id="{0A3D090B-00B7-4D41-A7A3-51D390A12065}"/>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6" name="Straight Arrow Connector 705">
                  <a:extLst>
                    <a:ext uri="{FF2B5EF4-FFF2-40B4-BE49-F238E27FC236}">
                      <a16:creationId xmlns:a16="http://schemas.microsoft.com/office/drawing/2014/main" id="{C1DB38E4-35FA-44BE-A474-A078DC41C1FD}"/>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7" name="Straight Arrow Connector 706">
                  <a:extLst>
                    <a:ext uri="{FF2B5EF4-FFF2-40B4-BE49-F238E27FC236}">
                      <a16:creationId xmlns:a16="http://schemas.microsoft.com/office/drawing/2014/main" id="{A02A1629-9867-4702-A3CB-83749F0332F2}"/>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8" name="Straight Arrow Connector 707">
                  <a:extLst>
                    <a:ext uri="{FF2B5EF4-FFF2-40B4-BE49-F238E27FC236}">
                      <a16:creationId xmlns:a16="http://schemas.microsoft.com/office/drawing/2014/main" id="{BF4BCBD0-8F84-425F-9922-E94817001995}"/>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00" name="Group 699">
                <a:extLst>
                  <a:ext uri="{FF2B5EF4-FFF2-40B4-BE49-F238E27FC236}">
                    <a16:creationId xmlns:a16="http://schemas.microsoft.com/office/drawing/2014/main" id="{9A7EA462-24D8-4D6C-A47B-846D9A7735BA}"/>
                  </a:ext>
                </a:extLst>
              </p:cNvPr>
              <p:cNvGrpSpPr/>
              <p:nvPr/>
            </p:nvGrpSpPr>
            <p:grpSpPr>
              <a:xfrm>
                <a:off x="8330949" y="3982085"/>
                <a:ext cx="680336" cy="277733"/>
                <a:chOff x="8330949" y="3982085"/>
                <a:chExt cx="680336" cy="277733"/>
              </a:xfrm>
            </p:grpSpPr>
            <p:cxnSp>
              <p:nvCxnSpPr>
                <p:cNvPr id="701" name="Straight Arrow Connector 700">
                  <a:extLst>
                    <a:ext uri="{FF2B5EF4-FFF2-40B4-BE49-F238E27FC236}">
                      <a16:creationId xmlns:a16="http://schemas.microsoft.com/office/drawing/2014/main" id="{91CAAA2B-15D0-48DC-8E07-630A99262F19}"/>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2" name="Straight Arrow Connector 701">
                  <a:extLst>
                    <a:ext uri="{FF2B5EF4-FFF2-40B4-BE49-F238E27FC236}">
                      <a16:creationId xmlns:a16="http://schemas.microsoft.com/office/drawing/2014/main" id="{0CFB80B6-2C50-41DC-ADD9-5E6BA5134833}"/>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3" name="Straight Arrow Connector 702">
                  <a:extLst>
                    <a:ext uri="{FF2B5EF4-FFF2-40B4-BE49-F238E27FC236}">
                      <a16:creationId xmlns:a16="http://schemas.microsoft.com/office/drawing/2014/main" id="{9099964A-E4CA-4AB9-8012-D9A08B8D3766}"/>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4" name="Straight Arrow Connector 703">
                  <a:extLst>
                    <a:ext uri="{FF2B5EF4-FFF2-40B4-BE49-F238E27FC236}">
                      <a16:creationId xmlns:a16="http://schemas.microsoft.com/office/drawing/2014/main" id="{F0E278F6-9621-494F-BA6D-FA67108B8404}"/>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sp>
        <p:nvSpPr>
          <p:cNvPr id="748" name="Freeform: Shape 747" hidden="1">
            <a:extLst>
              <a:ext uri="{FF2B5EF4-FFF2-40B4-BE49-F238E27FC236}">
                <a16:creationId xmlns:a16="http://schemas.microsoft.com/office/drawing/2014/main" id="{3DE88221-7EDC-424C-B91E-9C2BDA2CEE06}"/>
              </a:ext>
            </a:extLst>
          </p:cNvPr>
          <p:cNvSpPr/>
          <p:nvPr/>
        </p:nvSpPr>
        <p:spPr>
          <a:xfrm rot="19860000" flipH="1">
            <a:off x="5984267" y="3609232"/>
            <a:ext cx="601935" cy="536347"/>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4">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887" name="Freeform: Shape 886">
            <a:extLst>
              <a:ext uri="{FF2B5EF4-FFF2-40B4-BE49-F238E27FC236}">
                <a16:creationId xmlns:a16="http://schemas.microsoft.com/office/drawing/2014/main" id="{4D84D0D1-4C46-4192-99F8-B8DA8AF4DB3C}"/>
              </a:ext>
            </a:extLst>
          </p:cNvPr>
          <p:cNvSpPr/>
          <p:nvPr/>
        </p:nvSpPr>
        <p:spPr>
          <a:xfrm rot="19860000" flipH="1">
            <a:off x="3879522" y="-3298162"/>
            <a:ext cx="2052712" cy="1829045"/>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2">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59" name="Group 58">
            <a:extLst>
              <a:ext uri="{FF2B5EF4-FFF2-40B4-BE49-F238E27FC236}">
                <a16:creationId xmlns:a16="http://schemas.microsoft.com/office/drawing/2014/main" id="{2571339A-572C-4D3F-8317-CB49E876CBD4}"/>
              </a:ext>
            </a:extLst>
          </p:cNvPr>
          <p:cNvGrpSpPr/>
          <p:nvPr/>
        </p:nvGrpSpPr>
        <p:grpSpPr>
          <a:xfrm>
            <a:off x="3516204" y="-3157854"/>
            <a:ext cx="2370881" cy="1712837"/>
            <a:chOff x="3516204" y="-3157854"/>
            <a:chExt cx="2370881" cy="1712837"/>
          </a:xfrm>
        </p:grpSpPr>
        <p:grpSp>
          <p:nvGrpSpPr>
            <p:cNvPr id="780" name="Group 779">
              <a:extLst>
                <a:ext uri="{FF2B5EF4-FFF2-40B4-BE49-F238E27FC236}">
                  <a16:creationId xmlns:a16="http://schemas.microsoft.com/office/drawing/2014/main" id="{FB7472D4-5D15-441D-AEBD-54A17AB9F5DF}"/>
                </a:ext>
              </a:extLst>
            </p:cNvPr>
            <p:cNvGrpSpPr/>
            <p:nvPr/>
          </p:nvGrpSpPr>
          <p:grpSpPr>
            <a:xfrm>
              <a:off x="3880059" y="-2078989"/>
              <a:ext cx="911016" cy="616189"/>
              <a:chOff x="7004259" y="3727450"/>
              <a:chExt cx="911016" cy="616189"/>
            </a:xfrm>
          </p:grpSpPr>
          <p:grpSp>
            <p:nvGrpSpPr>
              <p:cNvPr id="781" name="Group 780">
                <a:extLst>
                  <a:ext uri="{FF2B5EF4-FFF2-40B4-BE49-F238E27FC236}">
                    <a16:creationId xmlns:a16="http://schemas.microsoft.com/office/drawing/2014/main" id="{6C4AC312-873F-417C-B36A-46524A19218A}"/>
                  </a:ext>
                </a:extLst>
              </p:cNvPr>
              <p:cNvGrpSpPr/>
              <p:nvPr/>
            </p:nvGrpSpPr>
            <p:grpSpPr>
              <a:xfrm>
                <a:off x="7004259" y="3727450"/>
                <a:ext cx="555800" cy="458707"/>
                <a:chOff x="7004259" y="3727450"/>
                <a:chExt cx="555800" cy="458707"/>
              </a:xfrm>
            </p:grpSpPr>
            <p:cxnSp>
              <p:nvCxnSpPr>
                <p:cNvPr id="802" name="Straight Arrow Connector 801">
                  <a:extLst>
                    <a:ext uri="{FF2B5EF4-FFF2-40B4-BE49-F238E27FC236}">
                      <a16:creationId xmlns:a16="http://schemas.microsoft.com/office/drawing/2014/main" id="{6154C08C-1B27-46E8-9AE6-E95C1D28DBC7}"/>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3" name="Straight Arrow Connector 802">
                  <a:extLst>
                    <a:ext uri="{FF2B5EF4-FFF2-40B4-BE49-F238E27FC236}">
                      <a16:creationId xmlns:a16="http://schemas.microsoft.com/office/drawing/2014/main" id="{B813FF84-0936-410C-8B17-242141F46D61}"/>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4" name="Straight Arrow Connector 803">
                  <a:extLst>
                    <a:ext uri="{FF2B5EF4-FFF2-40B4-BE49-F238E27FC236}">
                      <a16:creationId xmlns:a16="http://schemas.microsoft.com/office/drawing/2014/main" id="{210065F1-3873-400A-AE60-BA71E17C89F1}"/>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5" name="Straight Arrow Connector 804">
                  <a:extLst>
                    <a:ext uri="{FF2B5EF4-FFF2-40B4-BE49-F238E27FC236}">
                      <a16:creationId xmlns:a16="http://schemas.microsoft.com/office/drawing/2014/main" id="{EFE47E61-A888-4584-AE58-0A9853A97268}"/>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2" name="Group 781">
                <a:extLst>
                  <a:ext uri="{FF2B5EF4-FFF2-40B4-BE49-F238E27FC236}">
                    <a16:creationId xmlns:a16="http://schemas.microsoft.com/office/drawing/2014/main" id="{85872C73-B308-499F-AD27-CED559213CB6}"/>
                  </a:ext>
                </a:extLst>
              </p:cNvPr>
              <p:cNvGrpSpPr/>
              <p:nvPr/>
            </p:nvGrpSpPr>
            <p:grpSpPr>
              <a:xfrm>
                <a:off x="7234939" y="4065905"/>
                <a:ext cx="680336" cy="277734"/>
                <a:chOff x="7234939" y="4065905"/>
                <a:chExt cx="680336" cy="277734"/>
              </a:xfrm>
            </p:grpSpPr>
            <p:cxnSp>
              <p:nvCxnSpPr>
                <p:cNvPr id="798" name="Straight Arrow Connector 797">
                  <a:extLst>
                    <a:ext uri="{FF2B5EF4-FFF2-40B4-BE49-F238E27FC236}">
                      <a16:creationId xmlns:a16="http://schemas.microsoft.com/office/drawing/2014/main" id="{DA130C2C-D4D1-4B4E-B46D-E595B65D9C82}"/>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9" name="Straight Arrow Connector 798">
                  <a:extLst>
                    <a:ext uri="{FF2B5EF4-FFF2-40B4-BE49-F238E27FC236}">
                      <a16:creationId xmlns:a16="http://schemas.microsoft.com/office/drawing/2014/main" id="{8B4EF9E8-EAF4-46D3-B5A1-644F56620877}"/>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0" name="Straight Arrow Connector 799">
                  <a:extLst>
                    <a:ext uri="{FF2B5EF4-FFF2-40B4-BE49-F238E27FC236}">
                      <a16:creationId xmlns:a16="http://schemas.microsoft.com/office/drawing/2014/main" id="{688CFB56-9942-4E68-B757-36B4FE3ACAD6}"/>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1" name="Straight Arrow Connector 800">
                  <a:extLst>
                    <a:ext uri="{FF2B5EF4-FFF2-40B4-BE49-F238E27FC236}">
                      <a16:creationId xmlns:a16="http://schemas.microsoft.com/office/drawing/2014/main" id="{00AF56DF-6166-4EF6-977E-1EE96DB880E0}"/>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3" name="Group 782">
                <a:extLst>
                  <a:ext uri="{FF2B5EF4-FFF2-40B4-BE49-F238E27FC236}">
                    <a16:creationId xmlns:a16="http://schemas.microsoft.com/office/drawing/2014/main" id="{C8B97A8C-B4DE-493B-9FE4-6BA97CD2604A}"/>
                  </a:ext>
                </a:extLst>
              </p:cNvPr>
              <p:cNvGrpSpPr/>
              <p:nvPr/>
            </p:nvGrpSpPr>
            <p:grpSpPr>
              <a:xfrm>
                <a:off x="7196839" y="3847465"/>
                <a:ext cx="604136" cy="414894"/>
                <a:chOff x="7196839" y="3847465"/>
                <a:chExt cx="604136" cy="414894"/>
              </a:xfrm>
            </p:grpSpPr>
            <p:cxnSp>
              <p:nvCxnSpPr>
                <p:cNvPr id="794" name="Straight Arrow Connector 793">
                  <a:extLst>
                    <a:ext uri="{FF2B5EF4-FFF2-40B4-BE49-F238E27FC236}">
                      <a16:creationId xmlns:a16="http://schemas.microsoft.com/office/drawing/2014/main" id="{F9E4708E-B5D4-44F7-895C-0EF4689D7F90}"/>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5" name="Straight Arrow Connector 794">
                  <a:extLst>
                    <a:ext uri="{FF2B5EF4-FFF2-40B4-BE49-F238E27FC236}">
                      <a16:creationId xmlns:a16="http://schemas.microsoft.com/office/drawing/2014/main" id="{A34B9A94-D5CC-4B71-8630-60B827724854}"/>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6" name="Straight Arrow Connector 795">
                  <a:extLst>
                    <a:ext uri="{FF2B5EF4-FFF2-40B4-BE49-F238E27FC236}">
                      <a16:creationId xmlns:a16="http://schemas.microsoft.com/office/drawing/2014/main" id="{C3DF2896-FDD0-446E-9742-E6D7BC70807E}"/>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7" name="Straight Arrow Connector 796">
                  <a:extLst>
                    <a:ext uri="{FF2B5EF4-FFF2-40B4-BE49-F238E27FC236}">
                      <a16:creationId xmlns:a16="http://schemas.microsoft.com/office/drawing/2014/main" id="{804F84AE-10ED-4155-81A3-608D35B4F684}"/>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4" name="Group 783">
                <a:extLst>
                  <a:ext uri="{FF2B5EF4-FFF2-40B4-BE49-F238E27FC236}">
                    <a16:creationId xmlns:a16="http://schemas.microsoft.com/office/drawing/2014/main" id="{BB44363E-6833-4272-8AC9-3B9753BB12CE}"/>
                  </a:ext>
                </a:extLst>
              </p:cNvPr>
              <p:cNvGrpSpPr/>
              <p:nvPr/>
            </p:nvGrpSpPr>
            <p:grpSpPr>
              <a:xfrm>
                <a:off x="7148579" y="3754755"/>
                <a:ext cx="524126" cy="464424"/>
                <a:chOff x="7148579" y="3754755"/>
                <a:chExt cx="524126" cy="464424"/>
              </a:xfrm>
            </p:grpSpPr>
            <p:cxnSp>
              <p:nvCxnSpPr>
                <p:cNvPr id="790" name="Straight Arrow Connector 789">
                  <a:extLst>
                    <a:ext uri="{FF2B5EF4-FFF2-40B4-BE49-F238E27FC236}">
                      <a16:creationId xmlns:a16="http://schemas.microsoft.com/office/drawing/2014/main" id="{4A52F201-641B-47A3-BA57-8117457C54ED}"/>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1" name="Straight Arrow Connector 790">
                  <a:extLst>
                    <a:ext uri="{FF2B5EF4-FFF2-40B4-BE49-F238E27FC236}">
                      <a16:creationId xmlns:a16="http://schemas.microsoft.com/office/drawing/2014/main" id="{1AD15A6B-6E9C-41E4-B945-89D627B52FE8}"/>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2" name="Straight Arrow Connector 791">
                  <a:extLst>
                    <a:ext uri="{FF2B5EF4-FFF2-40B4-BE49-F238E27FC236}">
                      <a16:creationId xmlns:a16="http://schemas.microsoft.com/office/drawing/2014/main" id="{13754F9A-8B93-4FB8-8688-C3DC908BE3A7}"/>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3" name="Straight Arrow Connector 792">
                  <a:extLst>
                    <a:ext uri="{FF2B5EF4-FFF2-40B4-BE49-F238E27FC236}">
                      <a16:creationId xmlns:a16="http://schemas.microsoft.com/office/drawing/2014/main" id="{C82995FB-D9A4-4C0C-956C-654CDDF30F68}"/>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5" name="Group 784">
                <a:extLst>
                  <a:ext uri="{FF2B5EF4-FFF2-40B4-BE49-F238E27FC236}">
                    <a16:creationId xmlns:a16="http://schemas.microsoft.com/office/drawing/2014/main" id="{0528FB83-DB6F-4681-9980-7FF50976E78F}"/>
                  </a:ext>
                </a:extLst>
              </p:cNvPr>
              <p:cNvGrpSpPr/>
              <p:nvPr/>
            </p:nvGrpSpPr>
            <p:grpSpPr>
              <a:xfrm>
                <a:off x="7227319" y="3965575"/>
                <a:ext cx="661286" cy="342504"/>
                <a:chOff x="7227319" y="3965575"/>
                <a:chExt cx="661286" cy="342504"/>
              </a:xfrm>
            </p:grpSpPr>
            <p:cxnSp>
              <p:nvCxnSpPr>
                <p:cNvPr id="786" name="Straight Arrow Connector 785">
                  <a:extLst>
                    <a:ext uri="{FF2B5EF4-FFF2-40B4-BE49-F238E27FC236}">
                      <a16:creationId xmlns:a16="http://schemas.microsoft.com/office/drawing/2014/main" id="{DAD0C807-0185-4632-9AF0-77855AAFB234}"/>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87" name="Straight Arrow Connector 786">
                  <a:extLst>
                    <a:ext uri="{FF2B5EF4-FFF2-40B4-BE49-F238E27FC236}">
                      <a16:creationId xmlns:a16="http://schemas.microsoft.com/office/drawing/2014/main" id="{3BF4F0E0-02F7-4B08-B7F8-73DCC55C2B01}"/>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88" name="Straight Arrow Connector 787">
                  <a:extLst>
                    <a:ext uri="{FF2B5EF4-FFF2-40B4-BE49-F238E27FC236}">
                      <a16:creationId xmlns:a16="http://schemas.microsoft.com/office/drawing/2014/main" id="{FC587A55-17C5-4B98-8B65-621BE3E57DFC}"/>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89" name="Straight Arrow Connector 788">
                  <a:extLst>
                    <a:ext uri="{FF2B5EF4-FFF2-40B4-BE49-F238E27FC236}">
                      <a16:creationId xmlns:a16="http://schemas.microsoft.com/office/drawing/2014/main" id="{9E3AC824-B13D-40D4-A92E-0A85234B669E}"/>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06" name="Freeform: Shape 805">
              <a:extLst>
                <a:ext uri="{FF2B5EF4-FFF2-40B4-BE49-F238E27FC236}">
                  <a16:creationId xmlns:a16="http://schemas.microsoft.com/office/drawing/2014/main" id="{41FC15A8-C2DB-46B2-9AF4-BDD378C13519}"/>
                </a:ext>
              </a:extLst>
            </p:cNvPr>
            <p:cNvSpPr/>
            <p:nvPr/>
          </p:nvSpPr>
          <p:spPr>
            <a:xfrm rot="19860000" flipH="1">
              <a:off x="3945155" y="-1996038"/>
              <a:ext cx="601935" cy="536347"/>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4">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807" name="Group 806">
              <a:extLst>
                <a:ext uri="{FF2B5EF4-FFF2-40B4-BE49-F238E27FC236}">
                  <a16:creationId xmlns:a16="http://schemas.microsoft.com/office/drawing/2014/main" id="{15CDD181-EB9E-4E36-B3EA-51FDB593DB79}"/>
                </a:ext>
              </a:extLst>
            </p:cNvPr>
            <p:cNvGrpSpPr/>
            <p:nvPr/>
          </p:nvGrpSpPr>
          <p:grpSpPr>
            <a:xfrm>
              <a:off x="3810209" y="-2285364"/>
              <a:ext cx="1202481" cy="805418"/>
              <a:chOff x="6934409" y="3521075"/>
              <a:chExt cx="1202481" cy="805418"/>
            </a:xfrm>
          </p:grpSpPr>
          <p:grpSp>
            <p:nvGrpSpPr>
              <p:cNvPr id="808" name="Group 807">
                <a:extLst>
                  <a:ext uri="{FF2B5EF4-FFF2-40B4-BE49-F238E27FC236}">
                    <a16:creationId xmlns:a16="http://schemas.microsoft.com/office/drawing/2014/main" id="{9803561B-EC28-4280-9F36-75DE1B32F7E7}"/>
                  </a:ext>
                </a:extLst>
              </p:cNvPr>
              <p:cNvGrpSpPr/>
              <p:nvPr/>
            </p:nvGrpSpPr>
            <p:grpSpPr>
              <a:xfrm>
                <a:off x="6934409" y="3521075"/>
                <a:ext cx="555800" cy="458707"/>
                <a:chOff x="6934409" y="3521075"/>
                <a:chExt cx="555800" cy="458707"/>
              </a:xfrm>
            </p:grpSpPr>
            <p:cxnSp>
              <p:nvCxnSpPr>
                <p:cNvPr id="829" name="Straight Arrow Connector 828">
                  <a:extLst>
                    <a:ext uri="{FF2B5EF4-FFF2-40B4-BE49-F238E27FC236}">
                      <a16:creationId xmlns:a16="http://schemas.microsoft.com/office/drawing/2014/main" id="{0BBB3B14-1416-4D71-8FA8-04DC2B21AC61}"/>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30" name="Straight Arrow Connector 829">
                  <a:extLst>
                    <a:ext uri="{FF2B5EF4-FFF2-40B4-BE49-F238E27FC236}">
                      <a16:creationId xmlns:a16="http://schemas.microsoft.com/office/drawing/2014/main" id="{FADA07EE-F84B-4B67-8EAA-DC0C99905038}"/>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31" name="Straight Arrow Connector 830">
                  <a:extLst>
                    <a:ext uri="{FF2B5EF4-FFF2-40B4-BE49-F238E27FC236}">
                      <a16:creationId xmlns:a16="http://schemas.microsoft.com/office/drawing/2014/main" id="{E3144928-630D-4345-9705-38FA45620314}"/>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32" name="Straight Arrow Connector 831">
                  <a:extLst>
                    <a:ext uri="{FF2B5EF4-FFF2-40B4-BE49-F238E27FC236}">
                      <a16:creationId xmlns:a16="http://schemas.microsoft.com/office/drawing/2014/main" id="{02F1FD2B-EBF6-4207-B55F-D00251E37A01}"/>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09" name="Group 808">
                <a:extLst>
                  <a:ext uri="{FF2B5EF4-FFF2-40B4-BE49-F238E27FC236}">
                    <a16:creationId xmlns:a16="http://schemas.microsoft.com/office/drawing/2014/main" id="{58878C9D-0080-4E77-BC2F-11D0CFFC1492}"/>
                  </a:ext>
                </a:extLst>
              </p:cNvPr>
              <p:cNvGrpSpPr/>
              <p:nvPr/>
            </p:nvGrpSpPr>
            <p:grpSpPr>
              <a:xfrm>
                <a:off x="7456554" y="4048760"/>
                <a:ext cx="680336" cy="277733"/>
                <a:chOff x="7456554" y="4048760"/>
                <a:chExt cx="680336" cy="277733"/>
              </a:xfrm>
            </p:grpSpPr>
            <p:cxnSp>
              <p:nvCxnSpPr>
                <p:cNvPr id="825" name="Straight Arrow Connector 824">
                  <a:extLst>
                    <a:ext uri="{FF2B5EF4-FFF2-40B4-BE49-F238E27FC236}">
                      <a16:creationId xmlns:a16="http://schemas.microsoft.com/office/drawing/2014/main" id="{BC62E0FD-044C-418A-9FC5-0444FC0A057E}"/>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6" name="Straight Arrow Connector 825">
                  <a:extLst>
                    <a:ext uri="{FF2B5EF4-FFF2-40B4-BE49-F238E27FC236}">
                      <a16:creationId xmlns:a16="http://schemas.microsoft.com/office/drawing/2014/main" id="{D9FADCCF-ED30-4873-ABCD-740C6F0EE8A8}"/>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7" name="Straight Arrow Connector 826">
                  <a:extLst>
                    <a:ext uri="{FF2B5EF4-FFF2-40B4-BE49-F238E27FC236}">
                      <a16:creationId xmlns:a16="http://schemas.microsoft.com/office/drawing/2014/main" id="{9C1F3179-17BA-4B21-9E11-FE1F97B3CBD4}"/>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8" name="Straight Arrow Connector 827">
                  <a:extLst>
                    <a:ext uri="{FF2B5EF4-FFF2-40B4-BE49-F238E27FC236}">
                      <a16:creationId xmlns:a16="http://schemas.microsoft.com/office/drawing/2014/main" id="{F0AE24C2-2D60-4C90-8249-7BCC98F5270A}"/>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0" name="Group 809">
                <a:extLst>
                  <a:ext uri="{FF2B5EF4-FFF2-40B4-BE49-F238E27FC236}">
                    <a16:creationId xmlns:a16="http://schemas.microsoft.com/office/drawing/2014/main" id="{371047A3-0127-4B78-A7D8-507A6E0F9BE4}"/>
                  </a:ext>
                </a:extLst>
              </p:cNvPr>
              <p:cNvGrpSpPr/>
              <p:nvPr/>
            </p:nvGrpSpPr>
            <p:grpSpPr>
              <a:xfrm>
                <a:off x="7316219" y="3686175"/>
                <a:ext cx="604136" cy="414894"/>
                <a:chOff x="7316219" y="3686175"/>
                <a:chExt cx="604136" cy="414894"/>
              </a:xfrm>
            </p:grpSpPr>
            <p:cxnSp>
              <p:nvCxnSpPr>
                <p:cNvPr id="821" name="Straight Arrow Connector 820">
                  <a:extLst>
                    <a:ext uri="{FF2B5EF4-FFF2-40B4-BE49-F238E27FC236}">
                      <a16:creationId xmlns:a16="http://schemas.microsoft.com/office/drawing/2014/main" id="{2B4CA8E5-E9FD-4B17-9220-37C2A57A6770}"/>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2" name="Straight Arrow Connector 821">
                  <a:extLst>
                    <a:ext uri="{FF2B5EF4-FFF2-40B4-BE49-F238E27FC236}">
                      <a16:creationId xmlns:a16="http://schemas.microsoft.com/office/drawing/2014/main" id="{A1078BF1-B366-4D07-A239-B92321C2F34F}"/>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3" name="Straight Arrow Connector 822">
                  <a:extLst>
                    <a:ext uri="{FF2B5EF4-FFF2-40B4-BE49-F238E27FC236}">
                      <a16:creationId xmlns:a16="http://schemas.microsoft.com/office/drawing/2014/main" id="{A78F133D-B8A6-44F5-BD8B-365E5A2D5F11}"/>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4" name="Straight Arrow Connector 823">
                  <a:extLst>
                    <a:ext uri="{FF2B5EF4-FFF2-40B4-BE49-F238E27FC236}">
                      <a16:creationId xmlns:a16="http://schemas.microsoft.com/office/drawing/2014/main" id="{B7BA8B20-EA4D-4E78-A487-9154BA87F424}"/>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1" name="Group 810">
                <a:extLst>
                  <a:ext uri="{FF2B5EF4-FFF2-40B4-BE49-F238E27FC236}">
                    <a16:creationId xmlns:a16="http://schemas.microsoft.com/office/drawing/2014/main" id="{360478B0-BEA7-4878-8671-414BED338E0F}"/>
                  </a:ext>
                </a:extLst>
              </p:cNvPr>
              <p:cNvGrpSpPr/>
              <p:nvPr/>
            </p:nvGrpSpPr>
            <p:grpSpPr>
              <a:xfrm>
                <a:off x="7187314" y="3540760"/>
                <a:ext cx="524126" cy="464424"/>
                <a:chOff x="7187314" y="3540760"/>
                <a:chExt cx="524126" cy="464424"/>
              </a:xfrm>
            </p:grpSpPr>
            <p:cxnSp>
              <p:nvCxnSpPr>
                <p:cNvPr id="817" name="Straight Arrow Connector 816">
                  <a:extLst>
                    <a:ext uri="{FF2B5EF4-FFF2-40B4-BE49-F238E27FC236}">
                      <a16:creationId xmlns:a16="http://schemas.microsoft.com/office/drawing/2014/main" id="{DD9170F4-DFC8-4120-ACD4-294E6D9F9E52}"/>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8" name="Straight Arrow Connector 817">
                  <a:extLst>
                    <a:ext uri="{FF2B5EF4-FFF2-40B4-BE49-F238E27FC236}">
                      <a16:creationId xmlns:a16="http://schemas.microsoft.com/office/drawing/2014/main" id="{A8881AB2-EB8F-4ECD-BC52-37F2C203765B}"/>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9" name="Straight Arrow Connector 818">
                  <a:extLst>
                    <a:ext uri="{FF2B5EF4-FFF2-40B4-BE49-F238E27FC236}">
                      <a16:creationId xmlns:a16="http://schemas.microsoft.com/office/drawing/2014/main" id="{8EB3B166-26DE-47AC-A134-8AB6CD8A3334}"/>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0" name="Straight Arrow Connector 819">
                  <a:extLst>
                    <a:ext uri="{FF2B5EF4-FFF2-40B4-BE49-F238E27FC236}">
                      <a16:creationId xmlns:a16="http://schemas.microsoft.com/office/drawing/2014/main" id="{48786C0B-A4D1-4EE8-9D9D-2CCCD719C253}"/>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2" name="Group 811">
                <a:extLst>
                  <a:ext uri="{FF2B5EF4-FFF2-40B4-BE49-F238E27FC236}">
                    <a16:creationId xmlns:a16="http://schemas.microsoft.com/office/drawing/2014/main" id="{D191174D-25F8-4411-86D1-1FFE46C7CD4D}"/>
                  </a:ext>
                </a:extLst>
              </p:cNvPr>
              <p:cNvGrpSpPr/>
              <p:nvPr/>
            </p:nvGrpSpPr>
            <p:grpSpPr>
              <a:xfrm>
                <a:off x="7398769" y="3885565"/>
                <a:ext cx="661286" cy="342504"/>
                <a:chOff x="7398769" y="3885565"/>
                <a:chExt cx="661286" cy="342504"/>
              </a:xfrm>
            </p:grpSpPr>
            <p:cxnSp>
              <p:nvCxnSpPr>
                <p:cNvPr id="813" name="Straight Arrow Connector 812">
                  <a:extLst>
                    <a:ext uri="{FF2B5EF4-FFF2-40B4-BE49-F238E27FC236}">
                      <a16:creationId xmlns:a16="http://schemas.microsoft.com/office/drawing/2014/main" id="{060C9C73-8065-4C0A-8166-701BCD65B2AC}"/>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4" name="Straight Arrow Connector 813">
                  <a:extLst>
                    <a:ext uri="{FF2B5EF4-FFF2-40B4-BE49-F238E27FC236}">
                      <a16:creationId xmlns:a16="http://schemas.microsoft.com/office/drawing/2014/main" id="{908BC966-45C8-458E-8CF3-D076D70E78D0}"/>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5" name="Straight Arrow Connector 814">
                  <a:extLst>
                    <a:ext uri="{FF2B5EF4-FFF2-40B4-BE49-F238E27FC236}">
                      <a16:creationId xmlns:a16="http://schemas.microsoft.com/office/drawing/2014/main" id="{14BB38B3-871A-408B-A2DA-13B2FC5AEE1D}"/>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6" name="Straight Arrow Connector 815">
                  <a:extLst>
                    <a:ext uri="{FF2B5EF4-FFF2-40B4-BE49-F238E27FC236}">
                      <a16:creationId xmlns:a16="http://schemas.microsoft.com/office/drawing/2014/main" id="{54816FDC-D1A7-4B90-BE25-88ADEAE7A1EC}"/>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33" name="Freeform: Shape 832">
              <a:extLst>
                <a:ext uri="{FF2B5EF4-FFF2-40B4-BE49-F238E27FC236}">
                  <a16:creationId xmlns:a16="http://schemas.microsoft.com/office/drawing/2014/main" id="{3D3BF2D7-71A9-4614-82E9-CCD25A4C4F86}"/>
                </a:ext>
              </a:extLst>
            </p:cNvPr>
            <p:cNvSpPr/>
            <p:nvPr/>
          </p:nvSpPr>
          <p:spPr>
            <a:xfrm rot="19860000" flipH="1">
              <a:off x="3944485" y="-2328535"/>
              <a:ext cx="991560" cy="8835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70AD47">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834" name="Group 833">
              <a:extLst>
                <a:ext uri="{FF2B5EF4-FFF2-40B4-BE49-F238E27FC236}">
                  <a16:creationId xmlns:a16="http://schemas.microsoft.com/office/drawing/2014/main" id="{FE23BA12-7597-4456-B0D8-6CECA04509D2}"/>
                </a:ext>
              </a:extLst>
            </p:cNvPr>
            <p:cNvGrpSpPr/>
            <p:nvPr/>
          </p:nvGrpSpPr>
          <p:grpSpPr>
            <a:xfrm>
              <a:off x="3737184" y="-2498724"/>
              <a:ext cx="1504106" cy="1003538"/>
              <a:chOff x="6861384" y="3307715"/>
              <a:chExt cx="1504106" cy="1003538"/>
            </a:xfrm>
          </p:grpSpPr>
          <p:grpSp>
            <p:nvGrpSpPr>
              <p:cNvPr id="835" name="Group 834">
                <a:extLst>
                  <a:ext uri="{FF2B5EF4-FFF2-40B4-BE49-F238E27FC236}">
                    <a16:creationId xmlns:a16="http://schemas.microsoft.com/office/drawing/2014/main" id="{D226DB13-667D-4085-B675-925D95742D63}"/>
                  </a:ext>
                </a:extLst>
              </p:cNvPr>
              <p:cNvGrpSpPr/>
              <p:nvPr/>
            </p:nvGrpSpPr>
            <p:grpSpPr>
              <a:xfrm>
                <a:off x="6861384" y="3307715"/>
                <a:ext cx="555800" cy="458707"/>
                <a:chOff x="6861384" y="3307715"/>
                <a:chExt cx="555800" cy="458707"/>
              </a:xfrm>
            </p:grpSpPr>
            <p:cxnSp>
              <p:nvCxnSpPr>
                <p:cNvPr id="856" name="Straight Arrow Connector 855">
                  <a:extLst>
                    <a:ext uri="{FF2B5EF4-FFF2-40B4-BE49-F238E27FC236}">
                      <a16:creationId xmlns:a16="http://schemas.microsoft.com/office/drawing/2014/main" id="{126B03D2-7CC5-4A22-B3FB-4CC063880EBE}"/>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7" name="Straight Arrow Connector 856">
                  <a:extLst>
                    <a:ext uri="{FF2B5EF4-FFF2-40B4-BE49-F238E27FC236}">
                      <a16:creationId xmlns:a16="http://schemas.microsoft.com/office/drawing/2014/main" id="{763EE6FB-78D1-4032-8A9D-232C126A96BB}"/>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8" name="Straight Arrow Connector 857">
                  <a:extLst>
                    <a:ext uri="{FF2B5EF4-FFF2-40B4-BE49-F238E27FC236}">
                      <a16:creationId xmlns:a16="http://schemas.microsoft.com/office/drawing/2014/main" id="{FFB9607D-A3F1-4089-A163-1CB417DA7B86}"/>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9" name="Straight Arrow Connector 858">
                  <a:extLst>
                    <a:ext uri="{FF2B5EF4-FFF2-40B4-BE49-F238E27FC236}">
                      <a16:creationId xmlns:a16="http://schemas.microsoft.com/office/drawing/2014/main" id="{E408D290-540E-4ED0-B848-CB31EEF1FB0A}"/>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6" name="Group 835">
                <a:extLst>
                  <a:ext uri="{FF2B5EF4-FFF2-40B4-BE49-F238E27FC236}">
                    <a16:creationId xmlns:a16="http://schemas.microsoft.com/office/drawing/2014/main" id="{51876944-43C5-44ED-9B24-D20BC9493E5D}"/>
                  </a:ext>
                </a:extLst>
              </p:cNvPr>
              <p:cNvGrpSpPr/>
              <p:nvPr/>
            </p:nvGrpSpPr>
            <p:grpSpPr>
              <a:xfrm>
                <a:off x="7685154" y="4033520"/>
                <a:ext cx="680336" cy="277733"/>
                <a:chOff x="7685154" y="4033520"/>
                <a:chExt cx="680336" cy="277733"/>
              </a:xfrm>
            </p:grpSpPr>
            <p:cxnSp>
              <p:nvCxnSpPr>
                <p:cNvPr id="852" name="Straight Arrow Connector 851">
                  <a:extLst>
                    <a:ext uri="{FF2B5EF4-FFF2-40B4-BE49-F238E27FC236}">
                      <a16:creationId xmlns:a16="http://schemas.microsoft.com/office/drawing/2014/main" id="{3923EFDF-4393-4181-B71D-77DA6BC2A88F}"/>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3" name="Straight Arrow Connector 852">
                  <a:extLst>
                    <a:ext uri="{FF2B5EF4-FFF2-40B4-BE49-F238E27FC236}">
                      <a16:creationId xmlns:a16="http://schemas.microsoft.com/office/drawing/2014/main" id="{EC824060-40E7-4829-9DE6-2BE4000EC206}"/>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4" name="Straight Arrow Connector 853">
                  <a:extLst>
                    <a:ext uri="{FF2B5EF4-FFF2-40B4-BE49-F238E27FC236}">
                      <a16:creationId xmlns:a16="http://schemas.microsoft.com/office/drawing/2014/main" id="{CDD45246-115C-436F-AC72-2B65817FDB8E}"/>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5" name="Straight Arrow Connector 854">
                  <a:extLst>
                    <a:ext uri="{FF2B5EF4-FFF2-40B4-BE49-F238E27FC236}">
                      <a16:creationId xmlns:a16="http://schemas.microsoft.com/office/drawing/2014/main" id="{31E525FE-61FC-489F-A9AA-A6B574FFB706}"/>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7" name="Group 836">
                <a:extLst>
                  <a:ext uri="{FF2B5EF4-FFF2-40B4-BE49-F238E27FC236}">
                    <a16:creationId xmlns:a16="http://schemas.microsoft.com/office/drawing/2014/main" id="{3D729DFE-25C9-4CD7-BAC1-D943F5050935}"/>
                  </a:ext>
                </a:extLst>
              </p:cNvPr>
              <p:cNvGrpSpPr/>
              <p:nvPr/>
            </p:nvGrpSpPr>
            <p:grpSpPr>
              <a:xfrm>
                <a:off x="7445124" y="3519170"/>
                <a:ext cx="604136" cy="414894"/>
                <a:chOff x="7445124" y="3519170"/>
                <a:chExt cx="604136" cy="414894"/>
              </a:xfrm>
            </p:grpSpPr>
            <p:cxnSp>
              <p:nvCxnSpPr>
                <p:cNvPr id="848" name="Straight Arrow Connector 847">
                  <a:extLst>
                    <a:ext uri="{FF2B5EF4-FFF2-40B4-BE49-F238E27FC236}">
                      <a16:creationId xmlns:a16="http://schemas.microsoft.com/office/drawing/2014/main" id="{1E31A75E-DA75-4125-977D-DADBED0D1428}"/>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9" name="Straight Arrow Connector 848">
                  <a:extLst>
                    <a:ext uri="{FF2B5EF4-FFF2-40B4-BE49-F238E27FC236}">
                      <a16:creationId xmlns:a16="http://schemas.microsoft.com/office/drawing/2014/main" id="{03D6E268-A0E5-4A39-B579-0CFED6CFACEF}"/>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0" name="Straight Arrow Connector 849">
                  <a:extLst>
                    <a:ext uri="{FF2B5EF4-FFF2-40B4-BE49-F238E27FC236}">
                      <a16:creationId xmlns:a16="http://schemas.microsoft.com/office/drawing/2014/main" id="{E03FF62F-FACE-4804-A996-F430F8ACB1A3}"/>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1" name="Straight Arrow Connector 850">
                  <a:extLst>
                    <a:ext uri="{FF2B5EF4-FFF2-40B4-BE49-F238E27FC236}">
                      <a16:creationId xmlns:a16="http://schemas.microsoft.com/office/drawing/2014/main" id="{47A002C8-5392-4002-B6B2-7EFEE76A11EC}"/>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8" name="Group 837">
                <a:extLst>
                  <a:ext uri="{FF2B5EF4-FFF2-40B4-BE49-F238E27FC236}">
                    <a16:creationId xmlns:a16="http://schemas.microsoft.com/office/drawing/2014/main" id="{6365BC81-2757-4288-A8FC-05EB0074C5AA}"/>
                  </a:ext>
                </a:extLst>
              </p:cNvPr>
              <p:cNvGrpSpPr/>
              <p:nvPr/>
            </p:nvGrpSpPr>
            <p:grpSpPr>
              <a:xfrm>
                <a:off x="7226049" y="3326765"/>
                <a:ext cx="524126" cy="464424"/>
                <a:chOff x="7226049" y="3326765"/>
                <a:chExt cx="524126" cy="464424"/>
              </a:xfrm>
            </p:grpSpPr>
            <p:cxnSp>
              <p:nvCxnSpPr>
                <p:cNvPr id="844" name="Straight Arrow Connector 843">
                  <a:extLst>
                    <a:ext uri="{FF2B5EF4-FFF2-40B4-BE49-F238E27FC236}">
                      <a16:creationId xmlns:a16="http://schemas.microsoft.com/office/drawing/2014/main" id="{3E7909AF-B27D-411C-B292-7A74E69B3FC5}"/>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5" name="Straight Arrow Connector 844">
                  <a:extLst>
                    <a:ext uri="{FF2B5EF4-FFF2-40B4-BE49-F238E27FC236}">
                      <a16:creationId xmlns:a16="http://schemas.microsoft.com/office/drawing/2014/main" id="{63B4EC8E-54CA-4AFA-B97A-0B0FF1836A35}"/>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6" name="Straight Arrow Connector 845">
                  <a:extLst>
                    <a:ext uri="{FF2B5EF4-FFF2-40B4-BE49-F238E27FC236}">
                      <a16:creationId xmlns:a16="http://schemas.microsoft.com/office/drawing/2014/main" id="{6371289B-BD71-409B-B234-F4F879672FBA}"/>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7" name="Straight Arrow Connector 846">
                  <a:extLst>
                    <a:ext uri="{FF2B5EF4-FFF2-40B4-BE49-F238E27FC236}">
                      <a16:creationId xmlns:a16="http://schemas.microsoft.com/office/drawing/2014/main" id="{AB69CF6A-B423-4DB1-BCB9-7C04DA4E11CB}"/>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9" name="Group 838">
                <a:extLst>
                  <a:ext uri="{FF2B5EF4-FFF2-40B4-BE49-F238E27FC236}">
                    <a16:creationId xmlns:a16="http://schemas.microsoft.com/office/drawing/2014/main" id="{A3D14571-91EF-4A68-A3DF-E2E9335F2B22}"/>
                  </a:ext>
                </a:extLst>
              </p:cNvPr>
              <p:cNvGrpSpPr/>
              <p:nvPr/>
            </p:nvGrpSpPr>
            <p:grpSpPr>
              <a:xfrm>
                <a:off x="7608954" y="3793490"/>
                <a:ext cx="661286" cy="342504"/>
                <a:chOff x="7608954" y="3793490"/>
                <a:chExt cx="661286" cy="342504"/>
              </a:xfrm>
            </p:grpSpPr>
            <p:cxnSp>
              <p:nvCxnSpPr>
                <p:cNvPr id="840" name="Straight Arrow Connector 839">
                  <a:extLst>
                    <a:ext uri="{FF2B5EF4-FFF2-40B4-BE49-F238E27FC236}">
                      <a16:creationId xmlns:a16="http://schemas.microsoft.com/office/drawing/2014/main" id="{4D72A247-54D0-4B5D-9F01-F95A9B72C1A4}"/>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1" name="Straight Arrow Connector 840">
                  <a:extLst>
                    <a:ext uri="{FF2B5EF4-FFF2-40B4-BE49-F238E27FC236}">
                      <a16:creationId xmlns:a16="http://schemas.microsoft.com/office/drawing/2014/main" id="{DEA344A2-0F46-4269-AD25-214B491D369C}"/>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2" name="Straight Arrow Connector 841">
                  <a:extLst>
                    <a:ext uri="{FF2B5EF4-FFF2-40B4-BE49-F238E27FC236}">
                      <a16:creationId xmlns:a16="http://schemas.microsoft.com/office/drawing/2014/main" id="{5C798121-6D91-4C58-92AF-1380B47D370B}"/>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3" name="Straight Arrow Connector 842">
                  <a:extLst>
                    <a:ext uri="{FF2B5EF4-FFF2-40B4-BE49-F238E27FC236}">
                      <a16:creationId xmlns:a16="http://schemas.microsoft.com/office/drawing/2014/main" id="{C6184300-3E5D-464A-808E-B344A4F334B6}"/>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60" name="Freeform: Shape 859">
              <a:extLst>
                <a:ext uri="{FF2B5EF4-FFF2-40B4-BE49-F238E27FC236}">
                  <a16:creationId xmlns:a16="http://schemas.microsoft.com/office/drawing/2014/main" id="{D51FB95F-1446-4E79-8D18-4847F54910A2}"/>
                </a:ext>
              </a:extLst>
            </p:cNvPr>
            <p:cNvSpPr/>
            <p:nvPr/>
          </p:nvSpPr>
          <p:spPr>
            <a:xfrm rot="19860000" flipH="1">
              <a:off x="3917055" y="-2773830"/>
              <a:ext cx="1475378" cy="13146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bg2">
                <a:lumMod val="75000"/>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861" name="Group 860">
              <a:extLst>
                <a:ext uri="{FF2B5EF4-FFF2-40B4-BE49-F238E27FC236}">
                  <a16:creationId xmlns:a16="http://schemas.microsoft.com/office/drawing/2014/main" id="{BB36A92D-CDF4-49A0-A94B-F3D9F6144195}"/>
                </a:ext>
              </a:extLst>
            </p:cNvPr>
            <p:cNvGrpSpPr/>
            <p:nvPr/>
          </p:nvGrpSpPr>
          <p:grpSpPr>
            <a:xfrm>
              <a:off x="3634314" y="-2801619"/>
              <a:ext cx="1888916" cy="1283573"/>
              <a:chOff x="6758514" y="3004820"/>
              <a:chExt cx="1888916" cy="1283573"/>
            </a:xfrm>
          </p:grpSpPr>
          <p:grpSp>
            <p:nvGrpSpPr>
              <p:cNvPr id="862" name="Group 861">
                <a:extLst>
                  <a:ext uri="{FF2B5EF4-FFF2-40B4-BE49-F238E27FC236}">
                    <a16:creationId xmlns:a16="http://schemas.microsoft.com/office/drawing/2014/main" id="{F7D71DB8-2D58-40CB-B3A5-4FDC63F495E5}"/>
                  </a:ext>
                </a:extLst>
              </p:cNvPr>
              <p:cNvGrpSpPr/>
              <p:nvPr/>
            </p:nvGrpSpPr>
            <p:grpSpPr>
              <a:xfrm>
                <a:off x="7282564" y="3030855"/>
                <a:ext cx="524126" cy="464424"/>
                <a:chOff x="7282564" y="3030855"/>
                <a:chExt cx="524126" cy="464424"/>
              </a:xfrm>
            </p:grpSpPr>
            <p:cxnSp>
              <p:nvCxnSpPr>
                <p:cNvPr id="883" name="Straight Arrow Connector 882">
                  <a:extLst>
                    <a:ext uri="{FF2B5EF4-FFF2-40B4-BE49-F238E27FC236}">
                      <a16:creationId xmlns:a16="http://schemas.microsoft.com/office/drawing/2014/main" id="{6A7E96C6-CF4D-40BD-B150-3C9BB0E68738}"/>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4" name="Straight Arrow Connector 883">
                  <a:extLst>
                    <a:ext uri="{FF2B5EF4-FFF2-40B4-BE49-F238E27FC236}">
                      <a16:creationId xmlns:a16="http://schemas.microsoft.com/office/drawing/2014/main" id="{8535AF68-8E15-48A0-81A6-6D7D5E2E294D}"/>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5" name="Straight Arrow Connector 884">
                  <a:extLst>
                    <a:ext uri="{FF2B5EF4-FFF2-40B4-BE49-F238E27FC236}">
                      <a16:creationId xmlns:a16="http://schemas.microsoft.com/office/drawing/2014/main" id="{F95C7681-F44C-4A53-9EFE-F0F49EDD7BAF}"/>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6" name="Straight Arrow Connector 885">
                  <a:extLst>
                    <a:ext uri="{FF2B5EF4-FFF2-40B4-BE49-F238E27FC236}">
                      <a16:creationId xmlns:a16="http://schemas.microsoft.com/office/drawing/2014/main" id="{53C5C213-13E7-49FD-895F-AD020B5B0CCA}"/>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3" name="Group 862">
                <a:extLst>
                  <a:ext uri="{FF2B5EF4-FFF2-40B4-BE49-F238E27FC236}">
                    <a16:creationId xmlns:a16="http://schemas.microsoft.com/office/drawing/2014/main" id="{537EB9D8-870A-4990-B4B0-3228717B9D1D}"/>
                  </a:ext>
                </a:extLst>
              </p:cNvPr>
              <p:cNvGrpSpPr/>
              <p:nvPr/>
            </p:nvGrpSpPr>
            <p:grpSpPr>
              <a:xfrm>
                <a:off x="6758514" y="3004820"/>
                <a:ext cx="555800" cy="458707"/>
                <a:chOff x="6758514" y="3004820"/>
                <a:chExt cx="555800" cy="458707"/>
              </a:xfrm>
            </p:grpSpPr>
            <p:cxnSp>
              <p:nvCxnSpPr>
                <p:cNvPr id="879" name="Straight Arrow Connector 878">
                  <a:extLst>
                    <a:ext uri="{FF2B5EF4-FFF2-40B4-BE49-F238E27FC236}">
                      <a16:creationId xmlns:a16="http://schemas.microsoft.com/office/drawing/2014/main" id="{23290054-63C3-4222-9850-268689444C68}"/>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0" name="Straight Arrow Connector 879">
                  <a:extLst>
                    <a:ext uri="{FF2B5EF4-FFF2-40B4-BE49-F238E27FC236}">
                      <a16:creationId xmlns:a16="http://schemas.microsoft.com/office/drawing/2014/main" id="{94F8998B-1AC5-4A24-B972-C8CA10C7DABA}"/>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1" name="Straight Arrow Connector 880">
                  <a:extLst>
                    <a:ext uri="{FF2B5EF4-FFF2-40B4-BE49-F238E27FC236}">
                      <a16:creationId xmlns:a16="http://schemas.microsoft.com/office/drawing/2014/main" id="{DFB25D96-8CF2-42CF-8CC2-028F7D3E688D}"/>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2" name="Straight Arrow Connector 881">
                  <a:extLst>
                    <a:ext uri="{FF2B5EF4-FFF2-40B4-BE49-F238E27FC236}">
                      <a16:creationId xmlns:a16="http://schemas.microsoft.com/office/drawing/2014/main" id="{AD5A5510-B301-4A9A-8337-762159E6448B}"/>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4" name="Group 863">
                <a:extLst>
                  <a:ext uri="{FF2B5EF4-FFF2-40B4-BE49-F238E27FC236}">
                    <a16:creationId xmlns:a16="http://schemas.microsoft.com/office/drawing/2014/main" id="{30C4D6A9-6805-4B17-8EBC-DB4317E1A122}"/>
                  </a:ext>
                </a:extLst>
              </p:cNvPr>
              <p:cNvGrpSpPr/>
              <p:nvPr/>
            </p:nvGrpSpPr>
            <p:grpSpPr>
              <a:xfrm>
                <a:off x="7607049" y="3303905"/>
                <a:ext cx="604136" cy="414894"/>
                <a:chOff x="7607049" y="3303905"/>
                <a:chExt cx="604136" cy="414894"/>
              </a:xfrm>
            </p:grpSpPr>
            <p:cxnSp>
              <p:nvCxnSpPr>
                <p:cNvPr id="875" name="Straight Arrow Connector 874">
                  <a:extLst>
                    <a:ext uri="{FF2B5EF4-FFF2-40B4-BE49-F238E27FC236}">
                      <a16:creationId xmlns:a16="http://schemas.microsoft.com/office/drawing/2014/main" id="{FB605ECD-E133-45A6-B409-D6BBCA87BB1C}"/>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6" name="Straight Arrow Connector 875">
                  <a:extLst>
                    <a:ext uri="{FF2B5EF4-FFF2-40B4-BE49-F238E27FC236}">
                      <a16:creationId xmlns:a16="http://schemas.microsoft.com/office/drawing/2014/main" id="{7E7E5C8C-F137-4B3F-8DB4-A0650125E239}"/>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7" name="Straight Arrow Connector 876">
                  <a:extLst>
                    <a:ext uri="{FF2B5EF4-FFF2-40B4-BE49-F238E27FC236}">
                      <a16:creationId xmlns:a16="http://schemas.microsoft.com/office/drawing/2014/main" id="{BC73367A-1A31-4FF2-91B7-442DE96249C1}"/>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8" name="Straight Arrow Connector 877">
                  <a:extLst>
                    <a:ext uri="{FF2B5EF4-FFF2-40B4-BE49-F238E27FC236}">
                      <a16:creationId xmlns:a16="http://schemas.microsoft.com/office/drawing/2014/main" id="{E8338813-CA4A-42CC-A79C-569B8390A130}"/>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5" name="Group 864">
                <a:extLst>
                  <a:ext uri="{FF2B5EF4-FFF2-40B4-BE49-F238E27FC236}">
                    <a16:creationId xmlns:a16="http://schemas.microsoft.com/office/drawing/2014/main" id="{EE153908-9960-4996-9CD2-97C9CF11F03B}"/>
                  </a:ext>
                </a:extLst>
              </p:cNvPr>
              <p:cNvGrpSpPr/>
              <p:nvPr/>
            </p:nvGrpSpPr>
            <p:grpSpPr>
              <a:xfrm>
                <a:off x="7848984" y="3686810"/>
                <a:ext cx="661286" cy="342504"/>
                <a:chOff x="7848984" y="3686810"/>
                <a:chExt cx="661286" cy="342504"/>
              </a:xfrm>
            </p:grpSpPr>
            <p:cxnSp>
              <p:nvCxnSpPr>
                <p:cNvPr id="871" name="Straight Arrow Connector 870">
                  <a:extLst>
                    <a:ext uri="{FF2B5EF4-FFF2-40B4-BE49-F238E27FC236}">
                      <a16:creationId xmlns:a16="http://schemas.microsoft.com/office/drawing/2014/main" id="{4645A1A2-25B5-4F4A-AF1A-5111BE2637F2}"/>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2" name="Straight Arrow Connector 871">
                  <a:extLst>
                    <a:ext uri="{FF2B5EF4-FFF2-40B4-BE49-F238E27FC236}">
                      <a16:creationId xmlns:a16="http://schemas.microsoft.com/office/drawing/2014/main" id="{B393F084-362A-46DE-BBD9-D05B2ED72FAE}"/>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3" name="Straight Arrow Connector 872">
                  <a:extLst>
                    <a:ext uri="{FF2B5EF4-FFF2-40B4-BE49-F238E27FC236}">
                      <a16:creationId xmlns:a16="http://schemas.microsoft.com/office/drawing/2014/main" id="{A1D93E53-5215-456B-A107-91D05BEA35CA}"/>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4" name="Straight Arrow Connector 873">
                  <a:extLst>
                    <a:ext uri="{FF2B5EF4-FFF2-40B4-BE49-F238E27FC236}">
                      <a16:creationId xmlns:a16="http://schemas.microsoft.com/office/drawing/2014/main" id="{C17365C5-CED4-4416-BB25-1744069EC906}"/>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6" name="Group 865">
                <a:extLst>
                  <a:ext uri="{FF2B5EF4-FFF2-40B4-BE49-F238E27FC236}">
                    <a16:creationId xmlns:a16="http://schemas.microsoft.com/office/drawing/2014/main" id="{A258D096-EEC9-45FD-9C72-43BCF49D80B5}"/>
                  </a:ext>
                </a:extLst>
              </p:cNvPr>
              <p:cNvGrpSpPr/>
              <p:nvPr/>
            </p:nvGrpSpPr>
            <p:grpSpPr>
              <a:xfrm>
                <a:off x="7967094" y="4010660"/>
                <a:ext cx="680336" cy="277733"/>
                <a:chOff x="7967094" y="4010660"/>
                <a:chExt cx="680336" cy="277733"/>
              </a:xfrm>
            </p:grpSpPr>
            <p:cxnSp>
              <p:nvCxnSpPr>
                <p:cNvPr id="867" name="Straight Arrow Connector 866">
                  <a:extLst>
                    <a:ext uri="{FF2B5EF4-FFF2-40B4-BE49-F238E27FC236}">
                      <a16:creationId xmlns:a16="http://schemas.microsoft.com/office/drawing/2014/main" id="{33F71F78-132B-42AD-B051-E280BC3F7C6A}"/>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68" name="Straight Arrow Connector 867">
                  <a:extLst>
                    <a:ext uri="{FF2B5EF4-FFF2-40B4-BE49-F238E27FC236}">
                      <a16:creationId xmlns:a16="http://schemas.microsoft.com/office/drawing/2014/main" id="{E57928C9-7352-4D38-A9CB-499763199838}"/>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69" name="Straight Arrow Connector 868">
                  <a:extLst>
                    <a:ext uri="{FF2B5EF4-FFF2-40B4-BE49-F238E27FC236}">
                      <a16:creationId xmlns:a16="http://schemas.microsoft.com/office/drawing/2014/main" id="{CA233E85-1C6D-40B7-9CEC-0E3045C77945}"/>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0" name="Straight Arrow Connector 869">
                  <a:extLst>
                    <a:ext uri="{FF2B5EF4-FFF2-40B4-BE49-F238E27FC236}">
                      <a16:creationId xmlns:a16="http://schemas.microsoft.com/office/drawing/2014/main" id="{B95651CA-8A62-4C39-A75C-C92E91EB08F7}"/>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88" name="Group 887">
              <a:extLst>
                <a:ext uri="{FF2B5EF4-FFF2-40B4-BE49-F238E27FC236}">
                  <a16:creationId xmlns:a16="http://schemas.microsoft.com/office/drawing/2014/main" id="{DEB8B00D-4AC9-49B9-A442-3D233777B339}"/>
                </a:ext>
              </a:extLst>
            </p:cNvPr>
            <p:cNvGrpSpPr/>
            <p:nvPr/>
          </p:nvGrpSpPr>
          <p:grpSpPr>
            <a:xfrm>
              <a:off x="3516204" y="-3157854"/>
              <a:ext cx="2370881" cy="1611233"/>
              <a:chOff x="6640404" y="2648585"/>
              <a:chExt cx="2370881" cy="1611233"/>
            </a:xfrm>
          </p:grpSpPr>
          <p:grpSp>
            <p:nvGrpSpPr>
              <p:cNvPr id="889" name="Group 888">
                <a:extLst>
                  <a:ext uri="{FF2B5EF4-FFF2-40B4-BE49-F238E27FC236}">
                    <a16:creationId xmlns:a16="http://schemas.microsoft.com/office/drawing/2014/main" id="{AD7FFA39-DE8B-41E8-9ABD-4F71CFB6BB12}"/>
                  </a:ext>
                </a:extLst>
              </p:cNvPr>
              <p:cNvGrpSpPr/>
              <p:nvPr/>
            </p:nvGrpSpPr>
            <p:grpSpPr>
              <a:xfrm>
                <a:off x="7345429" y="2703830"/>
                <a:ext cx="524126" cy="464424"/>
                <a:chOff x="7345429" y="2703830"/>
                <a:chExt cx="524126" cy="464424"/>
              </a:xfrm>
            </p:grpSpPr>
            <p:cxnSp>
              <p:nvCxnSpPr>
                <p:cNvPr id="910" name="Straight Arrow Connector 909">
                  <a:extLst>
                    <a:ext uri="{FF2B5EF4-FFF2-40B4-BE49-F238E27FC236}">
                      <a16:creationId xmlns:a16="http://schemas.microsoft.com/office/drawing/2014/main" id="{FF6065CB-F464-4801-A184-6C4CEF34CC43}"/>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11" name="Straight Arrow Connector 910">
                  <a:extLst>
                    <a:ext uri="{FF2B5EF4-FFF2-40B4-BE49-F238E27FC236}">
                      <a16:creationId xmlns:a16="http://schemas.microsoft.com/office/drawing/2014/main" id="{D36ED864-34C8-477E-9B70-57FCF85BBBE7}"/>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12" name="Straight Arrow Connector 911">
                  <a:extLst>
                    <a:ext uri="{FF2B5EF4-FFF2-40B4-BE49-F238E27FC236}">
                      <a16:creationId xmlns:a16="http://schemas.microsoft.com/office/drawing/2014/main" id="{7A93C634-494E-4ED1-BCEF-E91E3DD2B464}"/>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13" name="Straight Arrow Connector 912">
                  <a:extLst>
                    <a:ext uri="{FF2B5EF4-FFF2-40B4-BE49-F238E27FC236}">
                      <a16:creationId xmlns:a16="http://schemas.microsoft.com/office/drawing/2014/main" id="{BBB8350F-BC1B-4EF8-AA49-2834492FE016}"/>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0" name="Group 889">
                <a:extLst>
                  <a:ext uri="{FF2B5EF4-FFF2-40B4-BE49-F238E27FC236}">
                    <a16:creationId xmlns:a16="http://schemas.microsoft.com/office/drawing/2014/main" id="{81C9DED4-80AC-40D8-A25D-FAB0A829C082}"/>
                  </a:ext>
                </a:extLst>
              </p:cNvPr>
              <p:cNvGrpSpPr/>
              <p:nvPr/>
            </p:nvGrpSpPr>
            <p:grpSpPr>
              <a:xfrm>
                <a:off x="6640404" y="2648585"/>
                <a:ext cx="555800" cy="458707"/>
                <a:chOff x="6640404" y="2648585"/>
                <a:chExt cx="555800" cy="458707"/>
              </a:xfrm>
            </p:grpSpPr>
            <p:cxnSp>
              <p:nvCxnSpPr>
                <p:cNvPr id="906" name="Straight Arrow Connector 905">
                  <a:extLst>
                    <a:ext uri="{FF2B5EF4-FFF2-40B4-BE49-F238E27FC236}">
                      <a16:creationId xmlns:a16="http://schemas.microsoft.com/office/drawing/2014/main" id="{E8590E00-C0D2-40CC-A899-1C759DE7507E}"/>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7" name="Straight Arrow Connector 906">
                  <a:extLst>
                    <a:ext uri="{FF2B5EF4-FFF2-40B4-BE49-F238E27FC236}">
                      <a16:creationId xmlns:a16="http://schemas.microsoft.com/office/drawing/2014/main" id="{EB712EC8-6E46-4D5E-A3A4-D0144F6C0A03}"/>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8" name="Straight Arrow Connector 907">
                  <a:extLst>
                    <a:ext uri="{FF2B5EF4-FFF2-40B4-BE49-F238E27FC236}">
                      <a16:creationId xmlns:a16="http://schemas.microsoft.com/office/drawing/2014/main" id="{B3174DFE-8C86-4565-974E-9268DD392E18}"/>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9" name="Straight Arrow Connector 908">
                  <a:extLst>
                    <a:ext uri="{FF2B5EF4-FFF2-40B4-BE49-F238E27FC236}">
                      <a16:creationId xmlns:a16="http://schemas.microsoft.com/office/drawing/2014/main" id="{9AEE5D43-82B5-490A-BF71-846E5BB2E218}"/>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1" name="Group 890">
                <a:extLst>
                  <a:ext uri="{FF2B5EF4-FFF2-40B4-BE49-F238E27FC236}">
                    <a16:creationId xmlns:a16="http://schemas.microsoft.com/office/drawing/2014/main" id="{5775DC6B-32A6-4A1A-8AE6-A136B53B2C3D}"/>
                  </a:ext>
                </a:extLst>
              </p:cNvPr>
              <p:cNvGrpSpPr/>
              <p:nvPr/>
            </p:nvGrpSpPr>
            <p:grpSpPr>
              <a:xfrm>
                <a:off x="7801359" y="3046730"/>
                <a:ext cx="604136" cy="414894"/>
                <a:chOff x="7801359" y="3046730"/>
                <a:chExt cx="604136" cy="414894"/>
              </a:xfrm>
            </p:grpSpPr>
            <p:cxnSp>
              <p:nvCxnSpPr>
                <p:cNvPr id="902" name="Straight Arrow Connector 901">
                  <a:extLst>
                    <a:ext uri="{FF2B5EF4-FFF2-40B4-BE49-F238E27FC236}">
                      <a16:creationId xmlns:a16="http://schemas.microsoft.com/office/drawing/2014/main" id="{5BA34DE0-6DC1-403C-847F-4D9580889E82}"/>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3" name="Straight Arrow Connector 902">
                  <a:extLst>
                    <a:ext uri="{FF2B5EF4-FFF2-40B4-BE49-F238E27FC236}">
                      <a16:creationId xmlns:a16="http://schemas.microsoft.com/office/drawing/2014/main" id="{B8BA75E2-3B56-450F-AED7-116798A19F3A}"/>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4" name="Straight Arrow Connector 903">
                  <a:extLst>
                    <a:ext uri="{FF2B5EF4-FFF2-40B4-BE49-F238E27FC236}">
                      <a16:creationId xmlns:a16="http://schemas.microsoft.com/office/drawing/2014/main" id="{021A2274-7A2C-4277-AB47-DD95A6125CE0}"/>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5" name="Straight Arrow Connector 904">
                  <a:extLst>
                    <a:ext uri="{FF2B5EF4-FFF2-40B4-BE49-F238E27FC236}">
                      <a16:creationId xmlns:a16="http://schemas.microsoft.com/office/drawing/2014/main" id="{6C3A578A-F294-4C24-BD3B-761EA08931CA}"/>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2" name="Group 891">
                <a:extLst>
                  <a:ext uri="{FF2B5EF4-FFF2-40B4-BE49-F238E27FC236}">
                    <a16:creationId xmlns:a16="http://schemas.microsoft.com/office/drawing/2014/main" id="{1319ED64-A7C4-49A7-B669-14618FE2B724}"/>
                  </a:ext>
                </a:extLst>
              </p:cNvPr>
              <p:cNvGrpSpPr/>
              <p:nvPr/>
            </p:nvGrpSpPr>
            <p:grpSpPr>
              <a:xfrm>
                <a:off x="8138544" y="3557270"/>
                <a:ext cx="661286" cy="342504"/>
                <a:chOff x="8138544" y="3557270"/>
                <a:chExt cx="661286" cy="342504"/>
              </a:xfrm>
            </p:grpSpPr>
            <p:cxnSp>
              <p:nvCxnSpPr>
                <p:cNvPr id="898" name="Straight Arrow Connector 897">
                  <a:extLst>
                    <a:ext uri="{FF2B5EF4-FFF2-40B4-BE49-F238E27FC236}">
                      <a16:creationId xmlns:a16="http://schemas.microsoft.com/office/drawing/2014/main" id="{F52B3577-338A-4025-A5EA-C90C115659DE}"/>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9" name="Straight Arrow Connector 898">
                  <a:extLst>
                    <a:ext uri="{FF2B5EF4-FFF2-40B4-BE49-F238E27FC236}">
                      <a16:creationId xmlns:a16="http://schemas.microsoft.com/office/drawing/2014/main" id="{CE61FC29-2B83-4F23-90E5-1FB01B33DCD2}"/>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0" name="Straight Arrow Connector 899">
                  <a:extLst>
                    <a:ext uri="{FF2B5EF4-FFF2-40B4-BE49-F238E27FC236}">
                      <a16:creationId xmlns:a16="http://schemas.microsoft.com/office/drawing/2014/main" id="{7EFD203F-4E4F-4C6E-8F6F-D7B3A035FBB4}"/>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1" name="Straight Arrow Connector 900">
                  <a:extLst>
                    <a:ext uri="{FF2B5EF4-FFF2-40B4-BE49-F238E27FC236}">
                      <a16:creationId xmlns:a16="http://schemas.microsoft.com/office/drawing/2014/main" id="{F980F43C-CEA7-46EE-B232-1B65382124F6}"/>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3" name="Group 892">
                <a:extLst>
                  <a:ext uri="{FF2B5EF4-FFF2-40B4-BE49-F238E27FC236}">
                    <a16:creationId xmlns:a16="http://schemas.microsoft.com/office/drawing/2014/main" id="{EC0E3E72-C49D-4B5C-A1DC-DFB2ADCC1764}"/>
                  </a:ext>
                </a:extLst>
              </p:cNvPr>
              <p:cNvGrpSpPr/>
              <p:nvPr/>
            </p:nvGrpSpPr>
            <p:grpSpPr>
              <a:xfrm>
                <a:off x="8330949" y="3982085"/>
                <a:ext cx="680336" cy="277733"/>
                <a:chOff x="8330949" y="3982085"/>
                <a:chExt cx="680336" cy="277733"/>
              </a:xfrm>
            </p:grpSpPr>
            <p:cxnSp>
              <p:nvCxnSpPr>
                <p:cNvPr id="894" name="Straight Arrow Connector 893">
                  <a:extLst>
                    <a:ext uri="{FF2B5EF4-FFF2-40B4-BE49-F238E27FC236}">
                      <a16:creationId xmlns:a16="http://schemas.microsoft.com/office/drawing/2014/main" id="{44BAAAC8-44C7-4E6E-BCB4-FC688AA53405}"/>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5" name="Straight Arrow Connector 894">
                  <a:extLst>
                    <a:ext uri="{FF2B5EF4-FFF2-40B4-BE49-F238E27FC236}">
                      <a16:creationId xmlns:a16="http://schemas.microsoft.com/office/drawing/2014/main" id="{EC784E39-7F10-4001-92BC-15FB404863FC}"/>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6" name="Straight Arrow Connector 895">
                  <a:extLst>
                    <a:ext uri="{FF2B5EF4-FFF2-40B4-BE49-F238E27FC236}">
                      <a16:creationId xmlns:a16="http://schemas.microsoft.com/office/drawing/2014/main" id="{E7A7D56E-23F2-4CB7-B4B4-B36E62A233B9}"/>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7" name="Straight Arrow Connector 896">
                  <a:extLst>
                    <a:ext uri="{FF2B5EF4-FFF2-40B4-BE49-F238E27FC236}">
                      <a16:creationId xmlns:a16="http://schemas.microsoft.com/office/drawing/2014/main" id="{FE586617-B3E4-4A4D-ADAE-79BBA32866F5}"/>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722" name="Group 721">
            <a:extLst>
              <a:ext uri="{FF2B5EF4-FFF2-40B4-BE49-F238E27FC236}">
                <a16:creationId xmlns:a16="http://schemas.microsoft.com/office/drawing/2014/main" id="{884D39D3-8EAB-4167-8F4A-CB01FEF61EF4}"/>
              </a:ext>
            </a:extLst>
          </p:cNvPr>
          <p:cNvGrpSpPr/>
          <p:nvPr/>
        </p:nvGrpSpPr>
        <p:grpSpPr>
          <a:xfrm>
            <a:off x="11953933" y="1578386"/>
            <a:ext cx="968722" cy="833120"/>
            <a:chOff x="8238338" y="1302004"/>
            <a:chExt cx="3214925" cy="2764896"/>
          </a:xfrm>
          <a:solidFill>
            <a:srgbClr val="1C1C1C">
              <a:alpha val="50196"/>
            </a:srgbClr>
          </a:solidFill>
        </p:grpSpPr>
        <p:grpSp>
          <p:nvGrpSpPr>
            <p:cNvPr id="726" name="Group 725">
              <a:extLst>
                <a:ext uri="{FF2B5EF4-FFF2-40B4-BE49-F238E27FC236}">
                  <a16:creationId xmlns:a16="http://schemas.microsoft.com/office/drawing/2014/main" id="{B5F57A42-4942-4347-AE85-99C0B1CAECA5}"/>
                </a:ext>
              </a:extLst>
            </p:cNvPr>
            <p:cNvGrpSpPr/>
            <p:nvPr/>
          </p:nvGrpSpPr>
          <p:grpSpPr>
            <a:xfrm>
              <a:off x="8238338" y="1925945"/>
              <a:ext cx="2087066" cy="2140955"/>
              <a:chOff x="8576158" y="1953885"/>
              <a:chExt cx="2087066" cy="2140955"/>
            </a:xfrm>
            <a:grpFill/>
          </p:grpSpPr>
          <p:sp>
            <p:nvSpPr>
              <p:cNvPr id="730" name="Freeform: Shape 729">
                <a:extLst>
                  <a:ext uri="{FF2B5EF4-FFF2-40B4-BE49-F238E27FC236}">
                    <a16:creationId xmlns:a16="http://schemas.microsoft.com/office/drawing/2014/main" id="{7C30DC54-2B79-4B41-8985-C49726EC7222}"/>
                  </a:ext>
                </a:extLst>
              </p:cNvPr>
              <p:cNvSpPr/>
              <p:nvPr/>
            </p:nvSpPr>
            <p:spPr>
              <a:xfrm rot="19860000" flipH="1">
                <a:off x="8576158" y="2265795"/>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732" name="Freeform: Shape 731">
                <a:extLst>
                  <a:ext uri="{FF2B5EF4-FFF2-40B4-BE49-F238E27FC236}">
                    <a16:creationId xmlns:a16="http://schemas.microsoft.com/office/drawing/2014/main" id="{F624E7E1-B089-411D-8092-A15F0F6E4747}"/>
                  </a:ext>
                </a:extLst>
              </p:cNvPr>
              <p:cNvSpPr/>
              <p:nvPr/>
            </p:nvSpPr>
            <p:spPr>
              <a:xfrm rot="19860000" flipH="1">
                <a:off x="9140038" y="1953885"/>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grpSp>
          <p:nvGrpSpPr>
            <p:cNvPr id="727" name="Group 726">
              <a:extLst>
                <a:ext uri="{FF2B5EF4-FFF2-40B4-BE49-F238E27FC236}">
                  <a16:creationId xmlns:a16="http://schemas.microsoft.com/office/drawing/2014/main" id="{9FFC6B24-8EF4-44A7-8989-819BB5E40220}"/>
                </a:ext>
              </a:extLst>
            </p:cNvPr>
            <p:cNvGrpSpPr/>
            <p:nvPr/>
          </p:nvGrpSpPr>
          <p:grpSpPr>
            <a:xfrm>
              <a:off x="9366197" y="1302004"/>
              <a:ext cx="2087066" cy="2140955"/>
              <a:chOff x="9703919" y="1330313"/>
              <a:chExt cx="2087066" cy="2140955"/>
            </a:xfrm>
            <a:grpFill/>
          </p:grpSpPr>
          <p:sp>
            <p:nvSpPr>
              <p:cNvPr id="728" name="Freeform: Shape 727">
                <a:extLst>
                  <a:ext uri="{FF2B5EF4-FFF2-40B4-BE49-F238E27FC236}">
                    <a16:creationId xmlns:a16="http://schemas.microsoft.com/office/drawing/2014/main" id="{83323909-B133-4BCF-AACC-516033CF2E94}"/>
                  </a:ext>
                </a:extLst>
              </p:cNvPr>
              <p:cNvSpPr/>
              <p:nvPr/>
            </p:nvSpPr>
            <p:spPr>
              <a:xfrm rot="19860000" flipH="1">
                <a:off x="9703919" y="1642223"/>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729" name="Freeform: Shape 728">
                <a:extLst>
                  <a:ext uri="{FF2B5EF4-FFF2-40B4-BE49-F238E27FC236}">
                    <a16:creationId xmlns:a16="http://schemas.microsoft.com/office/drawing/2014/main" id="{F1587FDC-6111-4D2C-8BD1-8B825B3EAD4F}"/>
                  </a:ext>
                </a:extLst>
              </p:cNvPr>
              <p:cNvSpPr/>
              <p:nvPr/>
            </p:nvSpPr>
            <p:spPr>
              <a:xfrm rot="19860000" flipH="1">
                <a:off x="10267799" y="1330313"/>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grpSp>
      <p:sp>
        <p:nvSpPr>
          <p:cNvPr id="723" name="Freeform: Shape 722">
            <a:extLst>
              <a:ext uri="{FF2B5EF4-FFF2-40B4-BE49-F238E27FC236}">
                <a16:creationId xmlns:a16="http://schemas.microsoft.com/office/drawing/2014/main" id="{53C7F2C0-114B-4E62-BB0C-FC7303557616}"/>
              </a:ext>
            </a:extLst>
          </p:cNvPr>
          <p:cNvSpPr/>
          <p:nvPr/>
        </p:nvSpPr>
        <p:spPr>
          <a:xfrm rot="19860000" flipH="1">
            <a:off x="3045325" y="3355984"/>
            <a:ext cx="991560" cy="8835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000000">
              <a:alpha val="0"/>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sp>
        <p:nvSpPr>
          <p:cNvPr id="733" name="!!B2">
            <a:extLst>
              <a:ext uri="{FF2B5EF4-FFF2-40B4-BE49-F238E27FC236}">
                <a16:creationId xmlns:a16="http://schemas.microsoft.com/office/drawing/2014/main" id="{ED6EEE59-1713-4E30-90F9-2490461DA12E}"/>
              </a:ext>
            </a:extLst>
          </p:cNvPr>
          <p:cNvSpPr/>
          <p:nvPr/>
        </p:nvSpPr>
        <p:spPr>
          <a:xfrm rot="19860000" flipH="1">
            <a:off x="3027234" y="2966444"/>
            <a:ext cx="1245374" cy="1314618"/>
          </a:xfrm>
          <a:custGeom>
            <a:avLst/>
            <a:gdLst>
              <a:gd name="connsiteX0" fmla="*/ 336479 w 1245374"/>
              <a:gd name="connsiteY0" fmla="*/ 160268 h 1314618"/>
              <a:gd name="connsiteX1" fmla="*/ 287835 w 1245374"/>
              <a:gd name="connsiteY1" fmla="*/ 205063 h 1314618"/>
              <a:gd name="connsiteX2" fmla="*/ 60856 w 1245374"/>
              <a:gd name="connsiteY2" fmla="*/ 599037 h 1314618"/>
              <a:gd name="connsiteX3" fmla="*/ 6596 w 1245374"/>
              <a:gd name="connsiteY3" fmla="*/ 860463 h 1314618"/>
              <a:gd name="connsiteX4" fmla="*/ 5299 w 1245374"/>
              <a:gd name="connsiteY4" fmla="*/ 886827 h 1314618"/>
              <a:gd name="connsiteX5" fmla="*/ 409533 w 1245374"/>
              <a:gd name="connsiteY5" fmla="*/ 0 h 1314618"/>
              <a:gd name="connsiteX6" fmla="*/ 409294 w 1245374"/>
              <a:gd name="connsiteY6" fmla="*/ 525 h 1314618"/>
              <a:gd name="connsiteX7" fmla="*/ 631444 w 1245374"/>
              <a:gd name="connsiteY7" fmla="*/ 525 h 1314618"/>
              <a:gd name="connsiteX8" fmla="*/ 626915 w 1245374"/>
              <a:gd name="connsiteY8" fmla="*/ 10463 h 1314618"/>
              <a:gd name="connsiteX9" fmla="*/ 626462 w 1245374"/>
              <a:gd name="connsiteY9" fmla="*/ 6053 h 1314618"/>
              <a:gd name="connsiteX10" fmla="*/ 364285 w 1245374"/>
              <a:gd name="connsiteY10" fmla="*/ 134663 h 1314618"/>
              <a:gd name="connsiteX11" fmla="*/ 336480 w 1245374"/>
              <a:gd name="connsiteY11" fmla="*/ 160267 h 1314618"/>
              <a:gd name="connsiteX12" fmla="*/ 5299 w 1245374"/>
              <a:gd name="connsiteY12" fmla="*/ 886828 h 1314618"/>
              <a:gd name="connsiteX13" fmla="*/ 0 w 1245374"/>
              <a:gd name="connsiteY13" fmla="*/ 994625 h 1314618"/>
              <a:gd name="connsiteX14" fmla="*/ 7176 w 1245374"/>
              <a:gd name="connsiteY14" fmla="*/ 1128492 h 1314618"/>
              <a:gd name="connsiteX15" fmla="*/ 38108 w 1245374"/>
              <a:gd name="connsiteY15" fmla="*/ 1302215 h 1314618"/>
              <a:gd name="connsiteX16" fmla="*/ 32454 w 1245374"/>
              <a:gd name="connsiteY16" fmla="*/ 1314618 h 1314618"/>
              <a:gd name="connsiteX17" fmla="*/ 646145 w 1245374"/>
              <a:gd name="connsiteY17" fmla="*/ 1314618 h 1314618"/>
              <a:gd name="connsiteX18" fmla="*/ 652039 w 1245374"/>
              <a:gd name="connsiteY18" fmla="*/ 1301690 h 1314618"/>
              <a:gd name="connsiteX19" fmla="*/ 621106 w 1245374"/>
              <a:gd name="connsiteY19" fmla="*/ 1127967 h 1314618"/>
              <a:gd name="connsiteX20" fmla="*/ 674786 w 1245374"/>
              <a:gd name="connsiteY20" fmla="*/ 598512 h 1314618"/>
              <a:gd name="connsiteX21" fmla="*/ 1240392 w 1245374"/>
              <a:gd name="connsiteY21" fmla="*/ 5528 h 1314618"/>
              <a:gd name="connsiteX22" fmla="*/ 1240845 w 1245374"/>
              <a:gd name="connsiteY22" fmla="*/ 9938 h 1314618"/>
              <a:gd name="connsiteX23" fmla="*/ 1245374 w 1245374"/>
              <a:gd name="connsiteY23" fmla="*/ 0 h 131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5374" h="1314618">
                <a:moveTo>
                  <a:pt x="336479" y="160268"/>
                </a:moveTo>
                <a:lnTo>
                  <a:pt x="287835" y="205063"/>
                </a:lnTo>
                <a:cubicBezTo>
                  <a:pt x="190352" y="307264"/>
                  <a:pt x="111479" y="441959"/>
                  <a:pt x="60856" y="599037"/>
                </a:cubicBezTo>
                <a:cubicBezTo>
                  <a:pt x="33685" y="683349"/>
                  <a:pt x="15570" y="771356"/>
                  <a:pt x="6596" y="860463"/>
                </a:cubicBezTo>
                <a:lnTo>
                  <a:pt x="5299" y="886827"/>
                </a:lnTo>
                <a:close/>
                <a:moveTo>
                  <a:pt x="409533" y="0"/>
                </a:moveTo>
                <a:lnTo>
                  <a:pt x="409294" y="525"/>
                </a:lnTo>
                <a:lnTo>
                  <a:pt x="631444" y="525"/>
                </a:lnTo>
                <a:lnTo>
                  <a:pt x="626915" y="10463"/>
                </a:lnTo>
                <a:lnTo>
                  <a:pt x="626462" y="6053"/>
                </a:lnTo>
                <a:cubicBezTo>
                  <a:pt x="532671" y="26380"/>
                  <a:pt x="443922" y="70672"/>
                  <a:pt x="364285" y="134663"/>
                </a:cubicBezTo>
                <a:lnTo>
                  <a:pt x="336480" y="160267"/>
                </a:lnTo>
                <a:lnTo>
                  <a:pt x="5299" y="886828"/>
                </a:lnTo>
                <a:lnTo>
                  <a:pt x="0" y="994625"/>
                </a:lnTo>
                <a:cubicBezTo>
                  <a:pt x="92" y="1039404"/>
                  <a:pt x="2481" y="1084135"/>
                  <a:pt x="7176" y="1128492"/>
                </a:cubicBezTo>
                <a:lnTo>
                  <a:pt x="38108" y="1302215"/>
                </a:lnTo>
                <a:lnTo>
                  <a:pt x="32454" y="1314618"/>
                </a:lnTo>
                <a:lnTo>
                  <a:pt x="646145" y="1314618"/>
                </a:lnTo>
                <a:lnTo>
                  <a:pt x="652039" y="1301690"/>
                </a:lnTo>
                <a:lnTo>
                  <a:pt x="621106" y="1127967"/>
                </a:lnTo>
                <a:cubicBezTo>
                  <a:pt x="602328" y="950538"/>
                  <a:pt x="620444" y="767136"/>
                  <a:pt x="674786" y="598512"/>
                </a:cubicBezTo>
                <a:cubicBezTo>
                  <a:pt x="776031" y="284355"/>
                  <a:pt x="990282" y="59733"/>
                  <a:pt x="1240392" y="5528"/>
                </a:cubicBezTo>
                <a:lnTo>
                  <a:pt x="1240845" y="9938"/>
                </a:lnTo>
                <a:lnTo>
                  <a:pt x="1245374" y="0"/>
                </a:lnTo>
                <a:close/>
              </a:path>
            </a:pathLst>
          </a:custGeom>
          <a:solidFill>
            <a:srgbClr val="000000">
              <a:alpha val="0"/>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sp>
        <p:nvSpPr>
          <p:cNvPr id="738" name="Freeform: Shape 737">
            <a:extLst>
              <a:ext uri="{FF2B5EF4-FFF2-40B4-BE49-F238E27FC236}">
                <a16:creationId xmlns:a16="http://schemas.microsoft.com/office/drawing/2014/main" id="{16BBEB0D-A51E-4D32-8529-4E8BE511CA6E}"/>
              </a:ext>
            </a:extLst>
          </p:cNvPr>
          <p:cNvSpPr/>
          <p:nvPr/>
        </p:nvSpPr>
        <p:spPr>
          <a:xfrm rot="19860000" flipH="1">
            <a:off x="3008478" y="2514718"/>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000000">
              <a:alpha val="0"/>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774" name="Freeform: Shape 773">
            <a:extLst>
              <a:ext uri="{FF2B5EF4-FFF2-40B4-BE49-F238E27FC236}">
                <a16:creationId xmlns:a16="http://schemas.microsoft.com/office/drawing/2014/main" id="{C5FDC725-A373-4CCD-9B65-8829CCE1ACAF}"/>
              </a:ext>
            </a:extLst>
          </p:cNvPr>
          <p:cNvSpPr/>
          <p:nvPr/>
        </p:nvSpPr>
        <p:spPr>
          <a:xfrm rot="19860000" flipH="1">
            <a:off x="3031484" y="3628806"/>
            <a:ext cx="835839" cy="537831"/>
          </a:xfrm>
          <a:custGeom>
            <a:avLst/>
            <a:gdLst>
              <a:gd name="connsiteX0" fmla="*/ 182293 w 835839"/>
              <a:gd name="connsiteY0" fmla="*/ 30202 h 537831"/>
              <a:gd name="connsiteX1" fmla="*/ 24829 w 835839"/>
              <a:gd name="connsiteY1" fmla="*/ 243025 h 537831"/>
              <a:gd name="connsiteX2" fmla="*/ 2929 w 835839"/>
              <a:gd name="connsiteY2" fmla="*/ 459036 h 537831"/>
              <a:gd name="connsiteX3" fmla="*/ 15549 w 835839"/>
              <a:gd name="connsiteY3" fmla="*/ 529913 h 537831"/>
              <a:gd name="connsiteX4" fmla="*/ 13144 w 835839"/>
              <a:gd name="connsiteY4" fmla="*/ 535187 h 537831"/>
              <a:gd name="connsiteX5" fmla="*/ 10925 w 835839"/>
              <a:gd name="connsiteY5" fmla="*/ 535187 h 537831"/>
              <a:gd name="connsiteX6" fmla="*/ 11795 w 835839"/>
              <a:gd name="connsiteY6" fmla="*/ 536756 h 537831"/>
              <a:gd name="connsiteX7" fmla="*/ 109851 w 835839"/>
              <a:gd name="connsiteY7" fmla="*/ 536756 h 537831"/>
              <a:gd name="connsiteX8" fmla="*/ 110038 w 835839"/>
              <a:gd name="connsiteY8" fmla="*/ 536347 h 537831"/>
              <a:gd name="connsiteX9" fmla="*/ 204175 w 835839"/>
              <a:gd name="connsiteY9" fmla="*/ 536347 h 537831"/>
              <a:gd name="connsiteX10" fmla="*/ 204178 w 835839"/>
              <a:gd name="connsiteY10" fmla="*/ 537831 h 537831"/>
              <a:gd name="connsiteX11" fmla="*/ 223706 w 835839"/>
              <a:gd name="connsiteY11" fmla="*/ 537831 h 537831"/>
              <a:gd name="connsiteX12" fmla="*/ 223959 w 835839"/>
              <a:gd name="connsiteY12" fmla="*/ 537275 h 537831"/>
              <a:gd name="connsiteX13" fmla="*/ 378290 w 835839"/>
              <a:gd name="connsiteY13" fmla="*/ 537275 h 537831"/>
              <a:gd name="connsiteX14" fmla="*/ 378291 w 835839"/>
              <a:gd name="connsiteY14" fmla="*/ 537589 h 537831"/>
              <a:gd name="connsiteX15" fmla="*/ 397819 w 835839"/>
              <a:gd name="connsiteY15" fmla="*/ 537589 h 537831"/>
              <a:gd name="connsiteX16" fmla="*/ 397962 w 835839"/>
              <a:gd name="connsiteY16" fmla="*/ 537275 h 537831"/>
              <a:gd name="connsiteX17" fmla="*/ 417248 w 835839"/>
              <a:gd name="connsiteY17" fmla="*/ 537275 h 537831"/>
              <a:gd name="connsiteX18" fmla="*/ 417358 w 835839"/>
              <a:gd name="connsiteY18" fmla="*/ 537033 h 537831"/>
              <a:gd name="connsiteX19" fmla="*/ 591361 w 835839"/>
              <a:gd name="connsiteY19" fmla="*/ 537033 h 537831"/>
              <a:gd name="connsiteX20" fmla="*/ 593766 w 835839"/>
              <a:gd name="connsiteY20" fmla="*/ 531759 h 537831"/>
              <a:gd name="connsiteX21" fmla="*/ 581146 w 835839"/>
              <a:gd name="connsiteY21" fmla="*/ 460882 h 537831"/>
              <a:gd name="connsiteX22" fmla="*/ 603046 w 835839"/>
              <a:gd name="connsiteY22" fmla="*/ 244871 h 537831"/>
              <a:gd name="connsiteX23" fmla="*/ 833807 w 835839"/>
              <a:gd name="connsiteY23" fmla="*/ 2941 h 537831"/>
              <a:gd name="connsiteX24" fmla="*/ 833991 w 835839"/>
              <a:gd name="connsiteY24" fmla="*/ 4741 h 537831"/>
              <a:gd name="connsiteX25" fmla="*/ 835839 w 835839"/>
              <a:gd name="connsiteY25" fmla="*/ 686 h 537831"/>
              <a:gd name="connsiteX26" fmla="*/ 505356 w 835839"/>
              <a:gd name="connsiteY26" fmla="*/ 686 h 537831"/>
              <a:gd name="connsiteX27" fmla="*/ 505197 w 835839"/>
              <a:gd name="connsiteY27" fmla="*/ 928 h 537831"/>
              <a:gd name="connsiteX28" fmla="*/ 462581 w 835839"/>
              <a:gd name="connsiteY28" fmla="*/ 928 h 537831"/>
              <a:gd name="connsiteX29" fmla="*/ 463004 w 835839"/>
              <a:gd name="connsiteY29" fmla="*/ 0 h 537831"/>
              <a:gd name="connsiteX30" fmla="*/ 257093 w 835839"/>
              <a:gd name="connsiteY30" fmla="*/ 0 h 537831"/>
              <a:gd name="connsiteX31" fmla="*/ 255774 w 835839"/>
              <a:gd name="connsiteY31" fmla="*/ 2895 h 537831"/>
              <a:gd name="connsiteX32" fmla="*/ 255590 w 835839"/>
              <a:gd name="connsiteY32" fmla="*/ 1095 h 537831"/>
              <a:gd name="connsiteX33" fmla="*/ 182293 w 835839"/>
              <a:gd name="connsiteY33" fmla="*/ 30202 h 53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35839" h="537831">
                <a:moveTo>
                  <a:pt x="182293" y="30202"/>
                </a:moveTo>
                <a:cubicBezTo>
                  <a:pt x="112723" y="71314"/>
                  <a:pt x="55809" y="146896"/>
                  <a:pt x="24829" y="243025"/>
                </a:cubicBezTo>
                <a:cubicBezTo>
                  <a:pt x="2659" y="311822"/>
                  <a:pt x="-4732" y="386647"/>
                  <a:pt x="2929" y="459036"/>
                </a:cubicBezTo>
                <a:lnTo>
                  <a:pt x="15549" y="529913"/>
                </a:lnTo>
                <a:lnTo>
                  <a:pt x="13144" y="535187"/>
                </a:lnTo>
                <a:lnTo>
                  <a:pt x="10925" y="535187"/>
                </a:lnTo>
                <a:lnTo>
                  <a:pt x="11795" y="536756"/>
                </a:lnTo>
                <a:lnTo>
                  <a:pt x="109851" y="536756"/>
                </a:lnTo>
                <a:lnTo>
                  <a:pt x="110038" y="536347"/>
                </a:lnTo>
                <a:lnTo>
                  <a:pt x="204175" y="536347"/>
                </a:lnTo>
                <a:lnTo>
                  <a:pt x="204178" y="537831"/>
                </a:lnTo>
                <a:lnTo>
                  <a:pt x="223706" y="537831"/>
                </a:lnTo>
                <a:lnTo>
                  <a:pt x="223959" y="537275"/>
                </a:lnTo>
                <a:lnTo>
                  <a:pt x="378290" y="537275"/>
                </a:lnTo>
                <a:lnTo>
                  <a:pt x="378291" y="537589"/>
                </a:lnTo>
                <a:lnTo>
                  <a:pt x="397819" y="537589"/>
                </a:lnTo>
                <a:lnTo>
                  <a:pt x="397962" y="537275"/>
                </a:lnTo>
                <a:lnTo>
                  <a:pt x="417248" y="537275"/>
                </a:lnTo>
                <a:lnTo>
                  <a:pt x="417358" y="537033"/>
                </a:lnTo>
                <a:lnTo>
                  <a:pt x="591361" y="537033"/>
                </a:lnTo>
                <a:lnTo>
                  <a:pt x="593766" y="531759"/>
                </a:lnTo>
                <a:lnTo>
                  <a:pt x="581146" y="460882"/>
                </a:lnTo>
                <a:cubicBezTo>
                  <a:pt x="573485" y="388493"/>
                  <a:pt x="580876" y="313668"/>
                  <a:pt x="603046" y="244871"/>
                </a:cubicBezTo>
                <a:cubicBezTo>
                  <a:pt x="644353" y="116699"/>
                  <a:pt x="731765" y="25056"/>
                  <a:pt x="833807" y="2941"/>
                </a:cubicBezTo>
                <a:lnTo>
                  <a:pt x="833991" y="4741"/>
                </a:lnTo>
                <a:lnTo>
                  <a:pt x="835839" y="686"/>
                </a:lnTo>
                <a:lnTo>
                  <a:pt x="505356" y="686"/>
                </a:lnTo>
                <a:lnTo>
                  <a:pt x="505197" y="928"/>
                </a:lnTo>
                <a:lnTo>
                  <a:pt x="462581" y="928"/>
                </a:lnTo>
                <a:lnTo>
                  <a:pt x="463004" y="0"/>
                </a:lnTo>
                <a:lnTo>
                  <a:pt x="257093" y="0"/>
                </a:lnTo>
                <a:lnTo>
                  <a:pt x="255774" y="2895"/>
                </a:lnTo>
                <a:lnTo>
                  <a:pt x="255590" y="1095"/>
                </a:lnTo>
                <a:cubicBezTo>
                  <a:pt x="230079" y="6624"/>
                  <a:pt x="205483" y="16498"/>
                  <a:pt x="182293" y="30202"/>
                </a:cubicBezTo>
                <a:close/>
              </a:path>
            </a:pathLst>
          </a:custGeom>
          <a:solidFill>
            <a:srgbClr val="4484C4">
              <a:alpha val="0"/>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688280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921"/>
                                        </p:tgtEl>
                                        <p:attrNameLst>
                                          <p:attrName>style.visibility</p:attrName>
                                        </p:attrNameLst>
                                      </p:cBhvr>
                                      <p:to>
                                        <p:strVal val="visible"/>
                                      </p:to>
                                    </p:set>
                                    <p:animEffect transition="in" filter="wipe(left)">
                                      <p:cBhvr>
                                        <p:cTn id="11" dur="500"/>
                                        <p:tgtEl>
                                          <p:spTgt spid="92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24"/>
                                        </p:tgtEl>
                                        <p:attrNameLst>
                                          <p:attrName>style.visibility</p:attrName>
                                        </p:attrNameLst>
                                      </p:cBhvr>
                                      <p:to>
                                        <p:strVal val="visible"/>
                                      </p:to>
                                    </p:set>
                                    <p:animEffect transition="in" filter="wipe(left)">
                                      <p:cBhvr>
                                        <p:cTn id="16" dur="500"/>
                                        <p:tgtEl>
                                          <p:spTgt spid="92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64"/>
                                        </p:tgtEl>
                                        <p:attrNameLst>
                                          <p:attrName>style.visibility</p:attrName>
                                        </p:attrNameLst>
                                      </p:cBhvr>
                                      <p:to>
                                        <p:strVal val="visible"/>
                                      </p:to>
                                    </p:set>
                                    <p:animEffect transition="in" filter="wipe(left)">
                                      <p:cBhvr>
                                        <p:cTn id="19" dur="500"/>
                                        <p:tgtEl>
                                          <p:spTgt spid="26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773"/>
                                        </p:tgtEl>
                                        <p:attrNameLst>
                                          <p:attrName>style.visibility</p:attrName>
                                        </p:attrNameLst>
                                      </p:cBhvr>
                                      <p:to>
                                        <p:strVal val="visible"/>
                                      </p:to>
                                    </p:set>
                                    <p:animEffect transition="in" filter="wipe(left)">
                                      <p:cBhvr>
                                        <p:cTn id="22" dur="500"/>
                                        <p:tgtEl>
                                          <p:spTgt spid="773"/>
                                        </p:tgtEl>
                                      </p:cBhvr>
                                    </p:animEffec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723"/>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733"/>
                                        </p:tgtEl>
                                        <p:attrNameLst>
                                          <p:attrName>style.visibility</p:attrName>
                                        </p:attrNameLst>
                                      </p:cBhvr>
                                      <p:to>
                                        <p:strVal val="visible"/>
                                      </p:to>
                                    </p:set>
                                  </p:childTnLst>
                                </p:cTn>
                              </p:par>
                            </p:childTnLst>
                          </p:cTn>
                        </p:par>
                        <p:par>
                          <p:cTn id="29" fill="hold">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738"/>
                                        </p:tgtEl>
                                        <p:attrNameLst>
                                          <p:attrName>style.visibility</p:attrName>
                                        </p:attrNameLst>
                                      </p:cBhvr>
                                      <p:to>
                                        <p:strVal val="visible"/>
                                      </p:to>
                                    </p:se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7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3" grpId="0" animBg="1"/>
      <p:bldP spid="502" grpId="0"/>
      <p:bldP spid="264" grpId="0" animBg="1"/>
      <p:bldP spid="924" grpId="0" animBg="1"/>
      <p:bldP spid="921" grpId="0" animBg="1"/>
      <p:bldP spid="723" grpId="0" animBg="1"/>
      <p:bldP spid="733" grpId="0" animBg="1"/>
      <p:bldP spid="738" grpId="0" animBg="1"/>
      <p:bldP spid="77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6E510B7-B383-4DB9-BBEF-13645B94E7F9}"/>
              </a:ext>
            </a:extLst>
          </p:cNvPr>
          <p:cNvGrpSpPr/>
          <p:nvPr/>
        </p:nvGrpSpPr>
        <p:grpSpPr>
          <a:xfrm>
            <a:off x="4009944" y="2495402"/>
            <a:ext cx="3423366" cy="3397739"/>
            <a:chOff x="4009944" y="2495402"/>
            <a:chExt cx="3423366" cy="3397739"/>
          </a:xfrm>
        </p:grpSpPr>
        <p:grpSp>
          <p:nvGrpSpPr>
            <p:cNvPr id="8" name="Group 7">
              <a:extLst>
                <a:ext uri="{FF2B5EF4-FFF2-40B4-BE49-F238E27FC236}">
                  <a16:creationId xmlns:a16="http://schemas.microsoft.com/office/drawing/2014/main" id="{9706B14F-EE12-48F7-A1FF-EF383CDD38BC}"/>
                </a:ext>
              </a:extLst>
            </p:cNvPr>
            <p:cNvGrpSpPr/>
            <p:nvPr/>
          </p:nvGrpSpPr>
          <p:grpSpPr>
            <a:xfrm>
              <a:off x="4009944" y="2495402"/>
              <a:ext cx="3343980" cy="3397739"/>
              <a:chOff x="3957948" y="2457152"/>
              <a:chExt cx="3343980" cy="3397739"/>
            </a:xfrm>
          </p:grpSpPr>
          <p:sp>
            <p:nvSpPr>
              <p:cNvPr id="750" name="Oval 749">
                <a:extLst>
                  <a:ext uri="{FF2B5EF4-FFF2-40B4-BE49-F238E27FC236}">
                    <a16:creationId xmlns:a16="http://schemas.microsoft.com/office/drawing/2014/main" id="{22B96DE2-34E6-4D2C-90D5-65DEB0B95A96}"/>
                  </a:ext>
                </a:extLst>
              </p:cNvPr>
              <p:cNvSpPr/>
              <p:nvPr/>
            </p:nvSpPr>
            <p:spPr>
              <a:xfrm>
                <a:off x="4564824" y="2814439"/>
                <a:ext cx="2737104" cy="2669455"/>
              </a:xfrm>
              <a:prstGeom prst="ellipse">
                <a:avLst/>
              </a:prstGeom>
              <a:gradFill flip="none" rotWithShape="1">
                <a:gsLst>
                  <a:gs pos="34000">
                    <a:schemeClr val="accent5">
                      <a:lumMod val="75000"/>
                    </a:schemeClr>
                  </a:gs>
                  <a:gs pos="68000">
                    <a:srgbClr val="7030A0"/>
                  </a:gs>
                </a:gsLst>
                <a:path path="circle">
                  <a:fillToRect l="50000" t="50000" r="50000" b="50000"/>
                </a:path>
                <a:tileRect/>
              </a:gra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Oval 777">
                <a:extLst>
                  <a:ext uri="{FF2B5EF4-FFF2-40B4-BE49-F238E27FC236}">
                    <a16:creationId xmlns:a16="http://schemas.microsoft.com/office/drawing/2014/main" id="{EC7372E2-C9ED-4853-AF9E-D5EA06648C59}"/>
                  </a:ext>
                </a:extLst>
              </p:cNvPr>
              <p:cNvSpPr>
                <a:spLocks noChangeAspect="1"/>
              </p:cNvSpPr>
              <p:nvPr/>
            </p:nvSpPr>
            <p:spPr>
              <a:xfrm>
                <a:off x="5450244" y="3791375"/>
                <a:ext cx="796937" cy="777240"/>
              </a:xfrm>
              <a:prstGeom prst="ellipse">
                <a:avLst/>
              </a:prstGeom>
              <a:solidFill>
                <a:srgbClr val="1C1C1C"/>
              </a:soli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Freeform: Shape 778">
                <a:extLst>
                  <a:ext uri="{FF2B5EF4-FFF2-40B4-BE49-F238E27FC236}">
                    <a16:creationId xmlns:a16="http://schemas.microsoft.com/office/drawing/2014/main" id="{9B63965C-0B83-4F71-B77D-563E27671CF9}"/>
                  </a:ext>
                </a:extLst>
              </p:cNvPr>
              <p:cNvSpPr/>
              <p:nvPr/>
            </p:nvSpPr>
            <p:spPr>
              <a:xfrm>
                <a:off x="3957948" y="2850356"/>
                <a:ext cx="2914894" cy="3004535"/>
              </a:xfrm>
              <a:custGeom>
                <a:avLst/>
                <a:gdLst>
                  <a:gd name="connsiteX0" fmla="*/ 1852448 w 2680138"/>
                  <a:gd name="connsiteY0" fmla="*/ 1127234 h 2601310"/>
                  <a:gd name="connsiteX1" fmla="*/ 2672255 w 2680138"/>
                  <a:gd name="connsiteY1" fmla="*/ 1206062 h 2601310"/>
                  <a:gd name="connsiteX2" fmla="*/ 2680138 w 2680138"/>
                  <a:gd name="connsiteY2" fmla="*/ 2246586 h 2601310"/>
                  <a:gd name="connsiteX3" fmla="*/ 2246586 w 2680138"/>
                  <a:gd name="connsiteY3" fmla="*/ 2601310 h 2601310"/>
                  <a:gd name="connsiteX4" fmla="*/ 977462 w 2680138"/>
                  <a:gd name="connsiteY4" fmla="*/ 2561896 h 2601310"/>
                  <a:gd name="connsiteX5" fmla="*/ 0 w 2680138"/>
                  <a:gd name="connsiteY5" fmla="*/ 1411013 h 2601310"/>
                  <a:gd name="connsiteX6" fmla="*/ 504496 w 2680138"/>
                  <a:gd name="connsiteY6" fmla="*/ 0 h 2601310"/>
                  <a:gd name="connsiteX7" fmla="*/ 874986 w 2680138"/>
                  <a:gd name="connsiteY7" fmla="*/ 23648 h 2601310"/>
                  <a:gd name="connsiteX8" fmla="*/ 1403131 w 2680138"/>
                  <a:gd name="connsiteY8" fmla="*/ 796158 h 2601310"/>
                  <a:gd name="connsiteX9" fmla="*/ 1852448 w 2680138"/>
                  <a:gd name="connsiteY9" fmla="*/ 1127234 h 2601310"/>
                  <a:gd name="connsiteX0" fmla="*/ 1852448 w 2680138"/>
                  <a:gd name="connsiteY0" fmla="*/ 1473944 h 2948020"/>
                  <a:gd name="connsiteX1" fmla="*/ 2672255 w 2680138"/>
                  <a:gd name="connsiteY1" fmla="*/ 1552772 h 2948020"/>
                  <a:gd name="connsiteX2" fmla="*/ 2680138 w 2680138"/>
                  <a:gd name="connsiteY2" fmla="*/ 2593296 h 2948020"/>
                  <a:gd name="connsiteX3" fmla="*/ 2246586 w 2680138"/>
                  <a:gd name="connsiteY3" fmla="*/ 2948020 h 2948020"/>
                  <a:gd name="connsiteX4" fmla="*/ 977462 w 2680138"/>
                  <a:gd name="connsiteY4" fmla="*/ 2908606 h 2948020"/>
                  <a:gd name="connsiteX5" fmla="*/ 0 w 2680138"/>
                  <a:gd name="connsiteY5" fmla="*/ 1757723 h 2948020"/>
                  <a:gd name="connsiteX6" fmla="*/ 603556 w 2680138"/>
                  <a:gd name="connsiteY6" fmla="*/ 0 h 2948020"/>
                  <a:gd name="connsiteX7" fmla="*/ 874986 w 2680138"/>
                  <a:gd name="connsiteY7" fmla="*/ 370358 h 2948020"/>
                  <a:gd name="connsiteX8" fmla="*/ 1403131 w 2680138"/>
                  <a:gd name="connsiteY8" fmla="*/ 1142868 h 2948020"/>
                  <a:gd name="connsiteX9" fmla="*/ 1852448 w 2680138"/>
                  <a:gd name="connsiteY9" fmla="*/ 1473944 h 2948020"/>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78453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63556 w 2680138"/>
                  <a:gd name="connsiteY7" fmla="*/ 334163 h 2961355"/>
                  <a:gd name="connsiteX8" fmla="*/ 1403131 w 2680138"/>
                  <a:gd name="connsiteY8" fmla="*/ 1156203 h 2961355"/>
                  <a:gd name="connsiteX9" fmla="*/ 1852448 w 2680138"/>
                  <a:gd name="connsiteY9" fmla="*/ 1487279 h 2961355"/>
                  <a:gd name="connsiteX0" fmla="*/ 2020088 w 2847778"/>
                  <a:gd name="connsiteY0" fmla="*/ 1487279 h 2961355"/>
                  <a:gd name="connsiteX1" fmla="*/ 2839895 w 2847778"/>
                  <a:gd name="connsiteY1" fmla="*/ 1566107 h 2961355"/>
                  <a:gd name="connsiteX2" fmla="*/ 2847778 w 2847778"/>
                  <a:gd name="connsiteY2" fmla="*/ 2606631 h 2961355"/>
                  <a:gd name="connsiteX3" fmla="*/ 2414226 w 2847778"/>
                  <a:gd name="connsiteY3" fmla="*/ 2961355 h 2961355"/>
                  <a:gd name="connsiteX4" fmla="*/ 1145102 w 2847778"/>
                  <a:gd name="connsiteY4" fmla="*/ 2921941 h 2961355"/>
                  <a:gd name="connsiteX5" fmla="*/ 0 w 2847778"/>
                  <a:gd name="connsiteY5" fmla="*/ 1689778 h 2961355"/>
                  <a:gd name="connsiteX6" fmla="*/ 997891 w 2847778"/>
                  <a:gd name="connsiteY6" fmla="*/ 0 h 2961355"/>
                  <a:gd name="connsiteX7" fmla="*/ 1031196 w 2847778"/>
                  <a:gd name="connsiteY7" fmla="*/ 334163 h 2961355"/>
                  <a:gd name="connsiteX8" fmla="*/ 1570771 w 2847778"/>
                  <a:gd name="connsiteY8" fmla="*/ 1156203 h 2961355"/>
                  <a:gd name="connsiteX9" fmla="*/ 2020088 w 2847778"/>
                  <a:gd name="connsiteY9" fmla="*/ 1487279 h 296135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99383 h 3004535"/>
                  <a:gd name="connsiteX9" fmla="*/ 2020088 w 2847778"/>
                  <a:gd name="connsiteY9" fmla="*/ 1530459 h 300453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80333 h 3004535"/>
                  <a:gd name="connsiteX9" fmla="*/ 2020088 w 2847778"/>
                  <a:gd name="connsiteY9" fmla="*/ 1530459 h 3004535"/>
                  <a:gd name="connsiteX0" fmla="*/ 2020088 w 2911088"/>
                  <a:gd name="connsiteY0" fmla="*/ 153045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2020088 w 2911088"/>
                  <a:gd name="connsiteY9" fmla="*/ 1530459 h 3004535"/>
                  <a:gd name="connsiteX0" fmla="*/ 1888008 w 2911088"/>
                  <a:gd name="connsiteY0" fmla="*/ 143901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1888008 w 2911088"/>
                  <a:gd name="connsiteY9" fmla="*/ 1439019 h 3004535"/>
                  <a:gd name="connsiteX0" fmla="*/ 1888008 w 2914894"/>
                  <a:gd name="connsiteY0" fmla="*/ 143901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39019 h 3004535"/>
                  <a:gd name="connsiteX0" fmla="*/ 1888008 w 2914894"/>
                  <a:gd name="connsiteY0" fmla="*/ 145806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21696 w 2914894"/>
                  <a:gd name="connsiteY7" fmla="*/ 14302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47911 w 2914894"/>
                  <a:gd name="connsiteY8" fmla="*/ 1186048 h 3004535"/>
                  <a:gd name="connsiteX9" fmla="*/ 1888008 w 2914894"/>
                  <a:gd name="connsiteY9" fmla="*/ 1458069 h 300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4894" h="3004535">
                    <a:moveTo>
                      <a:pt x="1888008" y="1458069"/>
                    </a:moveTo>
                    <a:cubicBezTo>
                      <a:pt x="2161277" y="1484345"/>
                      <a:pt x="2641556" y="1400131"/>
                      <a:pt x="2914825" y="1426407"/>
                    </a:cubicBezTo>
                    <a:cubicBezTo>
                      <a:pt x="2917453" y="1773248"/>
                      <a:pt x="2845150" y="2302970"/>
                      <a:pt x="2847778" y="2649811"/>
                    </a:cubicBezTo>
                    <a:lnTo>
                      <a:pt x="2414226" y="3004535"/>
                    </a:lnTo>
                    <a:lnTo>
                      <a:pt x="1145102" y="2965121"/>
                    </a:lnTo>
                    <a:lnTo>
                      <a:pt x="0" y="1732958"/>
                    </a:lnTo>
                    <a:lnTo>
                      <a:pt x="1107111" y="0"/>
                    </a:lnTo>
                    <a:lnTo>
                      <a:pt x="1206456" y="150648"/>
                    </a:lnTo>
                    <a:lnTo>
                      <a:pt x="1547911" y="1186048"/>
                    </a:lnTo>
                    <a:lnTo>
                      <a:pt x="1888008" y="1458069"/>
                    </a:lnTo>
                    <a:close/>
                  </a:path>
                </a:pathLst>
              </a:custGeom>
              <a:solidFill>
                <a:srgbClr val="1C1C1C"/>
              </a:solidFill>
              <a:ln w="7620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1" name="Freeform: Shape 960">
                <a:extLst>
                  <a:ext uri="{FF2B5EF4-FFF2-40B4-BE49-F238E27FC236}">
                    <a16:creationId xmlns:a16="http://schemas.microsoft.com/office/drawing/2014/main" id="{CEA96957-9A9A-48D4-A976-96E16D8BD020}"/>
                  </a:ext>
                </a:extLst>
              </p:cNvPr>
              <p:cNvSpPr/>
              <p:nvPr/>
            </p:nvSpPr>
            <p:spPr>
              <a:xfrm rot="19860000" flipH="1">
                <a:off x="5559907" y="2536972"/>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7432A6"/>
              </a:solid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53" name="Straight Connector 52">
                <a:extLst>
                  <a:ext uri="{FF2B5EF4-FFF2-40B4-BE49-F238E27FC236}">
                    <a16:creationId xmlns:a16="http://schemas.microsoft.com/office/drawing/2014/main" id="{7B1DD069-CADD-40AC-B129-2C323E2C826B}"/>
                  </a:ext>
                </a:extLst>
              </p:cNvPr>
              <p:cNvCxnSpPr>
                <a:cxnSpLocks/>
              </p:cNvCxnSpPr>
              <p:nvPr/>
            </p:nvCxnSpPr>
            <p:spPr>
              <a:xfrm flipV="1">
                <a:off x="5784850" y="2457152"/>
                <a:ext cx="436777" cy="239722"/>
              </a:xfrm>
              <a:prstGeom prst="line">
                <a:avLst/>
              </a:prstGeom>
              <a:ln w="28575" cap="rnd">
                <a:solidFill>
                  <a:srgbClr val="1C1C1C"/>
                </a:solidFill>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0F583BF-5164-4415-8497-6F64381ED961}"/>
                  </a:ext>
                </a:extLst>
              </p:cNvPr>
              <p:cNvCxnSpPr>
                <a:cxnSpLocks/>
              </p:cNvCxnSpPr>
              <p:nvPr/>
            </p:nvCxnSpPr>
            <p:spPr>
              <a:xfrm flipV="1">
                <a:off x="5973068" y="4231641"/>
                <a:ext cx="844292" cy="444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1" name="Straight Connector 730">
                <a:extLst>
                  <a:ext uri="{FF2B5EF4-FFF2-40B4-BE49-F238E27FC236}">
                    <a16:creationId xmlns:a16="http://schemas.microsoft.com/office/drawing/2014/main" id="{3F6A628F-FEF6-4EB3-84A9-242817C921B8}"/>
                  </a:ext>
                </a:extLst>
              </p:cNvPr>
              <p:cNvCxnSpPr>
                <a:cxnSpLocks/>
              </p:cNvCxnSpPr>
              <p:nvPr/>
            </p:nvCxnSpPr>
            <p:spPr>
              <a:xfrm>
                <a:off x="5205988" y="3021343"/>
                <a:ext cx="300759" cy="9086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hidden="1">
              <a:extLst>
                <a:ext uri="{FF2B5EF4-FFF2-40B4-BE49-F238E27FC236}">
                  <a16:creationId xmlns:a16="http://schemas.microsoft.com/office/drawing/2014/main" id="{9A3102A9-5B51-492D-B04E-E04A43031C6A}"/>
                </a:ext>
              </a:extLst>
            </p:cNvPr>
            <p:cNvCxnSpPr>
              <a:cxnSpLocks/>
            </p:cNvCxnSpPr>
            <p:nvPr/>
          </p:nvCxnSpPr>
          <p:spPr>
            <a:xfrm flipV="1">
              <a:off x="6019800" y="3977518"/>
              <a:ext cx="584772" cy="3430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hidden="1">
              <a:extLst>
                <a:ext uri="{FF2B5EF4-FFF2-40B4-BE49-F238E27FC236}">
                  <a16:creationId xmlns:a16="http://schemas.microsoft.com/office/drawing/2014/main" id="{FC59CC86-DA04-46A9-A772-6617374F1985}"/>
                </a:ext>
              </a:extLst>
            </p:cNvPr>
            <p:cNvCxnSpPr>
              <a:cxnSpLocks/>
            </p:cNvCxnSpPr>
            <p:nvPr/>
          </p:nvCxnSpPr>
          <p:spPr>
            <a:xfrm flipV="1">
              <a:off x="6600825" y="3937635"/>
              <a:ext cx="832485" cy="419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0" name="Straight Connector 739" hidden="1">
              <a:extLst>
                <a:ext uri="{FF2B5EF4-FFF2-40B4-BE49-F238E27FC236}">
                  <a16:creationId xmlns:a16="http://schemas.microsoft.com/office/drawing/2014/main" id="{70D1B5FD-F4F1-453D-BD41-7436EB2698C7}"/>
                </a:ext>
              </a:extLst>
            </p:cNvPr>
            <p:cNvCxnSpPr>
              <a:cxnSpLocks/>
            </p:cNvCxnSpPr>
            <p:nvPr/>
          </p:nvCxnSpPr>
          <p:spPr>
            <a:xfrm flipV="1">
              <a:off x="5554065" y="3637156"/>
              <a:ext cx="562827" cy="3171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hidden="1">
              <a:extLst>
                <a:ext uri="{FF2B5EF4-FFF2-40B4-BE49-F238E27FC236}">
                  <a16:creationId xmlns:a16="http://schemas.microsoft.com/office/drawing/2014/main" id="{1C1C71A8-4425-4409-9392-2B4258D82C08}"/>
                </a:ext>
              </a:extLst>
            </p:cNvPr>
            <p:cNvCxnSpPr>
              <a:cxnSpLocks/>
            </p:cNvCxnSpPr>
            <p:nvPr/>
          </p:nvCxnSpPr>
          <p:spPr>
            <a:xfrm>
              <a:off x="5832676" y="2740163"/>
              <a:ext cx="297614" cy="8983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35" name="Partial Circle 734" hidden="1">
              <a:extLst>
                <a:ext uri="{FF2B5EF4-FFF2-40B4-BE49-F238E27FC236}">
                  <a16:creationId xmlns:a16="http://schemas.microsoft.com/office/drawing/2014/main" id="{76F94ECE-7252-4248-9C03-6642C34CEF9D}"/>
                </a:ext>
              </a:extLst>
            </p:cNvPr>
            <p:cNvSpPr>
              <a:spLocks noChangeAspect="1"/>
            </p:cNvSpPr>
            <p:nvPr/>
          </p:nvSpPr>
          <p:spPr>
            <a:xfrm>
              <a:off x="6249959" y="3548318"/>
              <a:ext cx="600710" cy="266701"/>
            </a:xfrm>
            <a:custGeom>
              <a:avLst/>
              <a:gdLst>
                <a:gd name="connsiteX0" fmla="*/ 187468 w 796937"/>
                <a:gd name="connsiteY0" fmla="*/ 58957 h 777240"/>
                <a:gd name="connsiteX1" fmla="*/ 527450 w 796937"/>
                <a:gd name="connsiteY1" fmla="*/ 20922 h 777240"/>
                <a:gd name="connsiteX2" fmla="*/ 774867 w 796937"/>
                <a:gd name="connsiteY2" fmla="*/ 261076 h 777240"/>
                <a:gd name="connsiteX3" fmla="*/ 398469 w 796937"/>
                <a:gd name="connsiteY3" fmla="*/ 388620 h 777240"/>
                <a:gd name="connsiteX4" fmla="*/ 187468 w 796937"/>
                <a:gd name="connsiteY4" fmla="*/ 58957 h 777240"/>
                <a:gd name="connsiteX0" fmla="*/ 211001 w 587399"/>
                <a:gd name="connsiteY0" fmla="*/ 388621 h 480061"/>
                <a:gd name="connsiteX1" fmla="*/ 0 w 587399"/>
                <a:gd name="connsiteY1" fmla="*/ 58958 h 480061"/>
                <a:gd name="connsiteX2" fmla="*/ 339982 w 587399"/>
                <a:gd name="connsiteY2" fmla="*/ 20923 h 480061"/>
                <a:gd name="connsiteX3" fmla="*/ 587399 w 587399"/>
                <a:gd name="connsiteY3" fmla="*/ 261077 h 480061"/>
                <a:gd name="connsiteX4" fmla="*/ 302441 w 587399"/>
                <a:gd name="connsiteY4" fmla="*/ 480061 h 480061"/>
                <a:gd name="connsiteX0" fmla="*/ 211001 w 587399"/>
                <a:gd name="connsiteY0" fmla="*/ 388621 h 388621"/>
                <a:gd name="connsiteX1" fmla="*/ 0 w 587399"/>
                <a:gd name="connsiteY1" fmla="*/ 58958 h 388621"/>
                <a:gd name="connsiteX2" fmla="*/ 339982 w 587399"/>
                <a:gd name="connsiteY2" fmla="*/ 20923 h 388621"/>
                <a:gd name="connsiteX3" fmla="*/ 587399 w 587399"/>
                <a:gd name="connsiteY3" fmla="*/ 261077 h 388621"/>
                <a:gd name="connsiteX4" fmla="*/ 424361 w 587399"/>
                <a:gd name="connsiteY4" fmla="*/ 299721 h 388621"/>
                <a:gd name="connsiteX0" fmla="*/ 211001 w 587399"/>
                <a:gd name="connsiteY0" fmla="*/ 388621 h 388621"/>
                <a:gd name="connsiteX1" fmla="*/ 0 w 587399"/>
                <a:gd name="connsiteY1" fmla="*/ 58958 h 388621"/>
                <a:gd name="connsiteX2" fmla="*/ 339982 w 587399"/>
                <a:gd name="connsiteY2" fmla="*/ 20923 h 388621"/>
                <a:gd name="connsiteX3" fmla="*/ 587399 w 587399"/>
                <a:gd name="connsiteY3" fmla="*/ 261077 h 388621"/>
                <a:gd name="connsiteX4" fmla="*/ 548821 w 587399"/>
                <a:gd name="connsiteY4" fmla="*/ 248921 h 388621"/>
                <a:gd name="connsiteX0" fmla="*/ 211001 w 587673"/>
                <a:gd name="connsiteY0" fmla="*/ 388621 h 388621"/>
                <a:gd name="connsiteX1" fmla="*/ 0 w 587673"/>
                <a:gd name="connsiteY1" fmla="*/ 58958 h 388621"/>
                <a:gd name="connsiteX2" fmla="*/ 339982 w 587673"/>
                <a:gd name="connsiteY2" fmla="*/ 20923 h 388621"/>
                <a:gd name="connsiteX3" fmla="*/ 587399 w 587673"/>
                <a:gd name="connsiteY3" fmla="*/ 261077 h 388621"/>
                <a:gd name="connsiteX4" fmla="*/ 548821 w 587673"/>
                <a:gd name="connsiteY4" fmla="*/ 248921 h 388621"/>
                <a:gd name="connsiteX0" fmla="*/ 211001 w 589093"/>
                <a:gd name="connsiteY0" fmla="*/ 388621 h 388621"/>
                <a:gd name="connsiteX1" fmla="*/ 0 w 589093"/>
                <a:gd name="connsiteY1" fmla="*/ 58958 h 388621"/>
                <a:gd name="connsiteX2" fmla="*/ 339982 w 589093"/>
                <a:gd name="connsiteY2" fmla="*/ 20923 h 388621"/>
                <a:gd name="connsiteX3" fmla="*/ 587399 w 589093"/>
                <a:gd name="connsiteY3" fmla="*/ 261077 h 388621"/>
                <a:gd name="connsiteX4" fmla="*/ 586921 w 589093"/>
                <a:gd name="connsiteY4" fmla="*/ 281941 h 388621"/>
                <a:gd name="connsiteX0" fmla="*/ 211001 w 594541"/>
                <a:gd name="connsiteY0" fmla="*/ 388621 h 388621"/>
                <a:gd name="connsiteX1" fmla="*/ 0 w 594541"/>
                <a:gd name="connsiteY1" fmla="*/ 58958 h 388621"/>
                <a:gd name="connsiteX2" fmla="*/ 339982 w 594541"/>
                <a:gd name="connsiteY2" fmla="*/ 20923 h 388621"/>
                <a:gd name="connsiteX3" fmla="*/ 587399 w 594541"/>
                <a:gd name="connsiteY3" fmla="*/ 261077 h 388621"/>
                <a:gd name="connsiteX4" fmla="*/ 594541 w 594541"/>
                <a:gd name="connsiteY4" fmla="*/ 266701 h 388621"/>
                <a:gd name="connsiteX0" fmla="*/ 0 w 604520"/>
                <a:gd name="connsiteY0" fmla="*/ 76201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04520"/>
                <a:gd name="connsiteY0" fmla="*/ 76201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19760"/>
                <a:gd name="connsiteY0" fmla="*/ 60961 h 266701"/>
                <a:gd name="connsiteX1" fmla="*/ 25219 w 619760"/>
                <a:gd name="connsiteY1" fmla="*/ 58958 h 266701"/>
                <a:gd name="connsiteX2" fmla="*/ 365201 w 619760"/>
                <a:gd name="connsiteY2" fmla="*/ 20923 h 266701"/>
                <a:gd name="connsiteX3" fmla="*/ 612618 w 619760"/>
                <a:gd name="connsiteY3" fmla="*/ 261077 h 266701"/>
                <a:gd name="connsiteX4" fmla="*/ 619760 w 619760"/>
                <a:gd name="connsiteY4" fmla="*/ 266701 h 266701"/>
                <a:gd name="connsiteX0" fmla="*/ 0 w 604520"/>
                <a:gd name="connsiteY0" fmla="*/ 74296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00710"/>
                <a:gd name="connsiteY0" fmla="*/ 66676 h 266701"/>
                <a:gd name="connsiteX1" fmla="*/ 6169 w 600710"/>
                <a:gd name="connsiteY1" fmla="*/ 58958 h 266701"/>
                <a:gd name="connsiteX2" fmla="*/ 346151 w 600710"/>
                <a:gd name="connsiteY2" fmla="*/ 20923 h 266701"/>
                <a:gd name="connsiteX3" fmla="*/ 593568 w 600710"/>
                <a:gd name="connsiteY3" fmla="*/ 261077 h 266701"/>
                <a:gd name="connsiteX4" fmla="*/ 600710 w 600710"/>
                <a:gd name="connsiteY4" fmla="*/ 266701 h 26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710" h="266701">
                  <a:moveTo>
                    <a:pt x="0" y="66676"/>
                  </a:moveTo>
                  <a:lnTo>
                    <a:pt x="6169" y="58958"/>
                  </a:lnTo>
                  <a:cubicBezTo>
                    <a:pt x="107860" y="-2952"/>
                    <a:pt x="232727" y="-16921"/>
                    <a:pt x="346151" y="20923"/>
                  </a:cubicBezTo>
                  <a:cubicBezTo>
                    <a:pt x="462100" y="59610"/>
                    <a:pt x="553348" y="148179"/>
                    <a:pt x="593568" y="261077"/>
                  </a:cubicBezTo>
                  <a:cubicBezTo>
                    <a:pt x="597642" y="260412"/>
                    <a:pt x="600710" y="266701"/>
                    <a:pt x="600710" y="266701"/>
                  </a:cubicBezTo>
                </a:path>
              </a:pathLst>
            </a:custGeom>
            <a:noFill/>
            <a:ln w="6350">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3" name="Freeform: Shape 742">
            <a:extLst>
              <a:ext uri="{FF2B5EF4-FFF2-40B4-BE49-F238E27FC236}">
                <a16:creationId xmlns:a16="http://schemas.microsoft.com/office/drawing/2014/main" id="{770F4714-DCDB-4556-88DA-BFF02E77BB24}"/>
              </a:ext>
            </a:extLst>
          </p:cNvPr>
          <p:cNvSpPr/>
          <p:nvPr/>
        </p:nvSpPr>
        <p:spPr>
          <a:xfrm rot="19860000" flipH="1">
            <a:off x="5647684" y="3720246"/>
            <a:ext cx="835839" cy="537831"/>
          </a:xfrm>
          <a:custGeom>
            <a:avLst/>
            <a:gdLst>
              <a:gd name="connsiteX0" fmla="*/ 182293 w 835839"/>
              <a:gd name="connsiteY0" fmla="*/ 30202 h 537831"/>
              <a:gd name="connsiteX1" fmla="*/ 24829 w 835839"/>
              <a:gd name="connsiteY1" fmla="*/ 243025 h 537831"/>
              <a:gd name="connsiteX2" fmla="*/ 2929 w 835839"/>
              <a:gd name="connsiteY2" fmla="*/ 459036 h 537831"/>
              <a:gd name="connsiteX3" fmla="*/ 15549 w 835839"/>
              <a:gd name="connsiteY3" fmla="*/ 529913 h 537831"/>
              <a:gd name="connsiteX4" fmla="*/ 13144 w 835839"/>
              <a:gd name="connsiteY4" fmla="*/ 535187 h 537831"/>
              <a:gd name="connsiteX5" fmla="*/ 10925 w 835839"/>
              <a:gd name="connsiteY5" fmla="*/ 535187 h 537831"/>
              <a:gd name="connsiteX6" fmla="*/ 11795 w 835839"/>
              <a:gd name="connsiteY6" fmla="*/ 536756 h 537831"/>
              <a:gd name="connsiteX7" fmla="*/ 109851 w 835839"/>
              <a:gd name="connsiteY7" fmla="*/ 536756 h 537831"/>
              <a:gd name="connsiteX8" fmla="*/ 110038 w 835839"/>
              <a:gd name="connsiteY8" fmla="*/ 536347 h 537831"/>
              <a:gd name="connsiteX9" fmla="*/ 204175 w 835839"/>
              <a:gd name="connsiteY9" fmla="*/ 536347 h 537831"/>
              <a:gd name="connsiteX10" fmla="*/ 204178 w 835839"/>
              <a:gd name="connsiteY10" fmla="*/ 537831 h 537831"/>
              <a:gd name="connsiteX11" fmla="*/ 223706 w 835839"/>
              <a:gd name="connsiteY11" fmla="*/ 537831 h 537831"/>
              <a:gd name="connsiteX12" fmla="*/ 223959 w 835839"/>
              <a:gd name="connsiteY12" fmla="*/ 537275 h 537831"/>
              <a:gd name="connsiteX13" fmla="*/ 378290 w 835839"/>
              <a:gd name="connsiteY13" fmla="*/ 537275 h 537831"/>
              <a:gd name="connsiteX14" fmla="*/ 378291 w 835839"/>
              <a:gd name="connsiteY14" fmla="*/ 537589 h 537831"/>
              <a:gd name="connsiteX15" fmla="*/ 397819 w 835839"/>
              <a:gd name="connsiteY15" fmla="*/ 537589 h 537831"/>
              <a:gd name="connsiteX16" fmla="*/ 397962 w 835839"/>
              <a:gd name="connsiteY16" fmla="*/ 537275 h 537831"/>
              <a:gd name="connsiteX17" fmla="*/ 417248 w 835839"/>
              <a:gd name="connsiteY17" fmla="*/ 537275 h 537831"/>
              <a:gd name="connsiteX18" fmla="*/ 417358 w 835839"/>
              <a:gd name="connsiteY18" fmla="*/ 537033 h 537831"/>
              <a:gd name="connsiteX19" fmla="*/ 591361 w 835839"/>
              <a:gd name="connsiteY19" fmla="*/ 537033 h 537831"/>
              <a:gd name="connsiteX20" fmla="*/ 593766 w 835839"/>
              <a:gd name="connsiteY20" fmla="*/ 531759 h 537831"/>
              <a:gd name="connsiteX21" fmla="*/ 581146 w 835839"/>
              <a:gd name="connsiteY21" fmla="*/ 460882 h 537831"/>
              <a:gd name="connsiteX22" fmla="*/ 603046 w 835839"/>
              <a:gd name="connsiteY22" fmla="*/ 244871 h 537831"/>
              <a:gd name="connsiteX23" fmla="*/ 833807 w 835839"/>
              <a:gd name="connsiteY23" fmla="*/ 2941 h 537831"/>
              <a:gd name="connsiteX24" fmla="*/ 833991 w 835839"/>
              <a:gd name="connsiteY24" fmla="*/ 4741 h 537831"/>
              <a:gd name="connsiteX25" fmla="*/ 835839 w 835839"/>
              <a:gd name="connsiteY25" fmla="*/ 686 h 537831"/>
              <a:gd name="connsiteX26" fmla="*/ 505356 w 835839"/>
              <a:gd name="connsiteY26" fmla="*/ 686 h 537831"/>
              <a:gd name="connsiteX27" fmla="*/ 505197 w 835839"/>
              <a:gd name="connsiteY27" fmla="*/ 928 h 537831"/>
              <a:gd name="connsiteX28" fmla="*/ 462581 w 835839"/>
              <a:gd name="connsiteY28" fmla="*/ 928 h 537831"/>
              <a:gd name="connsiteX29" fmla="*/ 463004 w 835839"/>
              <a:gd name="connsiteY29" fmla="*/ 0 h 537831"/>
              <a:gd name="connsiteX30" fmla="*/ 257093 w 835839"/>
              <a:gd name="connsiteY30" fmla="*/ 0 h 537831"/>
              <a:gd name="connsiteX31" fmla="*/ 255774 w 835839"/>
              <a:gd name="connsiteY31" fmla="*/ 2895 h 537831"/>
              <a:gd name="connsiteX32" fmla="*/ 255590 w 835839"/>
              <a:gd name="connsiteY32" fmla="*/ 1095 h 537831"/>
              <a:gd name="connsiteX33" fmla="*/ 182293 w 835839"/>
              <a:gd name="connsiteY33" fmla="*/ 30202 h 53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35839" h="537831">
                <a:moveTo>
                  <a:pt x="182293" y="30202"/>
                </a:moveTo>
                <a:cubicBezTo>
                  <a:pt x="112723" y="71314"/>
                  <a:pt x="55809" y="146896"/>
                  <a:pt x="24829" y="243025"/>
                </a:cubicBezTo>
                <a:cubicBezTo>
                  <a:pt x="2659" y="311822"/>
                  <a:pt x="-4732" y="386647"/>
                  <a:pt x="2929" y="459036"/>
                </a:cubicBezTo>
                <a:lnTo>
                  <a:pt x="15549" y="529913"/>
                </a:lnTo>
                <a:lnTo>
                  <a:pt x="13144" y="535187"/>
                </a:lnTo>
                <a:lnTo>
                  <a:pt x="10925" y="535187"/>
                </a:lnTo>
                <a:lnTo>
                  <a:pt x="11795" y="536756"/>
                </a:lnTo>
                <a:lnTo>
                  <a:pt x="109851" y="536756"/>
                </a:lnTo>
                <a:lnTo>
                  <a:pt x="110038" y="536347"/>
                </a:lnTo>
                <a:lnTo>
                  <a:pt x="204175" y="536347"/>
                </a:lnTo>
                <a:lnTo>
                  <a:pt x="204178" y="537831"/>
                </a:lnTo>
                <a:lnTo>
                  <a:pt x="223706" y="537831"/>
                </a:lnTo>
                <a:lnTo>
                  <a:pt x="223959" y="537275"/>
                </a:lnTo>
                <a:lnTo>
                  <a:pt x="378290" y="537275"/>
                </a:lnTo>
                <a:lnTo>
                  <a:pt x="378291" y="537589"/>
                </a:lnTo>
                <a:lnTo>
                  <a:pt x="397819" y="537589"/>
                </a:lnTo>
                <a:lnTo>
                  <a:pt x="397962" y="537275"/>
                </a:lnTo>
                <a:lnTo>
                  <a:pt x="417248" y="537275"/>
                </a:lnTo>
                <a:lnTo>
                  <a:pt x="417358" y="537033"/>
                </a:lnTo>
                <a:lnTo>
                  <a:pt x="591361" y="537033"/>
                </a:lnTo>
                <a:lnTo>
                  <a:pt x="593766" y="531759"/>
                </a:lnTo>
                <a:lnTo>
                  <a:pt x="581146" y="460882"/>
                </a:lnTo>
                <a:cubicBezTo>
                  <a:pt x="573485" y="388493"/>
                  <a:pt x="580876" y="313668"/>
                  <a:pt x="603046" y="244871"/>
                </a:cubicBezTo>
                <a:cubicBezTo>
                  <a:pt x="644353" y="116699"/>
                  <a:pt x="731765" y="25056"/>
                  <a:pt x="833807" y="2941"/>
                </a:cubicBezTo>
                <a:lnTo>
                  <a:pt x="833991" y="4741"/>
                </a:lnTo>
                <a:lnTo>
                  <a:pt x="835839" y="686"/>
                </a:lnTo>
                <a:lnTo>
                  <a:pt x="505356" y="686"/>
                </a:lnTo>
                <a:lnTo>
                  <a:pt x="505197" y="928"/>
                </a:lnTo>
                <a:lnTo>
                  <a:pt x="462581" y="928"/>
                </a:lnTo>
                <a:lnTo>
                  <a:pt x="463004" y="0"/>
                </a:lnTo>
                <a:lnTo>
                  <a:pt x="257093" y="0"/>
                </a:lnTo>
                <a:lnTo>
                  <a:pt x="255774" y="2895"/>
                </a:lnTo>
                <a:lnTo>
                  <a:pt x="255590" y="1095"/>
                </a:lnTo>
                <a:cubicBezTo>
                  <a:pt x="230079" y="6624"/>
                  <a:pt x="205483" y="16498"/>
                  <a:pt x="182293" y="30202"/>
                </a:cubicBezTo>
                <a:close/>
              </a:path>
            </a:pathLst>
          </a:custGeom>
          <a:solidFill>
            <a:srgbClr val="4484C4">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312" name="Straight Arrow Connector 311" hidden="1">
            <a:extLst>
              <a:ext uri="{FF2B5EF4-FFF2-40B4-BE49-F238E27FC236}">
                <a16:creationId xmlns:a16="http://schemas.microsoft.com/office/drawing/2014/main" id="{3C2653E0-048A-4F6E-ADE4-B5131803421F}"/>
              </a:ext>
            </a:extLst>
          </p:cNvPr>
          <p:cNvCxnSpPr>
            <a:cxnSpLocks/>
          </p:cNvCxnSpPr>
          <p:nvPr/>
        </p:nvCxnSpPr>
        <p:spPr>
          <a:xfrm flipV="1">
            <a:off x="7330827" y="3739515"/>
            <a:ext cx="1142613" cy="51840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9" name="Freeform: Shape 29">
            <a:extLst>
              <a:ext uri="{FF2B5EF4-FFF2-40B4-BE49-F238E27FC236}">
                <a16:creationId xmlns:a16="http://schemas.microsoft.com/office/drawing/2014/main" id="{5F9213B4-869C-4AB0-948B-6426059AF080}"/>
              </a:ext>
            </a:extLst>
          </p:cNvPr>
          <p:cNvSpPr/>
          <p:nvPr/>
        </p:nvSpPr>
        <p:spPr>
          <a:xfrm>
            <a:off x="690" y="-379242"/>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Our Idea: Directly estimate the curvature of the object</a:t>
            </a:r>
          </a:p>
        </p:txBody>
      </p:sp>
      <p:sp>
        <p:nvSpPr>
          <p:cNvPr id="100" name="Freeform: Shape 29">
            <a:extLst>
              <a:ext uri="{FF2B5EF4-FFF2-40B4-BE49-F238E27FC236}">
                <a16:creationId xmlns:a16="http://schemas.microsoft.com/office/drawing/2014/main" id="{D926FCBF-DE4E-44F1-BC82-3EC6C0839FC9}"/>
              </a:ext>
            </a:extLst>
          </p:cNvPr>
          <p:cNvSpPr/>
          <p:nvPr/>
        </p:nvSpPr>
        <p:spPr>
          <a:xfrm>
            <a:off x="0" y="1758"/>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by estimating surface normal vectors</a:t>
            </a:r>
          </a:p>
        </p:txBody>
      </p:sp>
      <p:sp>
        <p:nvSpPr>
          <p:cNvPr id="430" name="TextBox 429">
            <a:extLst>
              <a:ext uri="{FF2B5EF4-FFF2-40B4-BE49-F238E27FC236}">
                <a16:creationId xmlns:a16="http://schemas.microsoft.com/office/drawing/2014/main" id="{CCEB4806-6537-4514-8BD9-B75601E7C01C}"/>
              </a:ext>
            </a:extLst>
          </p:cNvPr>
          <p:cNvSpPr txBox="1"/>
          <p:nvPr/>
        </p:nvSpPr>
        <p:spPr>
          <a:xfrm>
            <a:off x="0" y="1109036"/>
            <a:ext cx="2515451" cy="707886"/>
          </a:xfrm>
          <a:prstGeom prst="rect">
            <a:avLst/>
          </a:prstGeom>
          <a:noFill/>
          <a:ln>
            <a:noFill/>
          </a:ln>
        </p:spPr>
        <p:txBody>
          <a:bodyPr wrap="square" rtlCol="0">
            <a:spAutoFit/>
          </a:bodyPr>
          <a:lstStyle/>
          <a:p>
            <a:pPr algn="ctr"/>
            <a:r>
              <a:rPr lang="en-US" sz="2000" u="sng" dirty="0">
                <a:solidFill>
                  <a:schemeClr val="bg1"/>
                </a:solidFill>
              </a:rPr>
              <a:t>1. Normal Field Estimation</a:t>
            </a:r>
          </a:p>
        </p:txBody>
      </p:sp>
      <p:sp>
        <p:nvSpPr>
          <p:cNvPr id="502" name="TextBox 501">
            <a:extLst>
              <a:ext uri="{FF2B5EF4-FFF2-40B4-BE49-F238E27FC236}">
                <a16:creationId xmlns:a16="http://schemas.microsoft.com/office/drawing/2014/main" id="{560618DF-F3EF-4D08-8D40-6284232B3204}"/>
              </a:ext>
            </a:extLst>
          </p:cNvPr>
          <p:cNvSpPr txBox="1"/>
          <p:nvPr/>
        </p:nvSpPr>
        <p:spPr>
          <a:xfrm>
            <a:off x="2521517" y="1109036"/>
            <a:ext cx="2514600" cy="707886"/>
          </a:xfrm>
          <a:prstGeom prst="rect">
            <a:avLst/>
          </a:prstGeom>
          <a:noFill/>
          <a:ln>
            <a:noFill/>
          </a:ln>
        </p:spPr>
        <p:txBody>
          <a:bodyPr wrap="square" rtlCol="0">
            <a:spAutoFit/>
          </a:bodyPr>
          <a:lstStyle/>
          <a:p>
            <a:pPr algn="ctr"/>
            <a:r>
              <a:rPr lang="en-US" sz="2000" u="sng" dirty="0">
                <a:solidFill>
                  <a:schemeClr val="bg1"/>
                </a:solidFill>
              </a:rPr>
              <a:t>2. Multiple Valid Surfaces</a:t>
            </a:r>
          </a:p>
        </p:txBody>
      </p:sp>
      <p:sp>
        <p:nvSpPr>
          <p:cNvPr id="282" name="TextBox 281">
            <a:extLst>
              <a:ext uri="{FF2B5EF4-FFF2-40B4-BE49-F238E27FC236}">
                <a16:creationId xmlns:a16="http://schemas.microsoft.com/office/drawing/2014/main" id="{044C9D4E-334E-47A3-B9E3-98B1517C340B}"/>
              </a:ext>
            </a:extLst>
          </p:cNvPr>
          <p:cNvSpPr txBox="1"/>
          <p:nvPr/>
        </p:nvSpPr>
        <p:spPr>
          <a:xfrm>
            <a:off x="5308029" y="1109036"/>
            <a:ext cx="1982915" cy="707886"/>
          </a:xfrm>
          <a:prstGeom prst="rect">
            <a:avLst/>
          </a:prstGeom>
          <a:noFill/>
          <a:ln>
            <a:noFill/>
          </a:ln>
        </p:spPr>
        <p:txBody>
          <a:bodyPr wrap="none" rtlCol="0">
            <a:spAutoFit/>
          </a:bodyPr>
          <a:lstStyle/>
          <a:p>
            <a:pPr algn="ctr"/>
            <a:r>
              <a:rPr lang="en-US" sz="2000" u="sng" dirty="0">
                <a:solidFill>
                  <a:schemeClr val="bg1"/>
                </a:solidFill>
              </a:rPr>
              <a:t>3. Single Unifying</a:t>
            </a:r>
          </a:p>
          <a:p>
            <a:pPr algn="ctr"/>
            <a:r>
              <a:rPr lang="en-US" sz="2000" u="sng" dirty="0">
                <a:solidFill>
                  <a:schemeClr val="bg1"/>
                </a:solidFill>
              </a:rPr>
              <a:t>Function</a:t>
            </a:r>
          </a:p>
        </p:txBody>
      </p:sp>
      <p:grpSp>
        <p:nvGrpSpPr>
          <p:cNvPr id="330" name="Group 329">
            <a:extLst>
              <a:ext uri="{FF2B5EF4-FFF2-40B4-BE49-F238E27FC236}">
                <a16:creationId xmlns:a16="http://schemas.microsoft.com/office/drawing/2014/main" id="{4ECB6C35-5CA5-44E9-9451-72FE7CF60936}"/>
              </a:ext>
            </a:extLst>
          </p:cNvPr>
          <p:cNvGrpSpPr/>
          <p:nvPr/>
        </p:nvGrpSpPr>
        <p:grpSpPr>
          <a:xfrm>
            <a:off x="481539" y="3603498"/>
            <a:ext cx="911016" cy="616189"/>
            <a:chOff x="7004259" y="3727450"/>
            <a:chExt cx="911016" cy="616189"/>
          </a:xfrm>
        </p:grpSpPr>
        <p:grpSp>
          <p:nvGrpSpPr>
            <p:cNvPr id="331" name="Group 330">
              <a:extLst>
                <a:ext uri="{FF2B5EF4-FFF2-40B4-BE49-F238E27FC236}">
                  <a16:creationId xmlns:a16="http://schemas.microsoft.com/office/drawing/2014/main" id="{73A57933-59CB-4E07-AE41-F282EC7836B1}"/>
                </a:ext>
              </a:extLst>
            </p:cNvPr>
            <p:cNvGrpSpPr/>
            <p:nvPr/>
          </p:nvGrpSpPr>
          <p:grpSpPr>
            <a:xfrm>
              <a:off x="7004259" y="3727450"/>
              <a:ext cx="555800" cy="458707"/>
              <a:chOff x="7004259" y="3727450"/>
              <a:chExt cx="555800" cy="458707"/>
            </a:xfrm>
          </p:grpSpPr>
          <p:cxnSp>
            <p:nvCxnSpPr>
              <p:cNvPr id="365" name="Straight Arrow Connector 364">
                <a:extLst>
                  <a:ext uri="{FF2B5EF4-FFF2-40B4-BE49-F238E27FC236}">
                    <a16:creationId xmlns:a16="http://schemas.microsoft.com/office/drawing/2014/main" id="{47111D02-AACA-45E1-A990-FBCDD36A1451}"/>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6" name="Straight Arrow Connector 365">
                <a:extLst>
                  <a:ext uri="{FF2B5EF4-FFF2-40B4-BE49-F238E27FC236}">
                    <a16:creationId xmlns:a16="http://schemas.microsoft.com/office/drawing/2014/main" id="{EBCE1D81-1396-49C7-93E5-36F277AF5343}"/>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Straight Arrow Connector 366">
                <a:extLst>
                  <a:ext uri="{FF2B5EF4-FFF2-40B4-BE49-F238E27FC236}">
                    <a16:creationId xmlns:a16="http://schemas.microsoft.com/office/drawing/2014/main" id="{3A8849B5-9717-47F2-A9E3-F6F2B09CD3FD}"/>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8" name="Straight Arrow Connector 367">
                <a:extLst>
                  <a:ext uri="{FF2B5EF4-FFF2-40B4-BE49-F238E27FC236}">
                    <a16:creationId xmlns:a16="http://schemas.microsoft.com/office/drawing/2014/main" id="{54E4C22F-EBDC-4563-9250-DED8801F5B78}"/>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2" name="Group 331">
              <a:extLst>
                <a:ext uri="{FF2B5EF4-FFF2-40B4-BE49-F238E27FC236}">
                  <a16:creationId xmlns:a16="http://schemas.microsoft.com/office/drawing/2014/main" id="{43182D2C-BB46-4C3C-B2D5-82CED4E1F1E8}"/>
                </a:ext>
              </a:extLst>
            </p:cNvPr>
            <p:cNvGrpSpPr/>
            <p:nvPr/>
          </p:nvGrpSpPr>
          <p:grpSpPr>
            <a:xfrm>
              <a:off x="7234939" y="4065905"/>
              <a:ext cx="680336" cy="277734"/>
              <a:chOff x="7234939" y="4065905"/>
              <a:chExt cx="680336" cy="277734"/>
            </a:xfrm>
          </p:grpSpPr>
          <p:cxnSp>
            <p:nvCxnSpPr>
              <p:cNvPr id="359" name="Straight Arrow Connector 358">
                <a:extLst>
                  <a:ext uri="{FF2B5EF4-FFF2-40B4-BE49-F238E27FC236}">
                    <a16:creationId xmlns:a16="http://schemas.microsoft.com/office/drawing/2014/main" id="{91F594C4-EEF7-4EAA-914C-03A7BF2A0B3A}"/>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1" name="Straight Arrow Connector 360">
                <a:extLst>
                  <a:ext uri="{FF2B5EF4-FFF2-40B4-BE49-F238E27FC236}">
                    <a16:creationId xmlns:a16="http://schemas.microsoft.com/office/drawing/2014/main" id="{9ACE12B9-BEA4-4869-8A16-4DE42CA1474C}"/>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3" name="Straight Arrow Connector 362">
                <a:extLst>
                  <a:ext uri="{FF2B5EF4-FFF2-40B4-BE49-F238E27FC236}">
                    <a16:creationId xmlns:a16="http://schemas.microsoft.com/office/drawing/2014/main" id="{127E448C-4276-4C99-B21C-D3DBFE5F1A64}"/>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4" name="Straight Arrow Connector 363">
                <a:extLst>
                  <a:ext uri="{FF2B5EF4-FFF2-40B4-BE49-F238E27FC236}">
                    <a16:creationId xmlns:a16="http://schemas.microsoft.com/office/drawing/2014/main" id="{39C24140-4017-4EA8-83DB-368CAC3AD6B3}"/>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3" name="Group 332">
              <a:extLst>
                <a:ext uri="{FF2B5EF4-FFF2-40B4-BE49-F238E27FC236}">
                  <a16:creationId xmlns:a16="http://schemas.microsoft.com/office/drawing/2014/main" id="{63CD1F32-4829-4D8F-B6AF-ACDEA63FC843}"/>
                </a:ext>
              </a:extLst>
            </p:cNvPr>
            <p:cNvGrpSpPr/>
            <p:nvPr/>
          </p:nvGrpSpPr>
          <p:grpSpPr>
            <a:xfrm>
              <a:off x="7196839" y="3847465"/>
              <a:ext cx="604136" cy="414894"/>
              <a:chOff x="7196839" y="3847465"/>
              <a:chExt cx="604136" cy="414894"/>
            </a:xfrm>
          </p:grpSpPr>
          <p:cxnSp>
            <p:nvCxnSpPr>
              <p:cNvPr id="353" name="Straight Arrow Connector 352">
                <a:extLst>
                  <a:ext uri="{FF2B5EF4-FFF2-40B4-BE49-F238E27FC236}">
                    <a16:creationId xmlns:a16="http://schemas.microsoft.com/office/drawing/2014/main" id="{94B14396-8CEF-4DEC-942A-11353118D1AA}"/>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6" name="Straight Arrow Connector 355">
                <a:extLst>
                  <a:ext uri="{FF2B5EF4-FFF2-40B4-BE49-F238E27FC236}">
                    <a16:creationId xmlns:a16="http://schemas.microsoft.com/office/drawing/2014/main" id="{38050DE6-F228-45E8-87A9-17E954161BC9}"/>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7" name="Straight Arrow Connector 356">
                <a:extLst>
                  <a:ext uri="{FF2B5EF4-FFF2-40B4-BE49-F238E27FC236}">
                    <a16:creationId xmlns:a16="http://schemas.microsoft.com/office/drawing/2014/main" id="{04F6E3D1-E584-4060-B2FE-A2EA294FC07A}"/>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8" name="Straight Arrow Connector 357">
                <a:extLst>
                  <a:ext uri="{FF2B5EF4-FFF2-40B4-BE49-F238E27FC236}">
                    <a16:creationId xmlns:a16="http://schemas.microsoft.com/office/drawing/2014/main" id="{6FCB5C1F-4F10-4C75-A99D-2C4721BD8391}"/>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4" name="Group 333">
              <a:extLst>
                <a:ext uri="{FF2B5EF4-FFF2-40B4-BE49-F238E27FC236}">
                  <a16:creationId xmlns:a16="http://schemas.microsoft.com/office/drawing/2014/main" id="{F96762EE-9F71-409B-A86E-DBB9F68F2E98}"/>
                </a:ext>
              </a:extLst>
            </p:cNvPr>
            <p:cNvGrpSpPr/>
            <p:nvPr/>
          </p:nvGrpSpPr>
          <p:grpSpPr>
            <a:xfrm>
              <a:off x="7148579" y="3754755"/>
              <a:ext cx="524126" cy="464424"/>
              <a:chOff x="7148579" y="3754755"/>
              <a:chExt cx="524126" cy="464424"/>
            </a:xfrm>
          </p:grpSpPr>
          <p:cxnSp>
            <p:nvCxnSpPr>
              <p:cNvPr id="346" name="Straight Arrow Connector 345">
                <a:extLst>
                  <a:ext uri="{FF2B5EF4-FFF2-40B4-BE49-F238E27FC236}">
                    <a16:creationId xmlns:a16="http://schemas.microsoft.com/office/drawing/2014/main" id="{6B7FA134-14E1-4578-B029-ADEA50379768}"/>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8" name="Straight Arrow Connector 347">
                <a:extLst>
                  <a:ext uri="{FF2B5EF4-FFF2-40B4-BE49-F238E27FC236}">
                    <a16:creationId xmlns:a16="http://schemas.microsoft.com/office/drawing/2014/main" id="{A3DDD262-916A-47F7-802D-119D7C83CFA3}"/>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9" name="Straight Arrow Connector 348">
                <a:extLst>
                  <a:ext uri="{FF2B5EF4-FFF2-40B4-BE49-F238E27FC236}">
                    <a16:creationId xmlns:a16="http://schemas.microsoft.com/office/drawing/2014/main" id="{77C4BD60-10DE-41BC-AD7F-A1B098649122}"/>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2" name="Straight Arrow Connector 351">
                <a:extLst>
                  <a:ext uri="{FF2B5EF4-FFF2-40B4-BE49-F238E27FC236}">
                    <a16:creationId xmlns:a16="http://schemas.microsoft.com/office/drawing/2014/main" id="{5955C010-5200-411F-9839-50F8330C65D6}"/>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8" name="Group 337">
              <a:extLst>
                <a:ext uri="{FF2B5EF4-FFF2-40B4-BE49-F238E27FC236}">
                  <a16:creationId xmlns:a16="http://schemas.microsoft.com/office/drawing/2014/main" id="{EADB9B1A-2BB4-4495-A7F4-A21DA73BBD6A}"/>
                </a:ext>
              </a:extLst>
            </p:cNvPr>
            <p:cNvGrpSpPr/>
            <p:nvPr/>
          </p:nvGrpSpPr>
          <p:grpSpPr>
            <a:xfrm>
              <a:off x="7227319" y="3965575"/>
              <a:ext cx="661286" cy="342504"/>
              <a:chOff x="7227319" y="3965575"/>
              <a:chExt cx="661286" cy="342504"/>
            </a:xfrm>
          </p:grpSpPr>
          <p:cxnSp>
            <p:nvCxnSpPr>
              <p:cNvPr id="339" name="Straight Arrow Connector 338">
                <a:extLst>
                  <a:ext uri="{FF2B5EF4-FFF2-40B4-BE49-F238E27FC236}">
                    <a16:creationId xmlns:a16="http://schemas.microsoft.com/office/drawing/2014/main" id="{31296FFF-6CA5-48FD-AE95-48A740D69880}"/>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0" name="Straight Arrow Connector 339">
                <a:extLst>
                  <a:ext uri="{FF2B5EF4-FFF2-40B4-BE49-F238E27FC236}">
                    <a16:creationId xmlns:a16="http://schemas.microsoft.com/office/drawing/2014/main" id="{C4103256-B2AA-4184-A0A0-6B8A8ACBC114}"/>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Straight Arrow Connector 340">
                <a:extLst>
                  <a:ext uri="{FF2B5EF4-FFF2-40B4-BE49-F238E27FC236}">
                    <a16:creationId xmlns:a16="http://schemas.microsoft.com/office/drawing/2014/main" id="{0064BB0E-629A-4610-8E6B-2B1C3211846C}"/>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5" name="Straight Arrow Connector 344">
                <a:extLst>
                  <a:ext uri="{FF2B5EF4-FFF2-40B4-BE49-F238E27FC236}">
                    <a16:creationId xmlns:a16="http://schemas.microsoft.com/office/drawing/2014/main" id="{F4142A96-2461-49D5-8986-24A067989150}"/>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69" name="Group 368">
            <a:extLst>
              <a:ext uri="{FF2B5EF4-FFF2-40B4-BE49-F238E27FC236}">
                <a16:creationId xmlns:a16="http://schemas.microsoft.com/office/drawing/2014/main" id="{4DF3CF20-AA49-468E-8A3D-A9AA4C256A54}"/>
              </a:ext>
            </a:extLst>
          </p:cNvPr>
          <p:cNvGrpSpPr/>
          <p:nvPr/>
        </p:nvGrpSpPr>
        <p:grpSpPr>
          <a:xfrm>
            <a:off x="411689" y="3397123"/>
            <a:ext cx="1202481" cy="805418"/>
            <a:chOff x="6934409" y="3521075"/>
            <a:chExt cx="1202481" cy="805418"/>
          </a:xfrm>
        </p:grpSpPr>
        <p:grpSp>
          <p:nvGrpSpPr>
            <p:cNvPr id="371" name="Group 370">
              <a:extLst>
                <a:ext uri="{FF2B5EF4-FFF2-40B4-BE49-F238E27FC236}">
                  <a16:creationId xmlns:a16="http://schemas.microsoft.com/office/drawing/2014/main" id="{9D69FC70-76BF-4A01-ADB9-6154E2E91BBB}"/>
                </a:ext>
              </a:extLst>
            </p:cNvPr>
            <p:cNvGrpSpPr/>
            <p:nvPr/>
          </p:nvGrpSpPr>
          <p:grpSpPr>
            <a:xfrm>
              <a:off x="6934409" y="3521075"/>
              <a:ext cx="555800" cy="458707"/>
              <a:chOff x="6934409" y="3521075"/>
              <a:chExt cx="555800" cy="458707"/>
            </a:xfrm>
          </p:grpSpPr>
          <p:cxnSp>
            <p:nvCxnSpPr>
              <p:cNvPr id="491" name="Straight Arrow Connector 490">
                <a:extLst>
                  <a:ext uri="{FF2B5EF4-FFF2-40B4-BE49-F238E27FC236}">
                    <a16:creationId xmlns:a16="http://schemas.microsoft.com/office/drawing/2014/main" id="{22A5CA23-13B0-4DE9-9A60-2AB9E61D071C}"/>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2" name="Straight Arrow Connector 491">
                <a:extLst>
                  <a:ext uri="{FF2B5EF4-FFF2-40B4-BE49-F238E27FC236}">
                    <a16:creationId xmlns:a16="http://schemas.microsoft.com/office/drawing/2014/main" id="{2D8B7A74-F380-4AF7-A84B-AB828E1C3FE7}"/>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3" name="Straight Arrow Connector 492">
                <a:extLst>
                  <a:ext uri="{FF2B5EF4-FFF2-40B4-BE49-F238E27FC236}">
                    <a16:creationId xmlns:a16="http://schemas.microsoft.com/office/drawing/2014/main" id="{1213B93B-F49A-487A-A99C-2998F636F96A}"/>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4" name="Straight Arrow Connector 493">
                <a:extLst>
                  <a:ext uri="{FF2B5EF4-FFF2-40B4-BE49-F238E27FC236}">
                    <a16:creationId xmlns:a16="http://schemas.microsoft.com/office/drawing/2014/main" id="{4100B444-88B2-436B-A8FA-997703F3C01E}"/>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7" name="Group 396">
              <a:extLst>
                <a:ext uri="{FF2B5EF4-FFF2-40B4-BE49-F238E27FC236}">
                  <a16:creationId xmlns:a16="http://schemas.microsoft.com/office/drawing/2014/main" id="{8983D6D2-C7D2-4287-A837-ADC98B2FE690}"/>
                </a:ext>
              </a:extLst>
            </p:cNvPr>
            <p:cNvGrpSpPr/>
            <p:nvPr/>
          </p:nvGrpSpPr>
          <p:grpSpPr>
            <a:xfrm>
              <a:off x="7456554" y="4048760"/>
              <a:ext cx="680336" cy="277733"/>
              <a:chOff x="7456554" y="4048760"/>
              <a:chExt cx="680336" cy="277733"/>
            </a:xfrm>
          </p:grpSpPr>
          <p:cxnSp>
            <p:nvCxnSpPr>
              <p:cNvPr id="487" name="Straight Arrow Connector 486">
                <a:extLst>
                  <a:ext uri="{FF2B5EF4-FFF2-40B4-BE49-F238E27FC236}">
                    <a16:creationId xmlns:a16="http://schemas.microsoft.com/office/drawing/2014/main" id="{058B793D-90A5-4B6F-9544-0394AB1F5403}"/>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8" name="Straight Arrow Connector 487">
                <a:extLst>
                  <a:ext uri="{FF2B5EF4-FFF2-40B4-BE49-F238E27FC236}">
                    <a16:creationId xmlns:a16="http://schemas.microsoft.com/office/drawing/2014/main" id="{D8FCCE01-4EBF-453C-AED6-CD9374C95D33}"/>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9" name="Straight Arrow Connector 488">
                <a:extLst>
                  <a:ext uri="{FF2B5EF4-FFF2-40B4-BE49-F238E27FC236}">
                    <a16:creationId xmlns:a16="http://schemas.microsoft.com/office/drawing/2014/main" id="{0DAF125F-2E0E-41FD-AF77-6015B902D97E}"/>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0" name="Straight Arrow Connector 489">
                <a:extLst>
                  <a:ext uri="{FF2B5EF4-FFF2-40B4-BE49-F238E27FC236}">
                    <a16:creationId xmlns:a16="http://schemas.microsoft.com/office/drawing/2014/main" id="{D9A76E39-8452-4DEA-90F3-7F961F21572E}"/>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9" name="Group 398">
              <a:extLst>
                <a:ext uri="{FF2B5EF4-FFF2-40B4-BE49-F238E27FC236}">
                  <a16:creationId xmlns:a16="http://schemas.microsoft.com/office/drawing/2014/main" id="{FD9F5A78-11AE-4555-8DFB-39CE9424D6C3}"/>
                </a:ext>
              </a:extLst>
            </p:cNvPr>
            <p:cNvGrpSpPr/>
            <p:nvPr/>
          </p:nvGrpSpPr>
          <p:grpSpPr>
            <a:xfrm>
              <a:off x="7316219" y="3686175"/>
              <a:ext cx="604136" cy="414894"/>
              <a:chOff x="7316219" y="3686175"/>
              <a:chExt cx="604136" cy="414894"/>
            </a:xfrm>
          </p:grpSpPr>
          <p:cxnSp>
            <p:nvCxnSpPr>
              <p:cNvPr id="483" name="Straight Arrow Connector 482">
                <a:extLst>
                  <a:ext uri="{FF2B5EF4-FFF2-40B4-BE49-F238E27FC236}">
                    <a16:creationId xmlns:a16="http://schemas.microsoft.com/office/drawing/2014/main" id="{F2A195C6-25B0-449B-82EC-445394532213}"/>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4" name="Straight Arrow Connector 483">
                <a:extLst>
                  <a:ext uri="{FF2B5EF4-FFF2-40B4-BE49-F238E27FC236}">
                    <a16:creationId xmlns:a16="http://schemas.microsoft.com/office/drawing/2014/main" id="{78DFEDC1-E7FC-4BA4-96BF-FEE22D066BED}"/>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5" name="Straight Arrow Connector 484">
                <a:extLst>
                  <a:ext uri="{FF2B5EF4-FFF2-40B4-BE49-F238E27FC236}">
                    <a16:creationId xmlns:a16="http://schemas.microsoft.com/office/drawing/2014/main" id="{0B4E7437-9653-4715-98A7-8A20306DD674}"/>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6" name="Straight Arrow Connector 485">
                <a:extLst>
                  <a:ext uri="{FF2B5EF4-FFF2-40B4-BE49-F238E27FC236}">
                    <a16:creationId xmlns:a16="http://schemas.microsoft.com/office/drawing/2014/main" id="{C6895F1D-2780-4388-90CE-F217D3E448F4}"/>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0" name="Group 399">
              <a:extLst>
                <a:ext uri="{FF2B5EF4-FFF2-40B4-BE49-F238E27FC236}">
                  <a16:creationId xmlns:a16="http://schemas.microsoft.com/office/drawing/2014/main" id="{092EE7DF-6AD1-46E1-995F-6AF50B3FB895}"/>
                </a:ext>
              </a:extLst>
            </p:cNvPr>
            <p:cNvGrpSpPr/>
            <p:nvPr/>
          </p:nvGrpSpPr>
          <p:grpSpPr>
            <a:xfrm>
              <a:off x="7187314" y="3540760"/>
              <a:ext cx="524126" cy="464424"/>
              <a:chOff x="7187314" y="3540760"/>
              <a:chExt cx="524126" cy="464424"/>
            </a:xfrm>
          </p:grpSpPr>
          <p:cxnSp>
            <p:nvCxnSpPr>
              <p:cNvPr id="459" name="Straight Arrow Connector 458">
                <a:extLst>
                  <a:ext uri="{FF2B5EF4-FFF2-40B4-BE49-F238E27FC236}">
                    <a16:creationId xmlns:a16="http://schemas.microsoft.com/office/drawing/2014/main" id="{A2A11710-3386-4D63-8382-68E92836669A}"/>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0" name="Straight Arrow Connector 479">
                <a:extLst>
                  <a:ext uri="{FF2B5EF4-FFF2-40B4-BE49-F238E27FC236}">
                    <a16:creationId xmlns:a16="http://schemas.microsoft.com/office/drawing/2014/main" id="{26982ECE-9FF7-46D3-94AF-1B5DC932E24E}"/>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1" name="Straight Arrow Connector 480">
                <a:extLst>
                  <a:ext uri="{FF2B5EF4-FFF2-40B4-BE49-F238E27FC236}">
                    <a16:creationId xmlns:a16="http://schemas.microsoft.com/office/drawing/2014/main" id="{EBAC8D11-6A43-4772-9265-B16C115DF5A0}"/>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2" name="Straight Arrow Connector 481">
                <a:extLst>
                  <a:ext uri="{FF2B5EF4-FFF2-40B4-BE49-F238E27FC236}">
                    <a16:creationId xmlns:a16="http://schemas.microsoft.com/office/drawing/2014/main" id="{2A80E21F-25EA-45F2-8C27-F7038B1B53BE}"/>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6" name="Group 425">
              <a:extLst>
                <a:ext uri="{FF2B5EF4-FFF2-40B4-BE49-F238E27FC236}">
                  <a16:creationId xmlns:a16="http://schemas.microsoft.com/office/drawing/2014/main" id="{05770B9A-4FF9-47C3-B37A-464B41A75C61}"/>
                </a:ext>
              </a:extLst>
            </p:cNvPr>
            <p:cNvGrpSpPr/>
            <p:nvPr/>
          </p:nvGrpSpPr>
          <p:grpSpPr>
            <a:xfrm>
              <a:off x="7398769" y="3885565"/>
              <a:ext cx="661286" cy="342504"/>
              <a:chOff x="7398769" y="3885565"/>
              <a:chExt cx="661286" cy="342504"/>
            </a:xfrm>
          </p:grpSpPr>
          <p:cxnSp>
            <p:nvCxnSpPr>
              <p:cNvPr id="427" name="Straight Arrow Connector 426">
                <a:extLst>
                  <a:ext uri="{FF2B5EF4-FFF2-40B4-BE49-F238E27FC236}">
                    <a16:creationId xmlns:a16="http://schemas.microsoft.com/office/drawing/2014/main" id="{68B1998D-BE1A-41C0-9CF2-E3E6F6063564}"/>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48" name="Straight Arrow Connector 447">
                <a:extLst>
                  <a:ext uri="{FF2B5EF4-FFF2-40B4-BE49-F238E27FC236}">
                    <a16:creationId xmlns:a16="http://schemas.microsoft.com/office/drawing/2014/main" id="{B7C729CB-C5D4-4E13-BB0A-B6A80F39ECCA}"/>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49" name="Straight Arrow Connector 448">
                <a:extLst>
                  <a:ext uri="{FF2B5EF4-FFF2-40B4-BE49-F238E27FC236}">
                    <a16:creationId xmlns:a16="http://schemas.microsoft.com/office/drawing/2014/main" id="{325C2EB7-E9D5-45CD-A617-12F99ECBF977}"/>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58" name="Straight Arrow Connector 457">
                <a:extLst>
                  <a:ext uri="{FF2B5EF4-FFF2-40B4-BE49-F238E27FC236}">
                    <a16:creationId xmlns:a16="http://schemas.microsoft.com/office/drawing/2014/main" id="{A9192249-F6D0-4F8F-91DA-3367CA970BC6}"/>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495" name="Group 494">
            <a:extLst>
              <a:ext uri="{FF2B5EF4-FFF2-40B4-BE49-F238E27FC236}">
                <a16:creationId xmlns:a16="http://schemas.microsoft.com/office/drawing/2014/main" id="{D8F6896D-926D-403C-ABDC-1F6B033BD27E}"/>
              </a:ext>
            </a:extLst>
          </p:cNvPr>
          <p:cNvGrpSpPr/>
          <p:nvPr/>
        </p:nvGrpSpPr>
        <p:grpSpPr>
          <a:xfrm>
            <a:off x="338664" y="3183763"/>
            <a:ext cx="1504106" cy="1003538"/>
            <a:chOff x="6861384" y="3307715"/>
            <a:chExt cx="1504106" cy="1003538"/>
          </a:xfrm>
        </p:grpSpPr>
        <p:grpSp>
          <p:nvGrpSpPr>
            <p:cNvPr id="496" name="Group 495">
              <a:extLst>
                <a:ext uri="{FF2B5EF4-FFF2-40B4-BE49-F238E27FC236}">
                  <a16:creationId xmlns:a16="http://schemas.microsoft.com/office/drawing/2014/main" id="{0B1F3D6C-A7A9-4D18-B582-E25664CFEBC3}"/>
                </a:ext>
              </a:extLst>
            </p:cNvPr>
            <p:cNvGrpSpPr/>
            <p:nvPr/>
          </p:nvGrpSpPr>
          <p:grpSpPr>
            <a:xfrm>
              <a:off x="6861384" y="3307715"/>
              <a:ext cx="555800" cy="458707"/>
              <a:chOff x="6861384" y="3307715"/>
              <a:chExt cx="555800" cy="458707"/>
            </a:xfrm>
          </p:grpSpPr>
          <p:cxnSp>
            <p:nvCxnSpPr>
              <p:cNvPr id="527" name="Straight Arrow Connector 526">
                <a:extLst>
                  <a:ext uri="{FF2B5EF4-FFF2-40B4-BE49-F238E27FC236}">
                    <a16:creationId xmlns:a16="http://schemas.microsoft.com/office/drawing/2014/main" id="{83BBFB91-9B9E-4407-9E96-C9DDF5144164}"/>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8" name="Straight Arrow Connector 527">
                <a:extLst>
                  <a:ext uri="{FF2B5EF4-FFF2-40B4-BE49-F238E27FC236}">
                    <a16:creationId xmlns:a16="http://schemas.microsoft.com/office/drawing/2014/main" id="{70518ADF-82D8-4B54-990B-DE5C336230CF}"/>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9" name="Straight Arrow Connector 528">
                <a:extLst>
                  <a:ext uri="{FF2B5EF4-FFF2-40B4-BE49-F238E27FC236}">
                    <a16:creationId xmlns:a16="http://schemas.microsoft.com/office/drawing/2014/main" id="{64738256-7D5C-42C9-B4DE-53A4DC90502C}"/>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31" name="Straight Arrow Connector 530">
                <a:extLst>
                  <a:ext uri="{FF2B5EF4-FFF2-40B4-BE49-F238E27FC236}">
                    <a16:creationId xmlns:a16="http://schemas.microsoft.com/office/drawing/2014/main" id="{B72D73A1-06FE-47CB-9EBD-E47A104BDEEE}"/>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7" name="Group 496">
              <a:extLst>
                <a:ext uri="{FF2B5EF4-FFF2-40B4-BE49-F238E27FC236}">
                  <a16:creationId xmlns:a16="http://schemas.microsoft.com/office/drawing/2014/main" id="{F0DDBA04-0C58-4935-B18B-8F7BA318E319}"/>
                </a:ext>
              </a:extLst>
            </p:cNvPr>
            <p:cNvGrpSpPr/>
            <p:nvPr/>
          </p:nvGrpSpPr>
          <p:grpSpPr>
            <a:xfrm>
              <a:off x="7685154" y="4033520"/>
              <a:ext cx="680336" cy="277733"/>
              <a:chOff x="7685154" y="4033520"/>
              <a:chExt cx="680336" cy="277733"/>
            </a:xfrm>
          </p:grpSpPr>
          <p:cxnSp>
            <p:nvCxnSpPr>
              <p:cNvPr id="522" name="Straight Arrow Connector 521">
                <a:extLst>
                  <a:ext uri="{FF2B5EF4-FFF2-40B4-BE49-F238E27FC236}">
                    <a16:creationId xmlns:a16="http://schemas.microsoft.com/office/drawing/2014/main" id="{750CAA41-E5E6-4BD2-8F68-9907A5506478}"/>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3" name="Straight Arrow Connector 522">
                <a:extLst>
                  <a:ext uri="{FF2B5EF4-FFF2-40B4-BE49-F238E27FC236}">
                    <a16:creationId xmlns:a16="http://schemas.microsoft.com/office/drawing/2014/main" id="{5FD343D2-C40A-4231-9962-1EA148AE0FF6}"/>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5" name="Straight Arrow Connector 524">
                <a:extLst>
                  <a:ext uri="{FF2B5EF4-FFF2-40B4-BE49-F238E27FC236}">
                    <a16:creationId xmlns:a16="http://schemas.microsoft.com/office/drawing/2014/main" id="{26ACCFF1-EC89-48F3-9D9E-253AF5B45E85}"/>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6" name="Straight Arrow Connector 525">
                <a:extLst>
                  <a:ext uri="{FF2B5EF4-FFF2-40B4-BE49-F238E27FC236}">
                    <a16:creationId xmlns:a16="http://schemas.microsoft.com/office/drawing/2014/main" id="{29415D84-B23C-41BF-B0F8-676F6C043A76}"/>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8" name="Group 497">
              <a:extLst>
                <a:ext uri="{FF2B5EF4-FFF2-40B4-BE49-F238E27FC236}">
                  <a16:creationId xmlns:a16="http://schemas.microsoft.com/office/drawing/2014/main" id="{03EE74B1-6F29-4304-A98E-26FE93D387A1}"/>
                </a:ext>
              </a:extLst>
            </p:cNvPr>
            <p:cNvGrpSpPr/>
            <p:nvPr/>
          </p:nvGrpSpPr>
          <p:grpSpPr>
            <a:xfrm>
              <a:off x="7445124" y="3519170"/>
              <a:ext cx="604136" cy="414894"/>
              <a:chOff x="7445124" y="3519170"/>
              <a:chExt cx="604136" cy="414894"/>
            </a:xfrm>
          </p:grpSpPr>
          <p:cxnSp>
            <p:nvCxnSpPr>
              <p:cNvPr id="518" name="Straight Arrow Connector 517">
                <a:extLst>
                  <a:ext uri="{FF2B5EF4-FFF2-40B4-BE49-F238E27FC236}">
                    <a16:creationId xmlns:a16="http://schemas.microsoft.com/office/drawing/2014/main" id="{34005AF4-837E-4A13-B817-29AB2D301DF8}"/>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9" name="Straight Arrow Connector 518">
                <a:extLst>
                  <a:ext uri="{FF2B5EF4-FFF2-40B4-BE49-F238E27FC236}">
                    <a16:creationId xmlns:a16="http://schemas.microsoft.com/office/drawing/2014/main" id="{8FE8B631-7188-4943-B3D8-92EED10540D5}"/>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0" name="Straight Arrow Connector 519">
                <a:extLst>
                  <a:ext uri="{FF2B5EF4-FFF2-40B4-BE49-F238E27FC236}">
                    <a16:creationId xmlns:a16="http://schemas.microsoft.com/office/drawing/2014/main" id="{CD612F7B-4E75-4FF6-8963-DCE71CF25D05}"/>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1" name="Straight Arrow Connector 520">
                <a:extLst>
                  <a:ext uri="{FF2B5EF4-FFF2-40B4-BE49-F238E27FC236}">
                    <a16:creationId xmlns:a16="http://schemas.microsoft.com/office/drawing/2014/main" id="{30E0C19E-89CE-49BA-8743-515EF79B12D7}"/>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9" name="Group 498">
              <a:extLst>
                <a:ext uri="{FF2B5EF4-FFF2-40B4-BE49-F238E27FC236}">
                  <a16:creationId xmlns:a16="http://schemas.microsoft.com/office/drawing/2014/main" id="{B0A4B895-91AC-48C5-89B6-D57553DF1C48}"/>
                </a:ext>
              </a:extLst>
            </p:cNvPr>
            <p:cNvGrpSpPr/>
            <p:nvPr/>
          </p:nvGrpSpPr>
          <p:grpSpPr>
            <a:xfrm>
              <a:off x="7226049" y="3326765"/>
              <a:ext cx="524126" cy="464424"/>
              <a:chOff x="7226049" y="3326765"/>
              <a:chExt cx="524126" cy="464424"/>
            </a:xfrm>
          </p:grpSpPr>
          <p:cxnSp>
            <p:nvCxnSpPr>
              <p:cNvPr id="513" name="Straight Arrow Connector 512">
                <a:extLst>
                  <a:ext uri="{FF2B5EF4-FFF2-40B4-BE49-F238E27FC236}">
                    <a16:creationId xmlns:a16="http://schemas.microsoft.com/office/drawing/2014/main" id="{7394F959-B7A3-431E-934F-5ADEE34ABE04}"/>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4" name="Straight Arrow Connector 513">
                <a:extLst>
                  <a:ext uri="{FF2B5EF4-FFF2-40B4-BE49-F238E27FC236}">
                    <a16:creationId xmlns:a16="http://schemas.microsoft.com/office/drawing/2014/main" id="{404D69C8-162A-46C4-8787-9C21A5DBA626}"/>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5" name="Straight Arrow Connector 514">
                <a:extLst>
                  <a:ext uri="{FF2B5EF4-FFF2-40B4-BE49-F238E27FC236}">
                    <a16:creationId xmlns:a16="http://schemas.microsoft.com/office/drawing/2014/main" id="{6D9D0BAF-72FB-4EB5-9818-9D6EEE0974D0}"/>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6" name="Straight Arrow Connector 515">
                <a:extLst>
                  <a:ext uri="{FF2B5EF4-FFF2-40B4-BE49-F238E27FC236}">
                    <a16:creationId xmlns:a16="http://schemas.microsoft.com/office/drawing/2014/main" id="{9E0E4E78-C8B5-4EAA-963F-5FED61F81A3B}"/>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00" name="Group 499">
              <a:extLst>
                <a:ext uri="{FF2B5EF4-FFF2-40B4-BE49-F238E27FC236}">
                  <a16:creationId xmlns:a16="http://schemas.microsoft.com/office/drawing/2014/main" id="{B9FB06AD-1C2D-4E2F-8FEE-33A84603B48A}"/>
                </a:ext>
              </a:extLst>
            </p:cNvPr>
            <p:cNvGrpSpPr/>
            <p:nvPr/>
          </p:nvGrpSpPr>
          <p:grpSpPr>
            <a:xfrm>
              <a:off x="7608954" y="3793490"/>
              <a:ext cx="661286" cy="342504"/>
              <a:chOff x="7608954" y="3793490"/>
              <a:chExt cx="661286" cy="342504"/>
            </a:xfrm>
          </p:grpSpPr>
          <p:cxnSp>
            <p:nvCxnSpPr>
              <p:cNvPr id="501" name="Straight Arrow Connector 500">
                <a:extLst>
                  <a:ext uri="{FF2B5EF4-FFF2-40B4-BE49-F238E27FC236}">
                    <a16:creationId xmlns:a16="http://schemas.microsoft.com/office/drawing/2014/main" id="{2851D7E5-0739-4BA1-8F06-979990C577E6}"/>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08" name="Straight Arrow Connector 507">
                <a:extLst>
                  <a:ext uri="{FF2B5EF4-FFF2-40B4-BE49-F238E27FC236}">
                    <a16:creationId xmlns:a16="http://schemas.microsoft.com/office/drawing/2014/main" id="{3F49ECDF-5D7B-4F9B-A545-731AFBC4C0FF}"/>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09" name="Straight Arrow Connector 508">
                <a:extLst>
                  <a:ext uri="{FF2B5EF4-FFF2-40B4-BE49-F238E27FC236}">
                    <a16:creationId xmlns:a16="http://schemas.microsoft.com/office/drawing/2014/main" id="{40DCF51D-5756-4946-BEC5-86CEB3A28683}"/>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1" name="Straight Arrow Connector 510">
                <a:extLst>
                  <a:ext uri="{FF2B5EF4-FFF2-40B4-BE49-F238E27FC236}">
                    <a16:creationId xmlns:a16="http://schemas.microsoft.com/office/drawing/2014/main" id="{EBAC2D42-8939-4729-9484-43FBB1D57BEF}"/>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32" name="Group 531">
            <a:extLst>
              <a:ext uri="{FF2B5EF4-FFF2-40B4-BE49-F238E27FC236}">
                <a16:creationId xmlns:a16="http://schemas.microsoft.com/office/drawing/2014/main" id="{BF22A5DD-7B22-4FF3-9DE4-8243E94CD332}"/>
              </a:ext>
            </a:extLst>
          </p:cNvPr>
          <p:cNvGrpSpPr/>
          <p:nvPr/>
        </p:nvGrpSpPr>
        <p:grpSpPr>
          <a:xfrm>
            <a:off x="235794" y="2880868"/>
            <a:ext cx="1888916" cy="1283573"/>
            <a:chOff x="6758514" y="3004820"/>
            <a:chExt cx="1888916" cy="1283573"/>
          </a:xfrm>
        </p:grpSpPr>
        <p:grpSp>
          <p:nvGrpSpPr>
            <p:cNvPr id="533" name="Group 532">
              <a:extLst>
                <a:ext uri="{FF2B5EF4-FFF2-40B4-BE49-F238E27FC236}">
                  <a16:creationId xmlns:a16="http://schemas.microsoft.com/office/drawing/2014/main" id="{F043B8AA-B9EC-4BEC-807A-4F7B0827A56E}"/>
                </a:ext>
              </a:extLst>
            </p:cNvPr>
            <p:cNvGrpSpPr/>
            <p:nvPr/>
          </p:nvGrpSpPr>
          <p:grpSpPr>
            <a:xfrm>
              <a:off x="7282564" y="3030855"/>
              <a:ext cx="524126" cy="464424"/>
              <a:chOff x="7282564" y="3030855"/>
              <a:chExt cx="524126" cy="464424"/>
            </a:xfrm>
          </p:grpSpPr>
          <p:cxnSp>
            <p:nvCxnSpPr>
              <p:cNvPr id="555" name="Straight Arrow Connector 554">
                <a:extLst>
                  <a:ext uri="{FF2B5EF4-FFF2-40B4-BE49-F238E27FC236}">
                    <a16:creationId xmlns:a16="http://schemas.microsoft.com/office/drawing/2014/main" id="{4AFE0A98-8144-4BDB-B7BA-82B712433300}"/>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6" name="Straight Arrow Connector 555">
                <a:extLst>
                  <a:ext uri="{FF2B5EF4-FFF2-40B4-BE49-F238E27FC236}">
                    <a16:creationId xmlns:a16="http://schemas.microsoft.com/office/drawing/2014/main" id="{6790E569-656B-4DCD-90E1-0E9A207C84BE}"/>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7" name="Straight Arrow Connector 556">
                <a:extLst>
                  <a:ext uri="{FF2B5EF4-FFF2-40B4-BE49-F238E27FC236}">
                    <a16:creationId xmlns:a16="http://schemas.microsoft.com/office/drawing/2014/main" id="{E9C7B159-2D76-448D-945A-808E8D48933A}"/>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8" name="Straight Arrow Connector 557">
                <a:extLst>
                  <a:ext uri="{FF2B5EF4-FFF2-40B4-BE49-F238E27FC236}">
                    <a16:creationId xmlns:a16="http://schemas.microsoft.com/office/drawing/2014/main" id="{36909814-5BF0-47BD-A8F9-F1AF96F9347F}"/>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4" name="Group 533">
              <a:extLst>
                <a:ext uri="{FF2B5EF4-FFF2-40B4-BE49-F238E27FC236}">
                  <a16:creationId xmlns:a16="http://schemas.microsoft.com/office/drawing/2014/main" id="{F40BFF2B-1CDC-45A5-9CEE-72BD44A8F55B}"/>
                </a:ext>
              </a:extLst>
            </p:cNvPr>
            <p:cNvGrpSpPr/>
            <p:nvPr/>
          </p:nvGrpSpPr>
          <p:grpSpPr>
            <a:xfrm>
              <a:off x="6758514" y="3004820"/>
              <a:ext cx="555800" cy="458707"/>
              <a:chOff x="6758514" y="3004820"/>
              <a:chExt cx="555800" cy="458707"/>
            </a:xfrm>
          </p:grpSpPr>
          <p:cxnSp>
            <p:nvCxnSpPr>
              <p:cNvPr id="551" name="Straight Arrow Connector 550">
                <a:extLst>
                  <a:ext uri="{FF2B5EF4-FFF2-40B4-BE49-F238E27FC236}">
                    <a16:creationId xmlns:a16="http://schemas.microsoft.com/office/drawing/2014/main" id="{0645822A-A87C-4962-9431-BD0C5726FA77}"/>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2" name="Straight Arrow Connector 551">
                <a:extLst>
                  <a:ext uri="{FF2B5EF4-FFF2-40B4-BE49-F238E27FC236}">
                    <a16:creationId xmlns:a16="http://schemas.microsoft.com/office/drawing/2014/main" id="{BBECC13C-4BDB-4C0A-8673-F156AF7F0524}"/>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3" name="Straight Arrow Connector 552">
                <a:extLst>
                  <a:ext uri="{FF2B5EF4-FFF2-40B4-BE49-F238E27FC236}">
                    <a16:creationId xmlns:a16="http://schemas.microsoft.com/office/drawing/2014/main" id="{DA13B480-06E0-404F-961A-F5B62298F1A2}"/>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4" name="Straight Arrow Connector 553">
                <a:extLst>
                  <a:ext uri="{FF2B5EF4-FFF2-40B4-BE49-F238E27FC236}">
                    <a16:creationId xmlns:a16="http://schemas.microsoft.com/office/drawing/2014/main" id="{0F7368BE-C1E6-43D2-95EB-ECF09A5FF129}"/>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5" name="Group 534">
              <a:extLst>
                <a:ext uri="{FF2B5EF4-FFF2-40B4-BE49-F238E27FC236}">
                  <a16:creationId xmlns:a16="http://schemas.microsoft.com/office/drawing/2014/main" id="{3B62A0B2-475E-41F3-8C9C-11A179A7EB2B}"/>
                </a:ext>
              </a:extLst>
            </p:cNvPr>
            <p:cNvGrpSpPr/>
            <p:nvPr/>
          </p:nvGrpSpPr>
          <p:grpSpPr>
            <a:xfrm>
              <a:off x="7607049" y="3303905"/>
              <a:ext cx="604136" cy="414894"/>
              <a:chOff x="7607049" y="3303905"/>
              <a:chExt cx="604136" cy="414894"/>
            </a:xfrm>
          </p:grpSpPr>
          <p:cxnSp>
            <p:nvCxnSpPr>
              <p:cNvPr id="547" name="Straight Arrow Connector 546">
                <a:extLst>
                  <a:ext uri="{FF2B5EF4-FFF2-40B4-BE49-F238E27FC236}">
                    <a16:creationId xmlns:a16="http://schemas.microsoft.com/office/drawing/2014/main" id="{C535AF38-F615-48FF-86C6-B06D067E114F}"/>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8" name="Straight Arrow Connector 547">
                <a:extLst>
                  <a:ext uri="{FF2B5EF4-FFF2-40B4-BE49-F238E27FC236}">
                    <a16:creationId xmlns:a16="http://schemas.microsoft.com/office/drawing/2014/main" id="{1EC00A60-180C-4581-93D5-55BA6A783E89}"/>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9" name="Straight Arrow Connector 548">
                <a:extLst>
                  <a:ext uri="{FF2B5EF4-FFF2-40B4-BE49-F238E27FC236}">
                    <a16:creationId xmlns:a16="http://schemas.microsoft.com/office/drawing/2014/main" id="{FD2BCC62-EAC9-4402-8988-68F37E119D13}"/>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0" name="Straight Arrow Connector 549">
                <a:extLst>
                  <a:ext uri="{FF2B5EF4-FFF2-40B4-BE49-F238E27FC236}">
                    <a16:creationId xmlns:a16="http://schemas.microsoft.com/office/drawing/2014/main" id="{33EC0486-B78F-4B2A-8014-FF48EF50D057}"/>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6" name="Group 535">
              <a:extLst>
                <a:ext uri="{FF2B5EF4-FFF2-40B4-BE49-F238E27FC236}">
                  <a16:creationId xmlns:a16="http://schemas.microsoft.com/office/drawing/2014/main" id="{CCE28EA7-DEED-4A87-ACDD-D4191C8DCDF7}"/>
                </a:ext>
              </a:extLst>
            </p:cNvPr>
            <p:cNvGrpSpPr/>
            <p:nvPr/>
          </p:nvGrpSpPr>
          <p:grpSpPr>
            <a:xfrm>
              <a:off x="7848984" y="3686810"/>
              <a:ext cx="661286" cy="342504"/>
              <a:chOff x="7848984" y="3686810"/>
              <a:chExt cx="661286" cy="342504"/>
            </a:xfrm>
          </p:grpSpPr>
          <p:cxnSp>
            <p:nvCxnSpPr>
              <p:cNvPr id="543" name="Straight Arrow Connector 542">
                <a:extLst>
                  <a:ext uri="{FF2B5EF4-FFF2-40B4-BE49-F238E27FC236}">
                    <a16:creationId xmlns:a16="http://schemas.microsoft.com/office/drawing/2014/main" id="{67773C67-7EE7-4E18-92B2-1A9B536EF041}"/>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4" name="Straight Arrow Connector 543">
                <a:extLst>
                  <a:ext uri="{FF2B5EF4-FFF2-40B4-BE49-F238E27FC236}">
                    <a16:creationId xmlns:a16="http://schemas.microsoft.com/office/drawing/2014/main" id="{33E7ABD5-16E5-4172-B15A-48F65481BE9A}"/>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5" name="Straight Arrow Connector 544">
                <a:extLst>
                  <a:ext uri="{FF2B5EF4-FFF2-40B4-BE49-F238E27FC236}">
                    <a16:creationId xmlns:a16="http://schemas.microsoft.com/office/drawing/2014/main" id="{F998DC88-6FD0-45E5-838F-67DA5B74A37B}"/>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6" name="Straight Arrow Connector 545">
                <a:extLst>
                  <a:ext uri="{FF2B5EF4-FFF2-40B4-BE49-F238E27FC236}">
                    <a16:creationId xmlns:a16="http://schemas.microsoft.com/office/drawing/2014/main" id="{B470A0DF-1D38-40AC-B95E-4C7899146D1F}"/>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7" name="Group 536">
              <a:extLst>
                <a:ext uri="{FF2B5EF4-FFF2-40B4-BE49-F238E27FC236}">
                  <a16:creationId xmlns:a16="http://schemas.microsoft.com/office/drawing/2014/main" id="{F7D6DEA9-C94D-4504-AE9F-21BF64ACC567}"/>
                </a:ext>
              </a:extLst>
            </p:cNvPr>
            <p:cNvGrpSpPr/>
            <p:nvPr/>
          </p:nvGrpSpPr>
          <p:grpSpPr>
            <a:xfrm>
              <a:off x="7967094" y="4010660"/>
              <a:ext cx="680336" cy="277733"/>
              <a:chOff x="7967094" y="4010660"/>
              <a:chExt cx="680336" cy="277733"/>
            </a:xfrm>
          </p:grpSpPr>
          <p:cxnSp>
            <p:nvCxnSpPr>
              <p:cNvPr id="538" name="Straight Arrow Connector 537">
                <a:extLst>
                  <a:ext uri="{FF2B5EF4-FFF2-40B4-BE49-F238E27FC236}">
                    <a16:creationId xmlns:a16="http://schemas.microsoft.com/office/drawing/2014/main" id="{E69C6746-E979-473D-9AF5-A4029F550A9B}"/>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0" name="Straight Arrow Connector 539">
                <a:extLst>
                  <a:ext uri="{FF2B5EF4-FFF2-40B4-BE49-F238E27FC236}">
                    <a16:creationId xmlns:a16="http://schemas.microsoft.com/office/drawing/2014/main" id="{61F8C50C-B706-4C99-8EBD-7ABC6D3EBF35}"/>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1" name="Straight Arrow Connector 540">
                <a:extLst>
                  <a:ext uri="{FF2B5EF4-FFF2-40B4-BE49-F238E27FC236}">
                    <a16:creationId xmlns:a16="http://schemas.microsoft.com/office/drawing/2014/main" id="{4A6FDDBD-4DCB-4B20-825E-ADEBBFF19A19}"/>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2" name="Straight Arrow Connector 541">
                <a:extLst>
                  <a:ext uri="{FF2B5EF4-FFF2-40B4-BE49-F238E27FC236}">
                    <a16:creationId xmlns:a16="http://schemas.microsoft.com/office/drawing/2014/main" id="{B9439B18-5915-428D-BCE6-6136695F8878}"/>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59" name="Group 558">
            <a:extLst>
              <a:ext uri="{FF2B5EF4-FFF2-40B4-BE49-F238E27FC236}">
                <a16:creationId xmlns:a16="http://schemas.microsoft.com/office/drawing/2014/main" id="{232A52C8-B446-4B44-83B2-CB5981017F62}"/>
              </a:ext>
            </a:extLst>
          </p:cNvPr>
          <p:cNvGrpSpPr/>
          <p:nvPr/>
        </p:nvGrpSpPr>
        <p:grpSpPr>
          <a:xfrm>
            <a:off x="117684" y="2524633"/>
            <a:ext cx="2370881" cy="1611233"/>
            <a:chOff x="6640404" y="2648585"/>
            <a:chExt cx="2370881" cy="1611233"/>
          </a:xfrm>
        </p:grpSpPr>
        <p:grpSp>
          <p:nvGrpSpPr>
            <p:cNvPr id="560" name="Group 559">
              <a:extLst>
                <a:ext uri="{FF2B5EF4-FFF2-40B4-BE49-F238E27FC236}">
                  <a16:creationId xmlns:a16="http://schemas.microsoft.com/office/drawing/2014/main" id="{E445998B-37B5-4586-B94E-6D57E54444D4}"/>
                </a:ext>
              </a:extLst>
            </p:cNvPr>
            <p:cNvGrpSpPr/>
            <p:nvPr/>
          </p:nvGrpSpPr>
          <p:grpSpPr>
            <a:xfrm>
              <a:off x="7345429" y="2703830"/>
              <a:ext cx="524126" cy="464424"/>
              <a:chOff x="7345429" y="2703830"/>
              <a:chExt cx="524126" cy="464424"/>
            </a:xfrm>
          </p:grpSpPr>
          <p:cxnSp>
            <p:nvCxnSpPr>
              <p:cNvPr id="581" name="Straight Arrow Connector 580">
                <a:extLst>
                  <a:ext uri="{FF2B5EF4-FFF2-40B4-BE49-F238E27FC236}">
                    <a16:creationId xmlns:a16="http://schemas.microsoft.com/office/drawing/2014/main" id="{8ABFE646-5E54-4FA0-BD10-3E8B0B68F1C0}"/>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2" name="Straight Arrow Connector 581">
                <a:extLst>
                  <a:ext uri="{FF2B5EF4-FFF2-40B4-BE49-F238E27FC236}">
                    <a16:creationId xmlns:a16="http://schemas.microsoft.com/office/drawing/2014/main" id="{2965A4AE-EDA2-404F-A1DF-9A432B62BB15}"/>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3" name="Straight Arrow Connector 582">
                <a:extLst>
                  <a:ext uri="{FF2B5EF4-FFF2-40B4-BE49-F238E27FC236}">
                    <a16:creationId xmlns:a16="http://schemas.microsoft.com/office/drawing/2014/main" id="{BAE5965F-95F1-415E-9D2C-3D6D50DD1F91}"/>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4" name="Straight Arrow Connector 583">
                <a:extLst>
                  <a:ext uri="{FF2B5EF4-FFF2-40B4-BE49-F238E27FC236}">
                    <a16:creationId xmlns:a16="http://schemas.microsoft.com/office/drawing/2014/main" id="{3E8F5967-6F0A-4B35-AF68-FF2EAFDC155D}"/>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1" name="Group 560">
              <a:extLst>
                <a:ext uri="{FF2B5EF4-FFF2-40B4-BE49-F238E27FC236}">
                  <a16:creationId xmlns:a16="http://schemas.microsoft.com/office/drawing/2014/main" id="{46275A9C-6476-45EC-B43D-03DD8DEA604D}"/>
                </a:ext>
              </a:extLst>
            </p:cNvPr>
            <p:cNvGrpSpPr/>
            <p:nvPr/>
          </p:nvGrpSpPr>
          <p:grpSpPr>
            <a:xfrm>
              <a:off x="6640404" y="2648585"/>
              <a:ext cx="555800" cy="458707"/>
              <a:chOff x="6640404" y="2648585"/>
              <a:chExt cx="555800" cy="458707"/>
            </a:xfrm>
          </p:grpSpPr>
          <p:cxnSp>
            <p:nvCxnSpPr>
              <p:cNvPr id="577" name="Straight Arrow Connector 576">
                <a:extLst>
                  <a:ext uri="{FF2B5EF4-FFF2-40B4-BE49-F238E27FC236}">
                    <a16:creationId xmlns:a16="http://schemas.microsoft.com/office/drawing/2014/main" id="{0CAF77E2-F00A-4C18-9AD8-085C6FC94C2A}"/>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8" name="Straight Arrow Connector 577">
                <a:extLst>
                  <a:ext uri="{FF2B5EF4-FFF2-40B4-BE49-F238E27FC236}">
                    <a16:creationId xmlns:a16="http://schemas.microsoft.com/office/drawing/2014/main" id="{A8DAA0F4-D974-4B42-9615-6303778FB8D8}"/>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9" name="Straight Arrow Connector 578">
                <a:extLst>
                  <a:ext uri="{FF2B5EF4-FFF2-40B4-BE49-F238E27FC236}">
                    <a16:creationId xmlns:a16="http://schemas.microsoft.com/office/drawing/2014/main" id="{B092FFB7-A5BC-4EB2-95A7-9A2B024B8AD7}"/>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0" name="Straight Arrow Connector 579">
                <a:extLst>
                  <a:ext uri="{FF2B5EF4-FFF2-40B4-BE49-F238E27FC236}">
                    <a16:creationId xmlns:a16="http://schemas.microsoft.com/office/drawing/2014/main" id="{24DEA59A-38BB-4ABC-B929-9A94C456CF21}"/>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2" name="Group 561">
              <a:extLst>
                <a:ext uri="{FF2B5EF4-FFF2-40B4-BE49-F238E27FC236}">
                  <a16:creationId xmlns:a16="http://schemas.microsoft.com/office/drawing/2014/main" id="{73D84787-87B1-4DEE-A9D4-ADC0D14307A6}"/>
                </a:ext>
              </a:extLst>
            </p:cNvPr>
            <p:cNvGrpSpPr/>
            <p:nvPr/>
          </p:nvGrpSpPr>
          <p:grpSpPr>
            <a:xfrm>
              <a:off x="7801359" y="3046730"/>
              <a:ext cx="604136" cy="414894"/>
              <a:chOff x="7801359" y="3046730"/>
              <a:chExt cx="604136" cy="414894"/>
            </a:xfrm>
          </p:grpSpPr>
          <p:cxnSp>
            <p:nvCxnSpPr>
              <p:cNvPr id="573" name="Straight Arrow Connector 572">
                <a:extLst>
                  <a:ext uri="{FF2B5EF4-FFF2-40B4-BE49-F238E27FC236}">
                    <a16:creationId xmlns:a16="http://schemas.microsoft.com/office/drawing/2014/main" id="{86ACF697-85F6-40C0-813C-521D5C3AB60C}"/>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4" name="Straight Arrow Connector 573">
                <a:extLst>
                  <a:ext uri="{FF2B5EF4-FFF2-40B4-BE49-F238E27FC236}">
                    <a16:creationId xmlns:a16="http://schemas.microsoft.com/office/drawing/2014/main" id="{09C1050F-68F0-423F-9BAB-610ADA33AABE}"/>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5" name="Straight Arrow Connector 574">
                <a:extLst>
                  <a:ext uri="{FF2B5EF4-FFF2-40B4-BE49-F238E27FC236}">
                    <a16:creationId xmlns:a16="http://schemas.microsoft.com/office/drawing/2014/main" id="{59A2EB73-084F-4203-8BAF-242BF4B40757}"/>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6" name="Straight Arrow Connector 575">
                <a:extLst>
                  <a:ext uri="{FF2B5EF4-FFF2-40B4-BE49-F238E27FC236}">
                    <a16:creationId xmlns:a16="http://schemas.microsoft.com/office/drawing/2014/main" id="{8B0B2547-4645-4ACC-92FC-ED30A8C99B0C}"/>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3" name="Group 562">
              <a:extLst>
                <a:ext uri="{FF2B5EF4-FFF2-40B4-BE49-F238E27FC236}">
                  <a16:creationId xmlns:a16="http://schemas.microsoft.com/office/drawing/2014/main" id="{C8BDEC2A-8F39-4A1B-A9A9-834D32BEF220}"/>
                </a:ext>
              </a:extLst>
            </p:cNvPr>
            <p:cNvGrpSpPr/>
            <p:nvPr/>
          </p:nvGrpSpPr>
          <p:grpSpPr>
            <a:xfrm>
              <a:off x="8138544" y="3557270"/>
              <a:ext cx="661286" cy="342504"/>
              <a:chOff x="8138544" y="3557270"/>
              <a:chExt cx="661286" cy="342504"/>
            </a:xfrm>
          </p:grpSpPr>
          <p:cxnSp>
            <p:nvCxnSpPr>
              <p:cNvPr id="569" name="Straight Arrow Connector 568">
                <a:extLst>
                  <a:ext uri="{FF2B5EF4-FFF2-40B4-BE49-F238E27FC236}">
                    <a16:creationId xmlns:a16="http://schemas.microsoft.com/office/drawing/2014/main" id="{FAEE10FC-59DC-419D-B7CF-13C31BD38679}"/>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0" name="Straight Arrow Connector 569">
                <a:extLst>
                  <a:ext uri="{FF2B5EF4-FFF2-40B4-BE49-F238E27FC236}">
                    <a16:creationId xmlns:a16="http://schemas.microsoft.com/office/drawing/2014/main" id="{94F2994F-BF28-4ACD-9DE2-188B6ADE2F94}"/>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1" name="Straight Arrow Connector 570">
                <a:extLst>
                  <a:ext uri="{FF2B5EF4-FFF2-40B4-BE49-F238E27FC236}">
                    <a16:creationId xmlns:a16="http://schemas.microsoft.com/office/drawing/2014/main" id="{F5635526-6DED-4FD5-AA2C-8149D76FD4F6}"/>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2" name="Straight Arrow Connector 571">
                <a:extLst>
                  <a:ext uri="{FF2B5EF4-FFF2-40B4-BE49-F238E27FC236}">
                    <a16:creationId xmlns:a16="http://schemas.microsoft.com/office/drawing/2014/main" id="{BC505EA2-CE17-4CE3-BC9F-16DA325CE61C}"/>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4" name="Group 563">
              <a:extLst>
                <a:ext uri="{FF2B5EF4-FFF2-40B4-BE49-F238E27FC236}">
                  <a16:creationId xmlns:a16="http://schemas.microsoft.com/office/drawing/2014/main" id="{D3CAB314-0643-4DB6-9398-CFC34EC0D095}"/>
                </a:ext>
              </a:extLst>
            </p:cNvPr>
            <p:cNvGrpSpPr/>
            <p:nvPr/>
          </p:nvGrpSpPr>
          <p:grpSpPr>
            <a:xfrm>
              <a:off x="8330949" y="3982085"/>
              <a:ext cx="680336" cy="277733"/>
              <a:chOff x="8330949" y="3982085"/>
              <a:chExt cx="680336" cy="277733"/>
            </a:xfrm>
          </p:grpSpPr>
          <p:cxnSp>
            <p:nvCxnSpPr>
              <p:cNvPr id="565" name="Straight Arrow Connector 564">
                <a:extLst>
                  <a:ext uri="{FF2B5EF4-FFF2-40B4-BE49-F238E27FC236}">
                    <a16:creationId xmlns:a16="http://schemas.microsoft.com/office/drawing/2014/main" id="{199E8EB1-BC53-4B73-8676-BD63A9594B16}"/>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66" name="Straight Arrow Connector 565">
                <a:extLst>
                  <a:ext uri="{FF2B5EF4-FFF2-40B4-BE49-F238E27FC236}">
                    <a16:creationId xmlns:a16="http://schemas.microsoft.com/office/drawing/2014/main" id="{202F44AC-3002-4D82-98B8-2BDC599876F9}"/>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67" name="Straight Arrow Connector 566">
                <a:extLst>
                  <a:ext uri="{FF2B5EF4-FFF2-40B4-BE49-F238E27FC236}">
                    <a16:creationId xmlns:a16="http://schemas.microsoft.com/office/drawing/2014/main" id="{2618FD91-6E66-4D84-803E-4AB237550B64}"/>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68" name="Straight Arrow Connector 567">
                <a:extLst>
                  <a:ext uri="{FF2B5EF4-FFF2-40B4-BE49-F238E27FC236}">
                    <a16:creationId xmlns:a16="http://schemas.microsoft.com/office/drawing/2014/main" id="{F02C2EDC-A46A-4C2E-A0BC-64626A219B2B}"/>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60" name="Group 59">
            <a:extLst>
              <a:ext uri="{FF2B5EF4-FFF2-40B4-BE49-F238E27FC236}">
                <a16:creationId xmlns:a16="http://schemas.microsoft.com/office/drawing/2014/main" id="{A266E98A-F991-47A0-BF94-4073595DC946}"/>
              </a:ext>
            </a:extLst>
          </p:cNvPr>
          <p:cNvGrpSpPr/>
          <p:nvPr/>
        </p:nvGrpSpPr>
        <p:grpSpPr>
          <a:xfrm>
            <a:off x="11065084" y="-2123413"/>
            <a:ext cx="2370881" cy="2370062"/>
            <a:chOff x="11065084" y="-2123413"/>
            <a:chExt cx="2370881" cy="2370062"/>
          </a:xfrm>
        </p:grpSpPr>
        <p:pic>
          <p:nvPicPr>
            <p:cNvPr id="585" name="Picture 584">
              <a:extLst>
                <a:ext uri="{FF2B5EF4-FFF2-40B4-BE49-F238E27FC236}">
                  <a16:creationId xmlns:a16="http://schemas.microsoft.com/office/drawing/2014/main" id="{355046FF-8149-4ECE-AF6B-7342D18105C2}"/>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2675" b="97239" l="1153" r="98002">
                          <a14:foregroundMark x1="38970" y1="51079" x2="22752" y2="44694"/>
                          <a14:foregroundMark x1="22752" y1="44694" x2="15219" y2="58499"/>
                          <a14:foregroundMark x1="15219" y1="58499" x2="33282" y2="80242"/>
                          <a14:foregroundMark x1="33282" y1="80242" x2="37894" y2="49612"/>
                          <a14:foregroundMark x1="37894" y1="49612" x2="31437" y2="45125"/>
                          <a14:foregroundMark x1="50115" y1="90682" x2="30515" y2="94564"/>
                          <a14:foregroundMark x1="30515" y1="94564" x2="15988" y2="82226"/>
                          <a14:foregroundMark x1="15988" y1="82226" x2="6995" y2="59016"/>
                          <a14:foregroundMark x1="6995" y1="59016" x2="7840" y2="40725"/>
                          <a14:foregroundMark x1="7840" y1="40725" x2="20984" y2="49612"/>
                          <a14:foregroundMark x1="20984" y1="49612" x2="34589" y2="86626"/>
                          <a14:foregroundMark x1="34589" y1="86626" x2="51191" y2="91803"/>
                          <a14:foregroundMark x1="51191" y1="91803" x2="52498" y2="90940"/>
                          <a14:foregroundMark x1="5304" y1="43572" x2="6918" y2="60656"/>
                          <a14:foregroundMark x1="6918" y1="60656" x2="6687" y2="43831"/>
                          <a14:foregroundMark x1="2306" y1="49525" x2="2229" y2="47972"/>
                          <a14:foregroundMark x1="29669" y1="97325" x2="27440" y2="97325"/>
                          <a14:foregroundMark x1="94005" y1="67645" x2="94005" y2="69025"/>
                          <a14:foregroundMark x1="97694" y1="63589" x2="98078" y2="63158"/>
                          <a14:foregroundMark x1="57187" y1="7248" x2="61107" y2="7075"/>
                          <a14:foregroundMark x1="57494" y1="3624" x2="50884" y2="2675"/>
                          <a14:foregroundMark x1="33590" y1="16997" x2="37586" y2="14754"/>
                          <a14:foregroundMark x1="23290" y1="22951" x2="26979" y2="21053"/>
                          <a14:foregroundMark x1="9762" y1="32183" x2="13451" y2="29853"/>
                          <a14:foregroundMark x1="11222" y1="31406" x2="8148" y2="33477"/>
                          <a14:foregroundMark x1="1153" y1="48490" x2="1153" y2="59965"/>
                          <a14:foregroundMark x1="30361" y1="57981" x2="22829" y2="69629"/>
                          <a14:foregroundMark x1="22829" y1="69629" x2="27440" y2="54789"/>
                          <a14:foregroundMark x1="27440" y1="54789" x2="26979" y2="54616"/>
                        </a14:backgroundRemoval>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11070786" y="-1451443"/>
              <a:ext cx="1906141" cy="1698092"/>
            </a:xfrm>
            <a:prstGeom prst="rect">
              <a:avLst/>
            </a:prstGeom>
          </p:spPr>
        </p:pic>
        <p:cxnSp>
          <p:nvCxnSpPr>
            <p:cNvPr id="586" name="Straight Arrow Connector 585">
              <a:extLst>
                <a:ext uri="{FF2B5EF4-FFF2-40B4-BE49-F238E27FC236}">
                  <a16:creationId xmlns:a16="http://schemas.microsoft.com/office/drawing/2014/main" id="{A9095D1D-273D-450A-A663-1ACAD91483FC}"/>
                </a:ext>
              </a:extLst>
            </p:cNvPr>
            <p:cNvCxnSpPr>
              <a:cxnSpLocks/>
            </p:cNvCxnSpPr>
            <p:nvPr/>
          </p:nvCxnSpPr>
          <p:spPr>
            <a:xfrm flipV="1">
              <a:off x="11547862" y="-922020"/>
              <a:ext cx="1142613" cy="51840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587" name="Group 586">
              <a:extLst>
                <a:ext uri="{FF2B5EF4-FFF2-40B4-BE49-F238E27FC236}">
                  <a16:creationId xmlns:a16="http://schemas.microsoft.com/office/drawing/2014/main" id="{D7C0285F-6F31-4A9B-B924-BAADF117018B}"/>
                </a:ext>
              </a:extLst>
            </p:cNvPr>
            <p:cNvGrpSpPr/>
            <p:nvPr/>
          </p:nvGrpSpPr>
          <p:grpSpPr>
            <a:xfrm>
              <a:off x="11428939" y="-1027430"/>
              <a:ext cx="911016" cy="616189"/>
              <a:chOff x="7004259" y="3727450"/>
              <a:chExt cx="911016" cy="616189"/>
            </a:xfrm>
          </p:grpSpPr>
          <p:grpSp>
            <p:nvGrpSpPr>
              <p:cNvPr id="588" name="Group 587">
                <a:extLst>
                  <a:ext uri="{FF2B5EF4-FFF2-40B4-BE49-F238E27FC236}">
                    <a16:creationId xmlns:a16="http://schemas.microsoft.com/office/drawing/2014/main" id="{E51903FF-744E-4A63-8070-AFFF723DE71A}"/>
                  </a:ext>
                </a:extLst>
              </p:cNvPr>
              <p:cNvGrpSpPr/>
              <p:nvPr/>
            </p:nvGrpSpPr>
            <p:grpSpPr>
              <a:xfrm>
                <a:off x="7004259" y="3727450"/>
                <a:ext cx="555800" cy="458707"/>
                <a:chOff x="7004259" y="3727450"/>
                <a:chExt cx="555800" cy="458707"/>
              </a:xfrm>
            </p:grpSpPr>
            <p:cxnSp>
              <p:nvCxnSpPr>
                <p:cNvPr id="609" name="Straight Arrow Connector 608">
                  <a:extLst>
                    <a:ext uri="{FF2B5EF4-FFF2-40B4-BE49-F238E27FC236}">
                      <a16:creationId xmlns:a16="http://schemas.microsoft.com/office/drawing/2014/main" id="{304729B7-46A8-4BC0-8089-BB34A332D520}"/>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10" name="Straight Arrow Connector 609">
                  <a:extLst>
                    <a:ext uri="{FF2B5EF4-FFF2-40B4-BE49-F238E27FC236}">
                      <a16:creationId xmlns:a16="http://schemas.microsoft.com/office/drawing/2014/main" id="{7423E5EE-F07F-45AF-8948-6A25220349CC}"/>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11" name="Straight Arrow Connector 610">
                  <a:extLst>
                    <a:ext uri="{FF2B5EF4-FFF2-40B4-BE49-F238E27FC236}">
                      <a16:creationId xmlns:a16="http://schemas.microsoft.com/office/drawing/2014/main" id="{A17FD3CE-7E0C-427C-9914-EF38CAC18946}"/>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12" name="Straight Arrow Connector 611">
                  <a:extLst>
                    <a:ext uri="{FF2B5EF4-FFF2-40B4-BE49-F238E27FC236}">
                      <a16:creationId xmlns:a16="http://schemas.microsoft.com/office/drawing/2014/main" id="{E29EDBAD-D6CD-47C8-BF78-58BF7F60A94A}"/>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9" name="Group 588">
                <a:extLst>
                  <a:ext uri="{FF2B5EF4-FFF2-40B4-BE49-F238E27FC236}">
                    <a16:creationId xmlns:a16="http://schemas.microsoft.com/office/drawing/2014/main" id="{F1384783-0E34-4D75-B4EA-E528810D6938}"/>
                  </a:ext>
                </a:extLst>
              </p:cNvPr>
              <p:cNvGrpSpPr/>
              <p:nvPr/>
            </p:nvGrpSpPr>
            <p:grpSpPr>
              <a:xfrm>
                <a:off x="7234939" y="4065905"/>
                <a:ext cx="680336" cy="277734"/>
                <a:chOff x="7234939" y="4065905"/>
                <a:chExt cx="680336" cy="277734"/>
              </a:xfrm>
            </p:grpSpPr>
            <p:cxnSp>
              <p:nvCxnSpPr>
                <p:cNvPr id="605" name="Straight Arrow Connector 604">
                  <a:extLst>
                    <a:ext uri="{FF2B5EF4-FFF2-40B4-BE49-F238E27FC236}">
                      <a16:creationId xmlns:a16="http://schemas.microsoft.com/office/drawing/2014/main" id="{E3C01ABB-001D-4B6B-B0E7-A6A6C04A99DC}"/>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6" name="Straight Arrow Connector 605">
                  <a:extLst>
                    <a:ext uri="{FF2B5EF4-FFF2-40B4-BE49-F238E27FC236}">
                      <a16:creationId xmlns:a16="http://schemas.microsoft.com/office/drawing/2014/main" id="{C74A7325-2870-490B-98B1-0D72624DF8A7}"/>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7" name="Straight Arrow Connector 606">
                  <a:extLst>
                    <a:ext uri="{FF2B5EF4-FFF2-40B4-BE49-F238E27FC236}">
                      <a16:creationId xmlns:a16="http://schemas.microsoft.com/office/drawing/2014/main" id="{9D8710E7-9280-4F92-BFBE-33790018CC00}"/>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8" name="Straight Arrow Connector 607">
                  <a:extLst>
                    <a:ext uri="{FF2B5EF4-FFF2-40B4-BE49-F238E27FC236}">
                      <a16:creationId xmlns:a16="http://schemas.microsoft.com/office/drawing/2014/main" id="{0BE4696B-DB8C-4539-AB50-5E453529977E}"/>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0" name="Group 589">
                <a:extLst>
                  <a:ext uri="{FF2B5EF4-FFF2-40B4-BE49-F238E27FC236}">
                    <a16:creationId xmlns:a16="http://schemas.microsoft.com/office/drawing/2014/main" id="{B28EAC79-C23D-4305-80C7-6177977D1065}"/>
                  </a:ext>
                </a:extLst>
              </p:cNvPr>
              <p:cNvGrpSpPr/>
              <p:nvPr/>
            </p:nvGrpSpPr>
            <p:grpSpPr>
              <a:xfrm>
                <a:off x="7196839" y="3847465"/>
                <a:ext cx="604136" cy="414894"/>
                <a:chOff x="7196839" y="3847465"/>
                <a:chExt cx="604136" cy="414894"/>
              </a:xfrm>
            </p:grpSpPr>
            <p:cxnSp>
              <p:nvCxnSpPr>
                <p:cNvPr id="601" name="Straight Arrow Connector 600">
                  <a:extLst>
                    <a:ext uri="{FF2B5EF4-FFF2-40B4-BE49-F238E27FC236}">
                      <a16:creationId xmlns:a16="http://schemas.microsoft.com/office/drawing/2014/main" id="{246B82A6-C3FC-4877-9B0A-4D88F7289147}"/>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2" name="Straight Arrow Connector 601">
                  <a:extLst>
                    <a:ext uri="{FF2B5EF4-FFF2-40B4-BE49-F238E27FC236}">
                      <a16:creationId xmlns:a16="http://schemas.microsoft.com/office/drawing/2014/main" id="{F0D018A9-C582-4EE6-A120-AB252823C5ED}"/>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3" name="Straight Arrow Connector 602">
                  <a:extLst>
                    <a:ext uri="{FF2B5EF4-FFF2-40B4-BE49-F238E27FC236}">
                      <a16:creationId xmlns:a16="http://schemas.microsoft.com/office/drawing/2014/main" id="{0F2D1142-2854-4255-9F97-063684B77BAF}"/>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4" name="Straight Arrow Connector 603">
                  <a:extLst>
                    <a:ext uri="{FF2B5EF4-FFF2-40B4-BE49-F238E27FC236}">
                      <a16:creationId xmlns:a16="http://schemas.microsoft.com/office/drawing/2014/main" id="{27327E48-9A35-4E17-A157-A59C506C9392}"/>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1" name="Group 590">
                <a:extLst>
                  <a:ext uri="{FF2B5EF4-FFF2-40B4-BE49-F238E27FC236}">
                    <a16:creationId xmlns:a16="http://schemas.microsoft.com/office/drawing/2014/main" id="{6782A92C-4ABF-4E7F-90B0-9F959C2E8087}"/>
                  </a:ext>
                </a:extLst>
              </p:cNvPr>
              <p:cNvGrpSpPr/>
              <p:nvPr/>
            </p:nvGrpSpPr>
            <p:grpSpPr>
              <a:xfrm>
                <a:off x="7148579" y="3754755"/>
                <a:ext cx="524126" cy="464424"/>
                <a:chOff x="7148579" y="3754755"/>
                <a:chExt cx="524126" cy="464424"/>
              </a:xfrm>
            </p:grpSpPr>
            <p:cxnSp>
              <p:nvCxnSpPr>
                <p:cNvPr id="597" name="Straight Arrow Connector 596">
                  <a:extLst>
                    <a:ext uri="{FF2B5EF4-FFF2-40B4-BE49-F238E27FC236}">
                      <a16:creationId xmlns:a16="http://schemas.microsoft.com/office/drawing/2014/main" id="{18C8FC4D-D48C-404D-AA4A-9C3DFEBB80CC}"/>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8" name="Straight Arrow Connector 597">
                  <a:extLst>
                    <a:ext uri="{FF2B5EF4-FFF2-40B4-BE49-F238E27FC236}">
                      <a16:creationId xmlns:a16="http://schemas.microsoft.com/office/drawing/2014/main" id="{367C7486-811E-4B33-84CC-EB7FE434CDC4}"/>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9" name="Straight Arrow Connector 598">
                  <a:extLst>
                    <a:ext uri="{FF2B5EF4-FFF2-40B4-BE49-F238E27FC236}">
                      <a16:creationId xmlns:a16="http://schemas.microsoft.com/office/drawing/2014/main" id="{104F2D40-7DFC-4029-BE0B-C7D03E1BCB47}"/>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0" name="Straight Arrow Connector 599">
                  <a:extLst>
                    <a:ext uri="{FF2B5EF4-FFF2-40B4-BE49-F238E27FC236}">
                      <a16:creationId xmlns:a16="http://schemas.microsoft.com/office/drawing/2014/main" id="{D3A23D72-8D32-4131-8975-CB0AC558E927}"/>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2" name="Group 591">
                <a:extLst>
                  <a:ext uri="{FF2B5EF4-FFF2-40B4-BE49-F238E27FC236}">
                    <a16:creationId xmlns:a16="http://schemas.microsoft.com/office/drawing/2014/main" id="{4AFBDE25-76F0-453B-BE15-31DD0B22496E}"/>
                  </a:ext>
                </a:extLst>
              </p:cNvPr>
              <p:cNvGrpSpPr/>
              <p:nvPr/>
            </p:nvGrpSpPr>
            <p:grpSpPr>
              <a:xfrm>
                <a:off x="7227319" y="3965575"/>
                <a:ext cx="661286" cy="342504"/>
                <a:chOff x="7227319" y="3965575"/>
                <a:chExt cx="661286" cy="342504"/>
              </a:xfrm>
            </p:grpSpPr>
            <p:cxnSp>
              <p:nvCxnSpPr>
                <p:cNvPr id="593" name="Straight Arrow Connector 592">
                  <a:extLst>
                    <a:ext uri="{FF2B5EF4-FFF2-40B4-BE49-F238E27FC236}">
                      <a16:creationId xmlns:a16="http://schemas.microsoft.com/office/drawing/2014/main" id="{AABCAD0D-8CF7-428D-B621-E36C2F50265C}"/>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4" name="Straight Arrow Connector 593">
                  <a:extLst>
                    <a:ext uri="{FF2B5EF4-FFF2-40B4-BE49-F238E27FC236}">
                      <a16:creationId xmlns:a16="http://schemas.microsoft.com/office/drawing/2014/main" id="{140C6867-1555-49FE-BC9A-B108E8117D30}"/>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5" name="Straight Arrow Connector 594">
                  <a:extLst>
                    <a:ext uri="{FF2B5EF4-FFF2-40B4-BE49-F238E27FC236}">
                      <a16:creationId xmlns:a16="http://schemas.microsoft.com/office/drawing/2014/main" id="{D7F204C3-69FE-4CBB-8AEF-027888142037}"/>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6" name="Straight Arrow Connector 595">
                  <a:extLst>
                    <a:ext uri="{FF2B5EF4-FFF2-40B4-BE49-F238E27FC236}">
                      <a16:creationId xmlns:a16="http://schemas.microsoft.com/office/drawing/2014/main" id="{23AB1EAD-6DE2-4499-97E5-53BA880BB916}"/>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13" name="Freeform: Shape 612">
              <a:extLst>
                <a:ext uri="{FF2B5EF4-FFF2-40B4-BE49-F238E27FC236}">
                  <a16:creationId xmlns:a16="http://schemas.microsoft.com/office/drawing/2014/main" id="{092B02B2-2C92-40FC-A264-B6C2CDA95BF5}"/>
                </a:ext>
              </a:extLst>
            </p:cNvPr>
            <p:cNvSpPr/>
            <p:nvPr/>
          </p:nvSpPr>
          <p:spPr>
            <a:xfrm rot="19860000" flipH="1">
              <a:off x="11494035" y="-944479"/>
              <a:ext cx="601935" cy="536347"/>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4">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614" name="Group 613">
              <a:extLst>
                <a:ext uri="{FF2B5EF4-FFF2-40B4-BE49-F238E27FC236}">
                  <a16:creationId xmlns:a16="http://schemas.microsoft.com/office/drawing/2014/main" id="{EB945CF3-3C95-4A89-8235-F8B21B1384AD}"/>
                </a:ext>
              </a:extLst>
            </p:cNvPr>
            <p:cNvGrpSpPr/>
            <p:nvPr/>
          </p:nvGrpSpPr>
          <p:grpSpPr>
            <a:xfrm>
              <a:off x="11359089" y="-1233805"/>
              <a:ext cx="1202481" cy="805418"/>
              <a:chOff x="6934409" y="3521075"/>
              <a:chExt cx="1202481" cy="805418"/>
            </a:xfrm>
          </p:grpSpPr>
          <p:grpSp>
            <p:nvGrpSpPr>
              <p:cNvPr id="615" name="Group 614">
                <a:extLst>
                  <a:ext uri="{FF2B5EF4-FFF2-40B4-BE49-F238E27FC236}">
                    <a16:creationId xmlns:a16="http://schemas.microsoft.com/office/drawing/2014/main" id="{58F61405-B046-40E7-AB6C-4B69C1CC4C79}"/>
                  </a:ext>
                </a:extLst>
              </p:cNvPr>
              <p:cNvGrpSpPr/>
              <p:nvPr/>
            </p:nvGrpSpPr>
            <p:grpSpPr>
              <a:xfrm>
                <a:off x="6934409" y="3521075"/>
                <a:ext cx="555800" cy="458707"/>
                <a:chOff x="6934409" y="3521075"/>
                <a:chExt cx="555800" cy="458707"/>
              </a:xfrm>
            </p:grpSpPr>
            <p:cxnSp>
              <p:nvCxnSpPr>
                <p:cNvPr id="636" name="Straight Arrow Connector 635">
                  <a:extLst>
                    <a:ext uri="{FF2B5EF4-FFF2-40B4-BE49-F238E27FC236}">
                      <a16:creationId xmlns:a16="http://schemas.microsoft.com/office/drawing/2014/main" id="{773C4F36-FA31-4511-9ECD-2799C8D05B05}"/>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7" name="Straight Arrow Connector 636">
                  <a:extLst>
                    <a:ext uri="{FF2B5EF4-FFF2-40B4-BE49-F238E27FC236}">
                      <a16:creationId xmlns:a16="http://schemas.microsoft.com/office/drawing/2014/main" id="{83CF7927-F6D5-470E-9A68-6A312FBC0E2D}"/>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8" name="Straight Arrow Connector 637">
                  <a:extLst>
                    <a:ext uri="{FF2B5EF4-FFF2-40B4-BE49-F238E27FC236}">
                      <a16:creationId xmlns:a16="http://schemas.microsoft.com/office/drawing/2014/main" id="{84E0A749-1CE9-4065-A6BD-228F57BAE4B8}"/>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9" name="Straight Arrow Connector 638">
                  <a:extLst>
                    <a:ext uri="{FF2B5EF4-FFF2-40B4-BE49-F238E27FC236}">
                      <a16:creationId xmlns:a16="http://schemas.microsoft.com/office/drawing/2014/main" id="{2F03CCBA-8876-4D4B-BECF-7D073BC20753}"/>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6" name="Group 615">
                <a:extLst>
                  <a:ext uri="{FF2B5EF4-FFF2-40B4-BE49-F238E27FC236}">
                    <a16:creationId xmlns:a16="http://schemas.microsoft.com/office/drawing/2014/main" id="{C309501A-AC6B-49F4-9C77-E03B16FCB24D}"/>
                  </a:ext>
                </a:extLst>
              </p:cNvPr>
              <p:cNvGrpSpPr/>
              <p:nvPr/>
            </p:nvGrpSpPr>
            <p:grpSpPr>
              <a:xfrm>
                <a:off x="7456554" y="4048760"/>
                <a:ext cx="680336" cy="277733"/>
                <a:chOff x="7456554" y="4048760"/>
                <a:chExt cx="680336" cy="277733"/>
              </a:xfrm>
            </p:grpSpPr>
            <p:cxnSp>
              <p:nvCxnSpPr>
                <p:cNvPr id="632" name="Straight Arrow Connector 631">
                  <a:extLst>
                    <a:ext uri="{FF2B5EF4-FFF2-40B4-BE49-F238E27FC236}">
                      <a16:creationId xmlns:a16="http://schemas.microsoft.com/office/drawing/2014/main" id="{B5D16D1B-FD9A-4BBA-9986-A3191CF2E41A}"/>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3" name="Straight Arrow Connector 632">
                  <a:extLst>
                    <a:ext uri="{FF2B5EF4-FFF2-40B4-BE49-F238E27FC236}">
                      <a16:creationId xmlns:a16="http://schemas.microsoft.com/office/drawing/2014/main" id="{7EDB3BC9-9F85-4B7D-B861-33CBAFFC93BC}"/>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4" name="Straight Arrow Connector 633">
                  <a:extLst>
                    <a:ext uri="{FF2B5EF4-FFF2-40B4-BE49-F238E27FC236}">
                      <a16:creationId xmlns:a16="http://schemas.microsoft.com/office/drawing/2014/main" id="{61A12D4A-543E-4DCE-A9E3-C99D8C0D0576}"/>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5" name="Straight Arrow Connector 634">
                  <a:extLst>
                    <a:ext uri="{FF2B5EF4-FFF2-40B4-BE49-F238E27FC236}">
                      <a16:creationId xmlns:a16="http://schemas.microsoft.com/office/drawing/2014/main" id="{93059802-247F-4DB8-B518-168CD2BCF7D9}"/>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7" name="Group 616">
                <a:extLst>
                  <a:ext uri="{FF2B5EF4-FFF2-40B4-BE49-F238E27FC236}">
                    <a16:creationId xmlns:a16="http://schemas.microsoft.com/office/drawing/2014/main" id="{03833A41-0EDC-476D-82A4-0729F844D3AD}"/>
                  </a:ext>
                </a:extLst>
              </p:cNvPr>
              <p:cNvGrpSpPr/>
              <p:nvPr/>
            </p:nvGrpSpPr>
            <p:grpSpPr>
              <a:xfrm>
                <a:off x="7316219" y="3686175"/>
                <a:ext cx="604136" cy="414894"/>
                <a:chOff x="7316219" y="3686175"/>
                <a:chExt cx="604136" cy="414894"/>
              </a:xfrm>
            </p:grpSpPr>
            <p:cxnSp>
              <p:nvCxnSpPr>
                <p:cNvPr id="628" name="Straight Arrow Connector 627">
                  <a:extLst>
                    <a:ext uri="{FF2B5EF4-FFF2-40B4-BE49-F238E27FC236}">
                      <a16:creationId xmlns:a16="http://schemas.microsoft.com/office/drawing/2014/main" id="{45E73E40-A01F-4DD6-8CFD-0A8794092E51}"/>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9" name="Straight Arrow Connector 628">
                  <a:extLst>
                    <a:ext uri="{FF2B5EF4-FFF2-40B4-BE49-F238E27FC236}">
                      <a16:creationId xmlns:a16="http://schemas.microsoft.com/office/drawing/2014/main" id="{9DE19B6D-201A-4510-90C8-0686285503E7}"/>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0" name="Straight Arrow Connector 629">
                  <a:extLst>
                    <a:ext uri="{FF2B5EF4-FFF2-40B4-BE49-F238E27FC236}">
                      <a16:creationId xmlns:a16="http://schemas.microsoft.com/office/drawing/2014/main" id="{AA65A916-E236-4D6F-AE70-226810D228C1}"/>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1" name="Straight Arrow Connector 630">
                  <a:extLst>
                    <a:ext uri="{FF2B5EF4-FFF2-40B4-BE49-F238E27FC236}">
                      <a16:creationId xmlns:a16="http://schemas.microsoft.com/office/drawing/2014/main" id="{A3AE9832-C5BF-4325-A76C-7EEEC79B3004}"/>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8" name="Group 617">
                <a:extLst>
                  <a:ext uri="{FF2B5EF4-FFF2-40B4-BE49-F238E27FC236}">
                    <a16:creationId xmlns:a16="http://schemas.microsoft.com/office/drawing/2014/main" id="{7FF18D8E-4867-4F26-AE15-EEA80A7678B0}"/>
                  </a:ext>
                </a:extLst>
              </p:cNvPr>
              <p:cNvGrpSpPr/>
              <p:nvPr/>
            </p:nvGrpSpPr>
            <p:grpSpPr>
              <a:xfrm>
                <a:off x="7187314" y="3540760"/>
                <a:ext cx="524126" cy="464424"/>
                <a:chOff x="7187314" y="3540760"/>
                <a:chExt cx="524126" cy="464424"/>
              </a:xfrm>
            </p:grpSpPr>
            <p:cxnSp>
              <p:nvCxnSpPr>
                <p:cNvPr id="624" name="Straight Arrow Connector 623">
                  <a:extLst>
                    <a:ext uri="{FF2B5EF4-FFF2-40B4-BE49-F238E27FC236}">
                      <a16:creationId xmlns:a16="http://schemas.microsoft.com/office/drawing/2014/main" id="{4FE85543-12A1-4E42-934C-E5F22C54C1D6}"/>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5" name="Straight Arrow Connector 624">
                  <a:extLst>
                    <a:ext uri="{FF2B5EF4-FFF2-40B4-BE49-F238E27FC236}">
                      <a16:creationId xmlns:a16="http://schemas.microsoft.com/office/drawing/2014/main" id="{AF50D97B-2362-4EC1-B695-7B815FACE2F7}"/>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6" name="Straight Arrow Connector 625">
                  <a:extLst>
                    <a:ext uri="{FF2B5EF4-FFF2-40B4-BE49-F238E27FC236}">
                      <a16:creationId xmlns:a16="http://schemas.microsoft.com/office/drawing/2014/main" id="{1CA1FD44-D231-4DF1-BDFF-5F82FA4846BE}"/>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7" name="Straight Arrow Connector 626">
                  <a:extLst>
                    <a:ext uri="{FF2B5EF4-FFF2-40B4-BE49-F238E27FC236}">
                      <a16:creationId xmlns:a16="http://schemas.microsoft.com/office/drawing/2014/main" id="{D6ADD4C4-020B-4D8C-918A-47A6E5AEDB2E}"/>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9" name="Group 618">
                <a:extLst>
                  <a:ext uri="{FF2B5EF4-FFF2-40B4-BE49-F238E27FC236}">
                    <a16:creationId xmlns:a16="http://schemas.microsoft.com/office/drawing/2014/main" id="{7B2802F9-A73E-4E43-A2F6-1C840F8E2D45}"/>
                  </a:ext>
                </a:extLst>
              </p:cNvPr>
              <p:cNvGrpSpPr/>
              <p:nvPr/>
            </p:nvGrpSpPr>
            <p:grpSpPr>
              <a:xfrm>
                <a:off x="7398769" y="3885565"/>
                <a:ext cx="661286" cy="342504"/>
                <a:chOff x="7398769" y="3885565"/>
                <a:chExt cx="661286" cy="342504"/>
              </a:xfrm>
            </p:grpSpPr>
            <p:cxnSp>
              <p:nvCxnSpPr>
                <p:cNvPr id="620" name="Straight Arrow Connector 619">
                  <a:extLst>
                    <a:ext uri="{FF2B5EF4-FFF2-40B4-BE49-F238E27FC236}">
                      <a16:creationId xmlns:a16="http://schemas.microsoft.com/office/drawing/2014/main" id="{C1AD50D4-59A4-40E0-9A99-4D9462D0FC0C}"/>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1" name="Straight Arrow Connector 620">
                  <a:extLst>
                    <a:ext uri="{FF2B5EF4-FFF2-40B4-BE49-F238E27FC236}">
                      <a16:creationId xmlns:a16="http://schemas.microsoft.com/office/drawing/2014/main" id="{E66CB409-0464-4756-AF1A-B8321DEDC6A2}"/>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2" name="Straight Arrow Connector 621">
                  <a:extLst>
                    <a:ext uri="{FF2B5EF4-FFF2-40B4-BE49-F238E27FC236}">
                      <a16:creationId xmlns:a16="http://schemas.microsoft.com/office/drawing/2014/main" id="{2B3B0702-312F-49C0-A3C9-D0B1B9932F04}"/>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3" name="Straight Arrow Connector 622">
                  <a:extLst>
                    <a:ext uri="{FF2B5EF4-FFF2-40B4-BE49-F238E27FC236}">
                      <a16:creationId xmlns:a16="http://schemas.microsoft.com/office/drawing/2014/main" id="{0E677610-9D6B-416A-AC40-2581B6DB2C19}"/>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40" name="Freeform: Shape 639">
              <a:extLst>
                <a:ext uri="{FF2B5EF4-FFF2-40B4-BE49-F238E27FC236}">
                  <a16:creationId xmlns:a16="http://schemas.microsoft.com/office/drawing/2014/main" id="{9010C5AC-D9B3-4627-BB6A-A5986AC67BF4}"/>
                </a:ext>
              </a:extLst>
            </p:cNvPr>
            <p:cNvSpPr/>
            <p:nvPr/>
          </p:nvSpPr>
          <p:spPr>
            <a:xfrm rot="19860000" flipH="1">
              <a:off x="11493365" y="-1276976"/>
              <a:ext cx="991560" cy="8835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70AD47">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641" name="Group 640">
              <a:extLst>
                <a:ext uri="{FF2B5EF4-FFF2-40B4-BE49-F238E27FC236}">
                  <a16:creationId xmlns:a16="http://schemas.microsoft.com/office/drawing/2014/main" id="{C60DF8AE-63E1-4D6D-8F52-3C5B927A9DAA}"/>
                </a:ext>
              </a:extLst>
            </p:cNvPr>
            <p:cNvGrpSpPr/>
            <p:nvPr/>
          </p:nvGrpSpPr>
          <p:grpSpPr>
            <a:xfrm>
              <a:off x="11286064" y="-1447165"/>
              <a:ext cx="1504106" cy="1003538"/>
              <a:chOff x="6861384" y="3307715"/>
              <a:chExt cx="1504106" cy="1003538"/>
            </a:xfrm>
          </p:grpSpPr>
          <p:grpSp>
            <p:nvGrpSpPr>
              <p:cNvPr id="642" name="Group 641">
                <a:extLst>
                  <a:ext uri="{FF2B5EF4-FFF2-40B4-BE49-F238E27FC236}">
                    <a16:creationId xmlns:a16="http://schemas.microsoft.com/office/drawing/2014/main" id="{0F0BA657-96B7-495D-84EC-754A5360A9C8}"/>
                  </a:ext>
                </a:extLst>
              </p:cNvPr>
              <p:cNvGrpSpPr/>
              <p:nvPr/>
            </p:nvGrpSpPr>
            <p:grpSpPr>
              <a:xfrm>
                <a:off x="6861384" y="3307715"/>
                <a:ext cx="555800" cy="458707"/>
                <a:chOff x="6861384" y="3307715"/>
                <a:chExt cx="555800" cy="458707"/>
              </a:xfrm>
            </p:grpSpPr>
            <p:cxnSp>
              <p:nvCxnSpPr>
                <p:cNvPr id="663" name="Straight Arrow Connector 662">
                  <a:extLst>
                    <a:ext uri="{FF2B5EF4-FFF2-40B4-BE49-F238E27FC236}">
                      <a16:creationId xmlns:a16="http://schemas.microsoft.com/office/drawing/2014/main" id="{41E0715D-166A-4FC2-97B2-3841A55E933F}"/>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4" name="Straight Arrow Connector 663">
                  <a:extLst>
                    <a:ext uri="{FF2B5EF4-FFF2-40B4-BE49-F238E27FC236}">
                      <a16:creationId xmlns:a16="http://schemas.microsoft.com/office/drawing/2014/main" id="{18000370-35B5-4025-A30B-E62FDF16F90B}"/>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5" name="Straight Arrow Connector 664">
                  <a:extLst>
                    <a:ext uri="{FF2B5EF4-FFF2-40B4-BE49-F238E27FC236}">
                      <a16:creationId xmlns:a16="http://schemas.microsoft.com/office/drawing/2014/main" id="{C3263658-ED6C-4DDA-B217-84E7F25E64C9}"/>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6" name="Straight Arrow Connector 665">
                  <a:extLst>
                    <a:ext uri="{FF2B5EF4-FFF2-40B4-BE49-F238E27FC236}">
                      <a16:creationId xmlns:a16="http://schemas.microsoft.com/office/drawing/2014/main" id="{9FDADA68-C6D6-4846-96B3-E2154BAE0CE3}"/>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3" name="Group 642">
                <a:extLst>
                  <a:ext uri="{FF2B5EF4-FFF2-40B4-BE49-F238E27FC236}">
                    <a16:creationId xmlns:a16="http://schemas.microsoft.com/office/drawing/2014/main" id="{DE00F342-2704-45BC-8558-8E31868395A4}"/>
                  </a:ext>
                </a:extLst>
              </p:cNvPr>
              <p:cNvGrpSpPr/>
              <p:nvPr/>
            </p:nvGrpSpPr>
            <p:grpSpPr>
              <a:xfrm>
                <a:off x="7685154" y="4033520"/>
                <a:ext cx="680336" cy="277733"/>
                <a:chOff x="7685154" y="4033520"/>
                <a:chExt cx="680336" cy="277733"/>
              </a:xfrm>
            </p:grpSpPr>
            <p:cxnSp>
              <p:nvCxnSpPr>
                <p:cNvPr id="659" name="Straight Arrow Connector 658">
                  <a:extLst>
                    <a:ext uri="{FF2B5EF4-FFF2-40B4-BE49-F238E27FC236}">
                      <a16:creationId xmlns:a16="http://schemas.microsoft.com/office/drawing/2014/main" id="{B0E9DE6B-FEDF-4835-9635-D23EC11FA37B}"/>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0" name="Straight Arrow Connector 659">
                  <a:extLst>
                    <a:ext uri="{FF2B5EF4-FFF2-40B4-BE49-F238E27FC236}">
                      <a16:creationId xmlns:a16="http://schemas.microsoft.com/office/drawing/2014/main" id="{385C2AE4-8EA4-4CEE-B4B6-4656B8879E7F}"/>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1" name="Straight Arrow Connector 660">
                  <a:extLst>
                    <a:ext uri="{FF2B5EF4-FFF2-40B4-BE49-F238E27FC236}">
                      <a16:creationId xmlns:a16="http://schemas.microsoft.com/office/drawing/2014/main" id="{466AF974-D756-41A7-9C9A-8D11AA44992B}"/>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2" name="Straight Arrow Connector 661">
                  <a:extLst>
                    <a:ext uri="{FF2B5EF4-FFF2-40B4-BE49-F238E27FC236}">
                      <a16:creationId xmlns:a16="http://schemas.microsoft.com/office/drawing/2014/main" id="{8C78F3AF-8DB4-4E17-AC10-9C881B27AD1A}"/>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4" name="Group 643">
                <a:extLst>
                  <a:ext uri="{FF2B5EF4-FFF2-40B4-BE49-F238E27FC236}">
                    <a16:creationId xmlns:a16="http://schemas.microsoft.com/office/drawing/2014/main" id="{7BFCDF7D-9446-4BCA-8886-679131197FC6}"/>
                  </a:ext>
                </a:extLst>
              </p:cNvPr>
              <p:cNvGrpSpPr/>
              <p:nvPr/>
            </p:nvGrpSpPr>
            <p:grpSpPr>
              <a:xfrm>
                <a:off x="7445124" y="3519170"/>
                <a:ext cx="604136" cy="414894"/>
                <a:chOff x="7445124" y="3519170"/>
                <a:chExt cx="604136" cy="414894"/>
              </a:xfrm>
            </p:grpSpPr>
            <p:cxnSp>
              <p:nvCxnSpPr>
                <p:cNvPr id="655" name="Straight Arrow Connector 654">
                  <a:extLst>
                    <a:ext uri="{FF2B5EF4-FFF2-40B4-BE49-F238E27FC236}">
                      <a16:creationId xmlns:a16="http://schemas.microsoft.com/office/drawing/2014/main" id="{9AA8326D-EE22-4301-9D70-2FC39EFEB0D8}"/>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6" name="Straight Arrow Connector 655">
                  <a:extLst>
                    <a:ext uri="{FF2B5EF4-FFF2-40B4-BE49-F238E27FC236}">
                      <a16:creationId xmlns:a16="http://schemas.microsoft.com/office/drawing/2014/main" id="{A99FE1C2-00D4-42C1-B108-D4247D9E0865}"/>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7" name="Straight Arrow Connector 656">
                  <a:extLst>
                    <a:ext uri="{FF2B5EF4-FFF2-40B4-BE49-F238E27FC236}">
                      <a16:creationId xmlns:a16="http://schemas.microsoft.com/office/drawing/2014/main" id="{7B131E45-5564-42BC-B2CE-638D97F5CC9D}"/>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8" name="Straight Arrow Connector 657">
                  <a:extLst>
                    <a:ext uri="{FF2B5EF4-FFF2-40B4-BE49-F238E27FC236}">
                      <a16:creationId xmlns:a16="http://schemas.microsoft.com/office/drawing/2014/main" id="{243704CC-6BCB-4FBE-A778-CED333A9D3EE}"/>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5" name="Group 644">
                <a:extLst>
                  <a:ext uri="{FF2B5EF4-FFF2-40B4-BE49-F238E27FC236}">
                    <a16:creationId xmlns:a16="http://schemas.microsoft.com/office/drawing/2014/main" id="{4A67837A-CE98-4032-BC94-8AFD988EDD66}"/>
                  </a:ext>
                </a:extLst>
              </p:cNvPr>
              <p:cNvGrpSpPr/>
              <p:nvPr/>
            </p:nvGrpSpPr>
            <p:grpSpPr>
              <a:xfrm>
                <a:off x="7226049" y="3326765"/>
                <a:ext cx="524126" cy="464424"/>
                <a:chOff x="7226049" y="3326765"/>
                <a:chExt cx="524126" cy="464424"/>
              </a:xfrm>
            </p:grpSpPr>
            <p:cxnSp>
              <p:nvCxnSpPr>
                <p:cNvPr id="651" name="Straight Arrow Connector 650">
                  <a:extLst>
                    <a:ext uri="{FF2B5EF4-FFF2-40B4-BE49-F238E27FC236}">
                      <a16:creationId xmlns:a16="http://schemas.microsoft.com/office/drawing/2014/main" id="{E017802F-1798-4157-8F3C-877A05A0D891}"/>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2" name="Straight Arrow Connector 651">
                  <a:extLst>
                    <a:ext uri="{FF2B5EF4-FFF2-40B4-BE49-F238E27FC236}">
                      <a16:creationId xmlns:a16="http://schemas.microsoft.com/office/drawing/2014/main" id="{45FE3A5D-DB8D-4009-8EE9-6C1C8A0A97BB}"/>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3" name="Straight Arrow Connector 652">
                  <a:extLst>
                    <a:ext uri="{FF2B5EF4-FFF2-40B4-BE49-F238E27FC236}">
                      <a16:creationId xmlns:a16="http://schemas.microsoft.com/office/drawing/2014/main" id="{7CBB10BA-18FA-4A9E-B31B-61B7C85237C4}"/>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4" name="Straight Arrow Connector 653">
                  <a:extLst>
                    <a:ext uri="{FF2B5EF4-FFF2-40B4-BE49-F238E27FC236}">
                      <a16:creationId xmlns:a16="http://schemas.microsoft.com/office/drawing/2014/main" id="{D3427067-DF04-4909-B885-70B1D5E259C9}"/>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6" name="Group 645">
                <a:extLst>
                  <a:ext uri="{FF2B5EF4-FFF2-40B4-BE49-F238E27FC236}">
                    <a16:creationId xmlns:a16="http://schemas.microsoft.com/office/drawing/2014/main" id="{F72856C7-3D61-465F-AE4D-4E7466D494C5}"/>
                  </a:ext>
                </a:extLst>
              </p:cNvPr>
              <p:cNvGrpSpPr/>
              <p:nvPr/>
            </p:nvGrpSpPr>
            <p:grpSpPr>
              <a:xfrm>
                <a:off x="7608954" y="3793490"/>
                <a:ext cx="661286" cy="342504"/>
                <a:chOff x="7608954" y="3793490"/>
                <a:chExt cx="661286" cy="342504"/>
              </a:xfrm>
            </p:grpSpPr>
            <p:cxnSp>
              <p:nvCxnSpPr>
                <p:cNvPr id="647" name="Straight Arrow Connector 646">
                  <a:extLst>
                    <a:ext uri="{FF2B5EF4-FFF2-40B4-BE49-F238E27FC236}">
                      <a16:creationId xmlns:a16="http://schemas.microsoft.com/office/drawing/2014/main" id="{529185E8-A6E5-431A-B1F6-56C40BFA00B7}"/>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48" name="Straight Arrow Connector 647">
                  <a:extLst>
                    <a:ext uri="{FF2B5EF4-FFF2-40B4-BE49-F238E27FC236}">
                      <a16:creationId xmlns:a16="http://schemas.microsoft.com/office/drawing/2014/main" id="{6D6D83F5-538D-4E45-80B4-D69803130759}"/>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49" name="Straight Arrow Connector 648">
                  <a:extLst>
                    <a:ext uri="{FF2B5EF4-FFF2-40B4-BE49-F238E27FC236}">
                      <a16:creationId xmlns:a16="http://schemas.microsoft.com/office/drawing/2014/main" id="{C0A19736-1504-4A6B-B770-F4D72F1FE03F}"/>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0" name="Straight Arrow Connector 649">
                  <a:extLst>
                    <a:ext uri="{FF2B5EF4-FFF2-40B4-BE49-F238E27FC236}">
                      <a16:creationId xmlns:a16="http://schemas.microsoft.com/office/drawing/2014/main" id="{C1D62449-09BF-4A58-9318-33D78748AB6A}"/>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67" name="Freeform: Shape 666">
              <a:extLst>
                <a:ext uri="{FF2B5EF4-FFF2-40B4-BE49-F238E27FC236}">
                  <a16:creationId xmlns:a16="http://schemas.microsoft.com/office/drawing/2014/main" id="{1C1BE565-9C20-4C1B-9055-5D0461F0C0B5}"/>
                </a:ext>
              </a:extLst>
            </p:cNvPr>
            <p:cNvSpPr/>
            <p:nvPr/>
          </p:nvSpPr>
          <p:spPr>
            <a:xfrm rot="19860000" flipH="1">
              <a:off x="11346555" y="-1672741"/>
              <a:ext cx="1475378" cy="13146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bg2">
                <a:lumMod val="75000"/>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668" name="Group 667">
              <a:extLst>
                <a:ext uri="{FF2B5EF4-FFF2-40B4-BE49-F238E27FC236}">
                  <a16:creationId xmlns:a16="http://schemas.microsoft.com/office/drawing/2014/main" id="{57B14FB0-5FC4-4732-8801-B1A68271CB8C}"/>
                </a:ext>
              </a:extLst>
            </p:cNvPr>
            <p:cNvGrpSpPr/>
            <p:nvPr/>
          </p:nvGrpSpPr>
          <p:grpSpPr>
            <a:xfrm>
              <a:off x="11183194" y="-1750060"/>
              <a:ext cx="1888916" cy="1283573"/>
              <a:chOff x="6758514" y="3004820"/>
              <a:chExt cx="1888916" cy="1283573"/>
            </a:xfrm>
          </p:grpSpPr>
          <p:grpSp>
            <p:nvGrpSpPr>
              <p:cNvPr id="669" name="Group 668">
                <a:extLst>
                  <a:ext uri="{FF2B5EF4-FFF2-40B4-BE49-F238E27FC236}">
                    <a16:creationId xmlns:a16="http://schemas.microsoft.com/office/drawing/2014/main" id="{56C9F11F-0388-4E77-BCB6-228C5BC253F6}"/>
                  </a:ext>
                </a:extLst>
              </p:cNvPr>
              <p:cNvGrpSpPr/>
              <p:nvPr/>
            </p:nvGrpSpPr>
            <p:grpSpPr>
              <a:xfrm>
                <a:off x="7282564" y="3030855"/>
                <a:ext cx="524126" cy="464424"/>
                <a:chOff x="7282564" y="3030855"/>
                <a:chExt cx="524126" cy="464424"/>
              </a:xfrm>
            </p:grpSpPr>
            <p:cxnSp>
              <p:nvCxnSpPr>
                <p:cNvPr id="690" name="Straight Arrow Connector 689">
                  <a:extLst>
                    <a:ext uri="{FF2B5EF4-FFF2-40B4-BE49-F238E27FC236}">
                      <a16:creationId xmlns:a16="http://schemas.microsoft.com/office/drawing/2014/main" id="{9BD30CC5-1D58-4664-9CC0-782506BED9CD}"/>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91" name="Straight Arrow Connector 690">
                  <a:extLst>
                    <a:ext uri="{FF2B5EF4-FFF2-40B4-BE49-F238E27FC236}">
                      <a16:creationId xmlns:a16="http://schemas.microsoft.com/office/drawing/2014/main" id="{5EA223A6-BD61-4F9B-BC4A-842013AA7F94}"/>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92" name="Straight Arrow Connector 691">
                  <a:extLst>
                    <a:ext uri="{FF2B5EF4-FFF2-40B4-BE49-F238E27FC236}">
                      <a16:creationId xmlns:a16="http://schemas.microsoft.com/office/drawing/2014/main" id="{C13C3B47-FC61-4916-BEA8-E4FB71F2E21E}"/>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93" name="Straight Arrow Connector 692">
                  <a:extLst>
                    <a:ext uri="{FF2B5EF4-FFF2-40B4-BE49-F238E27FC236}">
                      <a16:creationId xmlns:a16="http://schemas.microsoft.com/office/drawing/2014/main" id="{A07E8A29-AE00-41FC-9DD3-9AA9BBD92BAA}"/>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0" name="Group 669">
                <a:extLst>
                  <a:ext uri="{FF2B5EF4-FFF2-40B4-BE49-F238E27FC236}">
                    <a16:creationId xmlns:a16="http://schemas.microsoft.com/office/drawing/2014/main" id="{E543ABD0-C63A-43AA-9FD0-429163BA21EB}"/>
                  </a:ext>
                </a:extLst>
              </p:cNvPr>
              <p:cNvGrpSpPr/>
              <p:nvPr/>
            </p:nvGrpSpPr>
            <p:grpSpPr>
              <a:xfrm>
                <a:off x="6758514" y="3004820"/>
                <a:ext cx="555800" cy="458707"/>
                <a:chOff x="6758514" y="3004820"/>
                <a:chExt cx="555800" cy="458707"/>
              </a:xfrm>
            </p:grpSpPr>
            <p:cxnSp>
              <p:nvCxnSpPr>
                <p:cNvPr id="686" name="Straight Arrow Connector 685">
                  <a:extLst>
                    <a:ext uri="{FF2B5EF4-FFF2-40B4-BE49-F238E27FC236}">
                      <a16:creationId xmlns:a16="http://schemas.microsoft.com/office/drawing/2014/main" id="{AE6E817B-E77B-4B0E-ACDE-7A14FECCB5AB}"/>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7" name="Straight Arrow Connector 686">
                  <a:extLst>
                    <a:ext uri="{FF2B5EF4-FFF2-40B4-BE49-F238E27FC236}">
                      <a16:creationId xmlns:a16="http://schemas.microsoft.com/office/drawing/2014/main" id="{80308AE5-E3CC-4B40-9936-5DE8A0711DB5}"/>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8" name="Straight Arrow Connector 687">
                  <a:extLst>
                    <a:ext uri="{FF2B5EF4-FFF2-40B4-BE49-F238E27FC236}">
                      <a16:creationId xmlns:a16="http://schemas.microsoft.com/office/drawing/2014/main" id="{B7AAE3D7-813B-4201-8577-DCEA85A77BB6}"/>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9" name="Straight Arrow Connector 688">
                  <a:extLst>
                    <a:ext uri="{FF2B5EF4-FFF2-40B4-BE49-F238E27FC236}">
                      <a16:creationId xmlns:a16="http://schemas.microsoft.com/office/drawing/2014/main" id="{75A79AB3-C08D-40C5-8911-DF9196371D0E}"/>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1" name="Group 670">
                <a:extLst>
                  <a:ext uri="{FF2B5EF4-FFF2-40B4-BE49-F238E27FC236}">
                    <a16:creationId xmlns:a16="http://schemas.microsoft.com/office/drawing/2014/main" id="{833F2E1F-07DB-437B-B360-15E4112F6571}"/>
                  </a:ext>
                </a:extLst>
              </p:cNvPr>
              <p:cNvGrpSpPr/>
              <p:nvPr/>
            </p:nvGrpSpPr>
            <p:grpSpPr>
              <a:xfrm>
                <a:off x="7607049" y="3303905"/>
                <a:ext cx="604136" cy="414894"/>
                <a:chOff x="7607049" y="3303905"/>
                <a:chExt cx="604136" cy="414894"/>
              </a:xfrm>
            </p:grpSpPr>
            <p:cxnSp>
              <p:nvCxnSpPr>
                <p:cNvPr id="682" name="Straight Arrow Connector 681">
                  <a:extLst>
                    <a:ext uri="{FF2B5EF4-FFF2-40B4-BE49-F238E27FC236}">
                      <a16:creationId xmlns:a16="http://schemas.microsoft.com/office/drawing/2014/main" id="{40E6E792-3730-477D-8E34-754A2F00C444}"/>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3" name="Straight Arrow Connector 682">
                  <a:extLst>
                    <a:ext uri="{FF2B5EF4-FFF2-40B4-BE49-F238E27FC236}">
                      <a16:creationId xmlns:a16="http://schemas.microsoft.com/office/drawing/2014/main" id="{9EB83585-DB7A-4389-8224-8A7E35D6ACC9}"/>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4" name="Straight Arrow Connector 683">
                  <a:extLst>
                    <a:ext uri="{FF2B5EF4-FFF2-40B4-BE49-F238E27FC236}">
                      <a16:creationId xmlns:a16="http://schemas.microsoft.com/office/drawing/2014/main" id="{3B201FBB-5732-4E82-AAD3-568985AB9CE6}"/>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5" name="Straight Arrow Connector 684">
                  <a:extLst>
                    <a:ext uri="{FF2B5EF4-FFF2-40B4-BE49-F238E27FC236}">
                      <a16:creationId xmlns:a16="http://schemas.microsoft.com/office/drawing/2014/main" id="{5127B338-7226-4FE0-94AE-47B39424D3DA}"/>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2" name="Group 671">
                <a:extLst>
                  <a:ext uri="{FF2B5EF4-FFF2-40B4-BE49-F238E27FC236}">
                    <a16:creationId xmlns:a16="http://schemas.microsoft.com/office/drawing/2014/main" id="{6D567070-EE67-4FFC-8681-1748FAC1A639}"/>
                  </a:ext>
                </a:extLst>
              </p:cNvPr>
              <p:cNvGrpSpPr/>
              <p:nvPr/>
            </p:nvGrpSpPr>
            <p:grpSpPr>
              <a:xfrm>
                <a:off x="7848984" y="3686810"/>
                <a:ext cx="661286" cy="342504"/>
                <a:chOff x="7848984" y="3686810"/>
                <a:chExt cx="661286" cy="342504"/>
              </a:xfrm>
            </p:grpSpPr>
            <p:cxnSp>
              <p:nvCxnSpPr>
                <p:cNvPr id="678" name="Straight Arrow Connector 677">
                  <a:extLst>
                    <a:ext uri="{FF2B5EF4-FFF2-40B4-BE49-F238E27FC236}">
                      <a16:creationId xmlns:a16="http://schemas.microsoft.com/office/drawing/2014/main" id="{11ACD503-729D-43FA-985D-811BEF856B1F}"/>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9" name="Straight Arrow Connector 678">
                  <a:extLst>
                    <a:ext uri="{FF2B5EF4-FFF2-40B4-BE49-F238E27FC236}">
                      <a16:creationId xmlns:a16="http://schemas.microsoft.com/office/drawing/2014/main" id="{3A9EA20B-AABE-47BE-92FC-95B985668915}"/>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0" name="Straight Arrow Connector 679">
                  <a:extLst>
                    <a:ext uri="{FF2B5EF4-FFF2-40B4-BE49-F238E27FC236}">
                      <a16:creationId xmlns:a16="http://schemas.microsoft.com/office/drawing/2014/main" id="{AA67209A-ACD0-4658-9019-523E8BC8AD48}"/>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1" name="Straight Arrow Connector 680">
                  <a:extLst>
                    <a:ext uri="{FF2B5EF4-FFF2-40B4-BE49-F238E27FC236}">
                      <a16:creationId xmlns:a16="http://schemas.microsoft.com/office/drawing/2014/main" id="{5606F9B7-DDB7-4331-BAB8-11CED33B234B}"/>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3" name="Group 672">
                <a:extLst>
                  <a:ext uri="{FF2B5EF4-FFF2-40B4-BE49-F238E27FC236}">
                    <a16:creationId xmlns:a16="http://schemas.microsoft.com/office/drawing/2014/main" id="{D8A15122-5BFD-4699-9EC3-E7CCC2DACBD4}"/>
                  </a:ext>
                </a:extLst>
              </p:cNvPr>
              <p:cNvGrpSpPr/>
              <p:nvPr/>
            </p:nvGrpSpPr>
            <p:grpSpPr>
              <a:xfrm>
                <a:off x="7967094" y="4010660"/>
                <a:ext cx="680336" cy="277733"/>
                <a:chOff x="7967094" y="4010660"/>
                <a:chExt cx="680336" cy="277733"/>
              </a:xfrm>
            </p:grpSpPr>
            <p:cxnSp>
              <p:nvCxnSpPr>
                <p:cNvPr id="674" name="Straight Arrow Connector 673">
                  <a:extLst>
                    <a:ext uri="{FF2B5EF4-FFF2-40B4-BE49-F238E27FC236}">
                      <a16:creationId xmlns:a16="http://schemas.microsoft.com/office/drawing/2014/main" id="{A318FE76-788F-4584-843F-B0FFA4B44964}"/>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5" name="Straight Arrow Connector 674">
                  <a:extLst>
                    <a:ext uri="{FF2B5EF4-FFF2-40B4-BE49-F238E27FC236}">
                      <a16:creationId xmlns:a16="http://schemas.microsoft.com/office/drawing/2014/main" id="{856F9172-D590-43FD-97D5-8C38D4C1A278}"/>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6" name="Straight Arrow Connector 675">
                  <a:extLst>
                    <a:ext uri="{FF2B5EF4-FFF2-40B4-BE49-F238E27FC236}">
                      <a16:creationId xmlns:a16="http://schemas.microsoft.com/office/drawing/2014/main" id="{4FC9809A-6073-4A80-9178-E7CD984A93A9}"/>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7" name="Straight Arrow Connector 676">
                  <a:extLst>
                    <a:ext uri="{FF2B5EF4-FFF2-40B4-BE49-F238E27FC236}">
                      <a16:creationId xmlns:a16="http://schemas.microsoft.com/office/drawing/2014/main" id="{9B79C628-ED84-4411-80AC-4F5F69903A92}"/>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94" name="Freeform: Shape 693">
              <a:extLst>
                <a:ext uri="{FF2B5EF4-FFF2-40B4-BE49-F238E27FC236}">
                  <a16:creationId xmlns:a16="http://schemas.microsoft.com/office/drawing/2014/main" id="{84859F27-6151-4451-AAF8-9FEA30799B14}"/>
                </a:ext>
              </a:extLst>
            </p:cNvPr>
            <p:cNvSpPr/>
            <p:nvPr/>
          </p:nvSpPr>
          <p:spPr>
            <a:xfrm rot="19860000" flipH="1">
              <a:off x="11206842" y="-2123413"/>
              <a:ext cx="2052712" cy="1829045"/>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2">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695" name="Group 694">
              <a:extLst>
                <a:ext uri="{FF2B5EF4-FFF2-40B4-BE49-F238E27FC236}">
                  <a16:creationId xmlns:a16="http://schemas.microsoft.com/office/drawing/2014/main" id="{33CCEBE8-E6F8-46E5-B55C-9DF250D59D59}"/>
                </a:ext>
              </a:extLst>
            </p:cNvPr>
            <p:cNvGrpSpPr/>
            <p:nvPr/>
          </p:nvGrpSpPr>
          <p:grpSpPr>
            <a:xfrm>
              <a:off x="11065084" y="-2106295"/>
              <a:ext cx="2370881" cy="1611233"/>
              <a:chOff x="6640404" y="2648585"/>
              <a:chExt cx="2370881" cy="1611233"/>
            </a:xfrm>
          </p:grpSpPr>
          <p:grpSp>
            <p:nvGrpSpPr>
              <p:cNvPr id="696" name="Group 695">
                <a:extLst>
                  <a:ext uri="{FF2B5EF4-FFF2-40B4-BE49-F238E27FC236}">
                    <a16:creationId xmlns:a16="http://schemas.microsoft.com/office/drawing/2014/main" id="{58982066-4D05-43D1-9EEF-7A1BEBA45B15}"/>
                  </a:ext>
                </a:extLst>
              </p:cNvPr>
              <p:cNvGrpSpPr/>
              <p:nvPr/>
            </p:nvGrpSpPr>
            <p:grpSpPr>
              <a:xfrm>
                <a:off x="7345429" y="2703830"/>
                <a:ext cx="524126" cy="464424"/>
                <a:chOff x="7345429" y="2703830"/>
                <a:chExt cx="524126" cy="464424"/>
              </a:xfrm>
            </p:grpSpPr>
            <p:cxnSp>
              <p:nvCxnSpPr>
                <p:cNvPr id="717" name="Straight Arrow Connector 716">
                  <a:extLst>
                    <a:ext uri="{FF2B5EF4-FFF2-40B4-BE49-F238E27FC236}">
                      <a16:creationId xmlns:a16="http://schemas.microsoft.com/office/drawing/2014/main" id="{F320D09D-ED43-43BC-942D-14FF0002B9D4}"/>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8" name="Straight Arrow Connector 717">
                  <a:extLst>
                    <a:ext uri="{FF2B5EF4-FFF2-40B4-BE49-F238E27FC236}">
                      <a16:creationId xmlns:a16="http://schemas.microsoft.com/office/drawing/2014/main" id="{5897EF29-F1F2-4249-8993-0D9845D6FA94}"/>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9" name="Straight Arrow Connector 718">
                  <a:extLst>
                    <a:ext uri="{FF2B5EF4-FFF2-40B4-BE49-F238E27FC236}">
                      <a16:creationId xmlns:a16="http://schemas.microsoft.com/office/drawing/2014/main" id="{9A9D53DB-F590-47B3-81BF-9E08F384DF65}"/>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20" name="Straight Arrow Connector 719">
                  <a:extLst>
                    <a:ext uri="{FF2B5EF4-FFF2-40B4-BE49-F238E27FC236}">
                      <a16:creationId xmlns:a16="http://schemas.microsoft.com/office/drawing/2014/main" id="{5ED0A703-6E57-4BB1-A82C-0C4420329CA2}"/>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7" name="Group 696">
                <a:extLst>
                  <a:ext uri="{FF2B5EF4-FFF2-40B4-BE49-F238E27FC236}">
                    <a16:creationId xmlns:a16="http://schemas.microsoft.com/office/drawing/2014/main" id="{2ACCE803-D741-4D64-85AE-7C1AFCD8D9BC}"/>
                  </a:ext>
                </a:extLst>
              </p:cNvPr>
              <p:cNvGrpSpPr/>
              <p:nvPr/>
            </p:nvGrpSpPr>
            <p:grpSpPr>
              <a:xfrm>
                <a:off x="6640404" y="2648585"/>
                <a:ext cx="555800" cy="458707"/>
                <a:chOff x="6640404" y="2648585"/>
                <a:chExt cx="555800" cy="458707"/>
              </a:xfrm>
            </p:grpSpPr>
            <p:cxnSp>
              <p:nvCxnSpPr>
                <p:cNvPr id="713" name="Straight Arrow Connector 712">
                  <a:extLst>
                    <a:ext uri="{FF2B5EF4-FFF2-40B4-BE49-F238E27FC236}">
                      <a16:creationId xmlns:a16="http://schemas.microsoft.com/office/drawing/2014/main" id="{31EBC322-6ED3-4767-92CB-93CFF1A04F3D}"/>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4" name="Straight Arrow Connector 713">
                  <a:extLst>
                    <a:ext uri="{FF2B5EF4-FFF2-40B4-BE49-F238E27FC236}">
                      <a16:creationId xmlns:a16="http://schemas.microsoft.com/office/drawing/2014/main" id="{C274DAC1-1819-4332-97FC-C8EF7E39F4EE}"/>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5" name="Straight Arrow Connector 714">
                  <a:extLst>
                    <a:ext uri="{FF2B5EF4-FFF2-40B4-BE49-F238E27FC236}">
                      <a16:creationId xmlns:a16="http://schemas.microsoft.com/office/drawing/2014/main" id="{4B9C955E-526F-4D56-A92B-11F7565EC40E}"/>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6" name="Straight Arrow Connector 715">
                  <a:extLst>
                    <a:ext uri="{FF2B5EF4-FFF2-40B4-BE49-F238E27FC236}">
                      <a16:creationId xmlns:a16="http://schemas.microsoft.com/office/drawing/2014/main" id="{5D0929EA-2465-4847-9CFE-1EE63854CEF9}"/>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8" name="Group 697">
                <a:extLst>
                  <a:ext uri="{FF2B5EF4-FFF2-40B4-BE49-F238E27FC236}">
                    <a16:creationId xmlns:a16="http://schemas.microsoft.com/office/drawing/2014/main" id="{9CBEEBBD-EBA8-4032-96F7-88D34895A1AC}"/>
                  </a:ext>
                </a:extLst>
              </p:cNvPr>
              <p:cNvGrpSpPr/>
              <p:nvPr/>
            </p:nvGrpSpPr>
            <p:grpSpPr>
              <a:xfrm>
                <a:off x="7801359" y="3046730"/>
                <a:ext cx="604136" cy="414894"/>
                <a:chOff x="7801359" y="3046730"/>
                <a:chExt cx="604136" cy="414894"/>
              </a:xfrm>
            </p:grpSpPr>
            <p:cxnSp>
              <p:nvCxnSpPr>
                <p:cNvPr id="709" name="Straight Arrow Connector 708">
                  <a:extLst>
                    <a:ext uri="{FF2B5EF4-FFF2-40B4-BE49-F238E27FC236}">
                      <a16:creationId xmlns:a16="http://schemas.microsoft.com/office/drawing/2014/main" id="{A4197647-AB68-4FEF-974C-294DB144AE69}"/>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0" name="Straight Arrow Connector 709">
                  <a:extLst>
                    <a:ext uri="{FF2B5EF4-FFF2-40B4-BE49-F238E27FC236}">
                      <a16:creationId xmlns:a16="http://schemas.microsoft.com/office/drawing/2014/main" id="{7B5A9C87-9C72-477F-97B9-84D28FABFEBC}"/>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1" name="Straight Arrow Connector 710">
                  <a:extLst>
                    <a:ext uri="{FF2B5EF4-FFF2-40B4-BE49-F238E27FC236}">
                      <a16:creationId xmlns:a16="http://schemas.microsoft.com/office/drawing/2014/main" id="{8BFF6ABD-FE63-49F4-A3D8-71854D092CCB}"/>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2" name="Straight Arrow Connector 711">
                  <a:extLst>
                    <a:ext uri="{FF2B5EF4-FFF2-40B4-BE49-F238E27FC236}">
                      <a16:creationId xmlns:a16="http://schemas.microsoft.com/office/drawing/2014/main" id="{644DCB19-1F5E-4079-A200-D13C2C9196C4}"/>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9" name="Group 698">
                <a:extLst>
                  <a:ext uri="{FF2B5EF4-FFF2-40B4-BE49-F238E27FC236}">
                    <a16:creationId xmlns:a16="http://schemas.microsoft.com/office/drawing/2014/main" id="{2BB267D4-7EA7-4E23-A877-C77AF583DBA1}"/>
                  </a:ext>
                </a:extLst>
              </p:cNvPr>
              <p:cNvGrpSpPr/>
              <p:nvPr/>
            </p:nvGrpSpPr>
            <p:grpSpPr>
              <a:xfrm>
                <a:off x="8138544" y="3557270"/>
                <a:ext cx="661286" cy="342504"/>
                <a:chOff x="8138544" y="3557270"/>
                <a:chExt cx="661286" cy="342504"/>
              </a:xfrm>
            </p:grpSpPr>
            <p:cxnSp>
              <p:nvCxnSpPr>
                <p:cNvPr id="705" name="Straight Arrow Connector 704">
                  <a:extLst>
                    <a:ext uri="{FF2B5EF4-FFF2-40B4-BE49-F238E27FC236}">
                      <a16:creationId xmlns:a16="http://schemas.microsoft.com/office/drawing/2014/main" id="{0A3D090B-00B7-4D41-A7A3-51D390A12065}"/>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6" name="Straight Arrow Connector 705">
                  <a:extLst>
                    <a:ext uri="{FF2B5EF4-FFF2-40B4-BE49-F238E27FC236}">
                      <a16:creationId xmlns:a16="http://schemas.microsoft.com/office/drawing/2014/main" id="{C1DB38E4-35FA-44BE-A474-A078DC41C1FD}"/>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7" name="Straight Arrow Connector 706">
                  <a:extLst>
                    <a:ext uri="{FF2B5EF4-FFF2-40B4-BE49-F238E27FC236}">
                      <a16:creationId xmlns:a16="http://schemas.microsoft.com/office/drawing/2014/main" id="{A02A1629-9867-4702-A3CB-83749F0332F2}"/>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8" name="Straight Arrow Connector 707">
                  <a:extLst>
                    <a:ext uri="{FF2B5EF4-FFF2-40B4-BE49-F238E27FC236}">
                      <a16:creationId xmlns:a16="http://schemas.microsoft.com/office/drawing/2014/main" id="{BF4BCBD0-8F84-425F-9922-E94817001995}"/>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00" name="Group 699">
                <a:extLst>
                  <a:ext uri="{FF2B5EF4-FFF2-40B4-BE49-F238E27FC236}">
                    <a16:creationId xmlns:a16="http://schemas.microsoft.com/office/drawing/2014/main" id="{9A7EA462-24D8-4D6C-A47B-846D9A7735BA}"/>
                  </a:ext>
                </a:extLst>
              </p:cNvPr>
              <p:cNvGrpSpPr/>
              <p:nvPr/>
            </p:nvGrpSpPr>
            <p:grpSpPr>
              <a:xfrm>
                <a:off x="8330949" y="3982085"/>
                <a:ext cx="680336" cy="277733"/>
                <a:chOff x="8330949" y="3982085"/>
                <a:chExt cx="680336" cy="277733"/>
              </a:xfrm>
            </p:grpSpPr>
            <p:cxnSp>
              <p:nvCxnSpPr>
                <p:cNvPr id="701" name="Straight Arrow Connector 700">
                  <a:extLst>
                    <a:ext uri="{FF2B5EF4-FFF2-40B4-BE49-F238E27FC236}">
                      <a16:creationId xmlns:a16="http://schemas.microsoft.com/office/drawing/2014/main" id="{91CAAA2B-15D0-48DC-8E07-630A99262F19}"/>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2" name="Straight Arrow Connector 701">
                  <a:extLst>
                    <a:ext uri="{FF2B5EF4-FFF2-40B4-BE49-F238E27FC236}">
                      <a16:creationId xmlns:a16="http://schemas.microsoft.com/office/drawing/2014/main" id="{0CFB80B6-2C50-41DC-ADD9-5E6BA5134833}"/>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3" name="Straight Arrow Connector 702">
                  <a:extLst>
                    <a:ext uri="{FF2B5EF4-FFF2-40B4-BE49-F238E27FC236}">
                      <a16:creationId xmlns:a16="http://schemas.microsoft.com/office/drawing/2014/main" id="{9099964A-E4CA-4AB9-8012-D9A08B8D3766}"/>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4" name="Straight Arrow Connector 703">
                  <a:extLst>
                    <a:ext uri="{FF2B5EF4-FFF2-40B4-BE49-F238E27FC236}">
                      <a16:creationId xmlns:a16="http://schemas.microsoft.com/office/drawing/2014/main" id="{F0E278F6-9621-494F-BA6D-FA67108B8404}"/>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sp>
        <p:nvSpPr>
          <p:cNvPr id="748" name="Freeform: Shape 747" hidden="1">
            <a:extLst>
              <a:ext uri="{FF2B5EF4-FFF2-40B4-BE49-F238E27FC236}">
                <a16:creationId xmlns:a16="http://schemas.microsoft.com/office/drawing/2014/main" id="{3DE88221-7EDC-424C-B91E-9C2BDA2CEE06}"/>
              </a:ext>
            </a:extLst>
          </p:cNvPr>
          <p:cNvSpPr/>
          <p:nvPr/>
        </p:nvSpPr>
        <p:spPr>
          <a:xfrm rot="19860000" flipH="1">
            <a:off x="5984267" y="3609232"/>
            <a:ext cx="601935" cy="536347"/>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4">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887" name="Freeform: Shape 886">
            <a:extLst>
              <a:ext uri="{FF2B5EF4-FFF2-40B4-BE49-F238E27FC236}">
                <a16:creationId xmlns:a16="http://schemas.microsoft.com/office/drawing/2014/main" id="{4D84D0D1-4C46-4192-99F8-B8DA8AF4DB3C}"/>
              </a:ext>
            </a:extLst>
          </p:cNvPr>
          <p:cNvSpPr/>
          <p:nvPr/>
        </p:nvSpPr>
        <p:spPr>
          <a:xfrm rot="19860000" flipH="1">
            <a:off x="3879522" y="-3298162"/>
            <a:ext cx="2052712" cy="1829045"/>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2">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59" name="Group 58">
            <a:extLst>
              <a:ext uri="{FF2B5EF4-FFF2-40B4-BE49-F238E27FC236}">
                <a16:creationId xmlns:a16="http://schemas.microsoft.com/office/drawing/2014/main" id="{2571339A-572C-4D3F-8317-CB49E876CBD4}"/>
              </a:ext>
            </a:extLst>
          </p:cNvPr>
          <p:cNvGrpSpPr/>
          <p:nvPr/>
        </p:nvGrpSpPr>
        <p:grpSpPr>
          <a:xfrm>
            <a:off x="3516204" y="-3157854"/>
            <a:ext cx="2370881" cy="1712837"/>
            <a:chOff x="3516204" y="-3157854"/>
            <a:chExt cx="2370881" cy="1712837"/>
          </a:xfrm>
        </p:grpSpPr>
        <p:grpSp>
          <p:nvGrpSpPr>
            <p:cNvPr id="780" name="Group 779">
              <a:extLst>
                <a:ext uri="{FF2B5EF4-FFF2-40B4-BE49-F238E27FC236}">
                  <a16:creationId xmlns:a16="http://schemas.microsoft.com/office/drawing/2014/main" id="{FB7472D4-5D15-441D-AEBD-54A17AB9F5DF}"/>
                </a:ext>
              </a:extLst>
            </p:cNvPr>
            <p:cNvGrpSpPr/>
            <p:nvPr/>
          </p:nvGrpSpPr>
          <p:grpSpPr>
            <a:xfrm>
              <a:off x="3880059" y="-2078989"/>
              <a:ext cx="911016" cy="616189"/>
              <a:chOff x="7004259" y="3727450"/>
              <a:chExt cx="911016" cy="616189"/>
            </a:xfrm>
          </p:grpSpPr>
          <p:grpSp>
            <p:nvGrpSpPr>
              <p:cNvPr id="781" name="Group 780">
                <a:extLst>
                  <a:ext uri="{FF2B5EF4-FFF2-40B4-BE49-F238E27FC236}">
                    <a16:creationId xmlns:a16="http://schemas.microsoft.com/office/drawing/2014/main" id="{6C4AC312-873F-417C-B36A-46524A19218A}"/>
                  </a:ext>
                </a:extLst>
              </p:cNvPr>
              <p:cNvGrpSpPr/>
              <p:nvPr/>
            </p:nvGrpSpPr>
            <p:grpSpPr>
              <a:xfrm>
                <a:off x="7004259" y="3727450"/>
                <a:ext cx="555800" cy="458707"/>
                <a:chOff x="7004259" y="3727450"/>
                <a:chExt cx="555800" cy="458707"/>
              </a:xfrm>
            </p:grpSpPr>
            <p:cxnSp>
              <p:nvCxnSpPr>
                <p:cNvPr id="802" name="Straight Arrow Connector 801">
                  <a:extLst>
                    <a:ext uri="{FF2B5EF4-FFF2-40B4-BE49-F238E27FC236}">
                      <a16:creationId xmlns:a16="http://schemas.microsoft.com/office/drawing/2014/main" id="{6154C08C-1B27-46E8-9AE6-E95C1D28DBC7}"/>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3" name="Straight Arrow Connector 802">
                  <a:extLst>
                    <a:ext uri="{FF2B5EF4-FFF2-40B4-BE49-F238E27FC236}">
                      <a16:creationId xmlns:a16="http://schemas.microsoft.com/office/drawing/2014/main" id="{B813FF84-0936-410C-8B17-242141F46D61}"/>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4" name="Straight Arrow Connector 803">
                  <a:extLst>
                    <a:ext uri="{FF2B5EF4-FFF2-40B4-BE49-F238E27FC236}">
                      <a16:creationId xmlns:a16="http://schemas.microsoft.com/office/drawing/2014/main" id="{210065F1-3873-400A-AE60-BA71E17C89F1}"/>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5" name="Straight Arrow Connector 804">
                  <a:extLst>
                    <a:ext uri="{FF2B5EF4-FFF2-40B4-BE49-F238E27FC236}">
                      <a16:creationId xmlns:a16="http://schemas.microsoft.com/office/drawing/2014/main" id="{EFE47E61-A888-4584-AE58-0A9853A97268}"/>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2" name="Group 781">
                <a:extLst>
                  <a:ext uri="{FF2B5EF4-FFF2-40B4-BE49-F238E27FC236}">
                    <a16:creationId xmlns:a16="http://schemas.microsoft.com/office/drawing/2014/main" id="{85872C73-B308-499F-AD27-CED559213CB6}"/>
                  </a:ext>
                </a:extLst>
              </p:cNvPr>
              <p:cNvGrpSpPr/>
              <p:nvPr/>
            </p:nvGrpSpPr>
            <p:grpSpPr>
              <a:xfrm>
                <a:off x="7234939" y="4065905"/>
                <a:ext cx="680336" cy="277734"/>
                <a:chOff x="7234939" y="4065905"/>
                <a:chExt cx="680336" cy="277734"/>
              </a:xfrm>
            </p:grpSpPr>
            <p:cxnSp>
              <p:nvCxnSpPr>
                <p:cNvPr id="798" name="Straight Arrow Connector 797">
                  <a:extLst>
                    <a:ext uri="{FF2B5EF4-FFF2-40B4-BE49-F238E27FC236}">
                      <a16:creationId xmlns:a16="http://schemas.microsoft.com/office/drawing/2014/main" id="{DA130C2C-D4D1-4B4E-B46D-E595B65D9C82}"/>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9" name="Straight Arrow Connector 798">
                  <a:extLst>
                    <a:ext uri="{FF2B5EF4-FFF2-40B4-BE49-F238E27FC236}">
                      <a16:creationId xmlns:a16="http://schemas.microsoft.com/office/drawing/2014/main" id="{8B4EF9E8-EAF4-46D3-B5A1-644F56620877}"/>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0" name="Straight Arrow Connector 799">
                  <a:extLst>
                    <a:ext uri="{FF2B5EF4-FFF2-40B4-BE49-F238E27FC236}">
                      <a16:creationId xmlns:a16="http://schemas.microsoft.com/office/drawing/2014/main" id="{688CFB56-9942-4E68-B757-36B4FE3ACAD6}"/>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1" name="Straight Arrow Connector 800">
                  <a:extLst>
                    <a:ext uri="{FF2B5EF4-FFF2-40B4-BE49-F238E27FC236}">
                      <a16:creationId xmlns:a16="http://schemas.microsoft.com/office/drawing/2014/main" id="{00AF56DF-6166-4EF6-977E-1EE96DB880E0}"/>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3" name="Group 782">
                <a:extLst>
                  <a:ext uri="{FF2B5EF4-FFF2-40B4-BE49-F238E27FC236}">
                    <a16:creationId xmlns:a16="http://schemas.microsoft.com/office/drawing/2014/main" id="{C8B97A8C-B4DE-493B-9FE4-6BA97CD2604A}"/>
                  </a:ext>
                </a:extLst>
              </p:cNvPr>
              <p:cNvGrpSpPr/>
              <p:nvPr/>
            </p:nvGrpSpPr>
            <p:grpSpPr>
              <a:xfrm>
                <a:off x="7196839" y="3847465"/>
                <a:ext cx="604136" cy="414894"/>
                <a:chOff x="7196839" y="3847465"/>
                <a:chExt cx="604136" cy="414894"/>
              </a:xfrm>
            </p:grpSpPr>
            <p:cxnSp>
              <p:nvCxnSpPr>
                <p:cNvPr id="794" name="Straight Arrow Connector 793">
                  <a:extLst>
                    <a:ext uri="{FF2B5EF4-FFF2-40B4-BE49-F238E27FC236}">
                      <a16:creationId xmlns:a16="http://schemas.microsoft.com/office/drawing/2014/main" id="{F9E4708E-B5D4-44F7-895C-0EF4689D7F90}"/>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5" name="Straight Arrow Connector 794">
                  <a:extLst>
                    <a:ext uri="{FF2B5EF4-FFF2-40B4-BE49-F238E27FC236}">
                      <a16:creationId xmlns:a16="http://schemas.microsoft.com/office/drawing/2014/main" id="{A34B9A94-D5CC-4B71-8630-60B827724854}"/>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6" name="Straight Arrow Connector 795">
                  <a:extLst>
                    <a:ext uri="{FF2B5EF4-FFF2-40B4-BE49-F238E27FC236}">
                      <a16:creationId xmlns:a16="http://schemas.microsoft.com/office/drawing/2014/main" id="{C3DF2896-FDD0-446E-9742-E6D7BC70807E}"/>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7" name="Straight Arrow Connector 796">
                  <a:extLst>
                    <a:ext uri="{FF2B5EF4-FFF2-40B4-BE49-F238E27FC236}">
                      <a16:creationId xmlns:a16="http://schemas.microsoft.com/office/drawing/2014/main" id="{804F84AE-10ED-4155-81A3-608D35B4F684}"/>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4" name="Group 783">
                <a:extLst>
                  <a:ext uri="{FF2B5EF4-FFF2-40B4-BE49-F238E27FC236}">
                    <a16:creationId xmlns:a16="http://schemas.microsoft.com/office/drawing/2014/main" id="{BB44363E-6833-4272-8AC9-3B9753BB12CE}"/>
                  </a:ext>
                </a:extLst>
              </p:cNvPr>
              <p:cNvGrpSpPr/>
              <p:nvPr/>
            </p:nvGrpSpPr>
            <p:grpSpPr>
              <a:xfrm>
                <a:off x="7148579" y="3754755"/>
                <a:ext cx="524126" cy="464424"/>
                <a:chOff x="7148579" y="3754755"/>
                <a:chExt cx="524126" cy="464424"/>
              </a:xfrm>
            </p:grpSpPr>
            <p:cxnSp>
              <p:nvCxnSpPr>
                <p:cNvPr id="790" name="Straight Arrow Connector 789">
                  <a:extLst>
                    <a:ext uri="{FF2B5EF4-FFF2-40B4-BE49-F238E27FC236}">
                      <a16:creationId xmlns:a16="http://schemas.microsoft.com/office/drawing/2014/main" id="{4A52F201-641B-47A3-BA57-8117457C54ED}"/>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1" name="Straight Arrow Connector 790">
                  <a:extLst>
                    <a:ext uri="{FF2B5EF4-FFF2-40B4-BE49-F238E27FC236}">
                      <a16:creationId xmlns:a16="http://schemas.microsoft.com/office/drawing/2014/main" id="{1AD15A6B-6E9C-41E4-B945-89D627B52FE8}"/>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2" name="Straight Arrow Connector 791">
                  <a:extLst>
                    <a:ext uri="{FF2B5EF4-FFF2-40B4-BE49-F238E27FC236}">
                      <a16:creationId xmlns:a16="http://schemas.microsoft.com/office/drawing/2014/main" id="{13754F9A-8B93-4FB8-8688-C3DC908BE3A7}"/>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3" name="Straight Arrow Connector 792">
                  <a:extLst>
                    <a:ext uri="{FF2B5EF4-FFF2-40B4-BE49-F238E27FC236}">
                      <a16:creationId xmlns:a16="http://schemas.microsoft.com/office/drawing/2014/main" id="{C82995FB-D9A4-4C0C-956C-654CDDF30F68}"/>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5" name="Group 784">
                <a:extLst>
                  <a:ext uri="{FF2B5EF4-FFF2-40B4-BE49-F238E27FC236}">
                    <a16:creationId xmlns:a16="http://schemas.microsoft.com/office/drawing/2014/main" id="{0528FB83-DB6F-4681-9980-7FF50976E78F}"/>
                  </a:ext>
                </a:extLst>
              </p:cNvPr>
              <p:cNvGrpSpPr/>
              <p:nvPr/>
            </p:nvGrpSpPr>
            <p:grpSpPr>
              <a:xfrm>
                <a:off x="7227319" y="3965575"/>
                <a:ext cx="661286" cy="342504"/>
                <a:chOff x="7227319" y="3965575"/>
                <a:chExt cx="661286" cy="342504"/>
              </a:xfrm>
            </p:grpSpPr>
            <p:cxnSp>
              <p:nvCxnSpPr>
                <p:cNvPr id="786" name="Straight Arrow Connector 785">
                  <a:extLst>
                    <a:ext uri="{FF2B5EF4-FFF2-40B4-BE49-F238E27FC236}">
                      <a16:creationId xmlns:a16="http://schemas.microsoft.com/office/drawing/2014/main" id="{DAD0C807-0185-4632-9AF0-77855AAFB234}"/>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87" name="Straight Arrow Connector 786">
                  <a:extLst>
                    <a:ext uri="{FF2B5EF4-FFF2-40B4-BE49-F238E27FC236}">
                      <a16:creationId xmlns:a16="http://schemas.microsoft.com/office/drawing/2014/main" id="{3BF4F0E0-02F7-4B08-B7F8-73DCC55C2B01}"/>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88" name="Straight Arrow Connector 787">
                  <a:extLst>
                    <a:ext uri="{FF2B5EF4-FFF2-40B4-BE49-F238E27FC236}">
                      <a16:creationId xmlns:a16="http://schemas.microsoft.com/office/drawing/2014/main" id="{FC587A55-17C5-4B98-8B65-621BE3E57DFC}"/>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89" name="Straight Arrow Connector 788">
                  <a:extLst>
                    <a:ext uri="{FF2B5EF4-FFF2-40B4-BE49-F238E27FC236}">
                      <a16:creationId xmlns:a16="http://schemas.microsoft.com/office/drawing/2014/main" id="{9E3AC824-B13D-40D4-A92E-0A85234B669E}"/>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06" name="Freeform: Shape 805">
              <a:extLst>
                <a:ext uri="{FF2B5EF4-FFF2-40B4-BE49-F238E27FC236}">
                  <a16:creationId xmlns:a16="http://schemas.microsoft.com/office/drawing/2014/main" id="{41FC15A8-C2DB-46B2-9AF4-BDD378C13519}"/>
                </a:ext>
              </a:extLst>
            </p:cNvPr>
            <p:cNvSpPr/>
            <p:nvPr/>
          </p:nvSpPr>
          <p:spPr>
            <a:xfrm rot="19860000" flipH="1">
              <a:off x="3945155" y="-1996038"/>
              <a:ext cx="601935" cy="536347"/>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4">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807" name="Group 806">
              <a:extLst>
                <a:ext uri="{FF2B5EF4-FFF2-40B4-BE49-F238E27FC236}">
                  <a16:creationId xmlns:a16="http://schemas.microsoft.com/office/drawing/2014/main" id="{15CDD181-EB9E-4E36-B3EA-51FDB593DB79}"/>
                </a:ext>
              </a:extLst>
            </p:cNvPr>
            <p:cNvGrpSpPr/>
            <p:nvPr/>
          </p:nvGrpSpPr>
          <p:grpSpPr>
            <a:xfrm>
              <a:off x="3810209" y="-2285364"/>
              <a:ext cx="1202481" cy="805418"/>
              <a:chOff x="6934409" y="3521075"/>
              <a:chExt cx="1202481" cy="805418"/>
            </a:xfrm>
          </p:grpSpPr>
          <p:grpSp>
            <p:nvGrpSpPr>
              <p:cNvPr id="808" name="Group 807">
                <a:extLst>
                  <a:ext uri="{FF2B5EF4-FFF2-40B4-BE49-F238E27FC236}">
                    <a16:creationId xmlns:a16="http://schemas.microsoft.com/office/drawing/2014/main" id="{9803561B-EC28-4280-9F36-75DE1B32F7E7}"/>
                  </a:ext>
                </a:extLst>
              </p:cNvPr>
              <p:cNvGrpSpPr/>
              <p:nvPr/>
            </p:nvGrpSpPr>
            <p:grpSpPr>
              <a:xfrm>
                <a:off x="6934409" y="3521075"/>
                <a:ext cx="555800" cy="458707"/>
                <a:chOff x="6934409" y="3521075"/>
                <a:chExt cx="555800" cy="458707"/>
              </a:xfrm>
            </p:grpSpPr>
            <p:cxnSp>
              <p:nvCxnSpPr>
                <p:cNvPr id="829" name="Straight Arrow Connector 828">
                  <a:extLst>
                    <a:ext uri="{FF2B5EF4-FFF2-40B4-BE49-F238E27FC236}">
                      <a16:creationId xmlns:a16="http://schemas.microsoft.com/office/drawing/2014/main" id="{0BBB3B14-1416-4D71-8FA8-04DC2B21AC61}"/>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30" name="Straight Arrow Connector 829">
                  <a:extLst>
                    <a:ext uri="{FF2B5EF4-FFF2-40B4-BE49-F238E27FC236}">
                      <a16:creationId xmlns:a16="http://schemas.microsoft.com/office/drawing/2014/main" id="{FADA07EE-F84B-4B67-8EAA-DC0C99905038}"/>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31" name="Straight Arrow Connector 830">
                  <a:extLst>
                    <a:ext uri="{FF2B5EF4-FFF2-40B4-BE49-F238E27FC236}">
                      <a16:creationId xmlns:a16="http://schemas.microsoft.com/office/drawing/2014/main" id="{E3144928-630D-4345-9705-38FA45620314}"/>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32" name="Straight Arrow Connector 831">
                  <a:extLst>
                    <a:ext uri="{FF2B5EF4-FFF2-40B4-BE49-F238E27FC236}">
                      <a16:creationId xmlns:a16="http://schemas.microsoft.com/office/drawing/2014/main" id="{02F1FD2B-EBF6-4207-B55F-D00251E37A01}"/>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09" name="Group 808">
                <a:extLst>
                  <a:ext uri="{FF2B5EF4-FFF2-40B4-BE49-F238E27FC236}">
                    <a16:creationId xmlns:a16="http://schemas.microsoft.com/office/drawing/2014/main" id="{58878C9D-0080-4E77-BC2F-11D0CFFC1492}"/>
                  </a:ext>
                </a:extLst>
              </p:cNvPr>
              <p:cNvGrpSpPr/>
              <p:nvPr/>
            </p:nvGrpSpPr>
            <p:grpSpPr>
              <a:xfrm>
                <a:off x="7456554" y="4048760"/>
                <a:ext cx="680336" cy="277733"/>
                <a:chOff x="7456554" y="4048760"/>
                <a:chExt cx="680336" cy="277733"/>
              </a:xfrm>
            </p:grpSpPr>
            <p:cxnSp>
              <p:nvCxnSpPr>
                <p:cNvPr id="825" name="Straight Arrow Connector 824">
                  <a:extLst>
                    <a:ext uri="{FF2B5EF4-FFF2-40B4-BE49-F238E27FC236}">
                      <a16:creationId xmlns:a16="http://schemas.microsoft.com/office/drawing/2014/main" id="{BC62E0FD-044C-418A-9FC5-0444FC0A057E}"/>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6" name="Straight Arrow Connector 825">
                  <a:extLst>
                    <a:ext uri="{FF2B5EF4-FFF2-40B4-BE49-F238E27FC236}">
                      <a16:creationId xmlns:a16="http://schemas.microsoft.com/office/drawing/2014/main" id="{D9FADCCF-ED30-4873-ABCD-740C6F0EE8A8}"/>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7" name="Straight Arrow Connector 826">
                  <a:extLst>
                    <a:ext uri="{FF2B5EF4-FFF2-40B4-BE49-F238E27FC236}">
                      <a16:creationId xmlns:a16="http://schemas.microsoft.com/office/drawing/2014/main" id="{9C1F3179-17BA-4B21-9E11-FE1F97B3CBD4}"/>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8" name="Straight Arrow Connector 827">
                  <a:extLst>
                    <a:ext uri="{FF2B5EF4-FFF2-40B4-BE49-F238E27FC236}">
                      <a16:creationId xmlns:a16="http://schemas.microsoft.com/office/drawing/2014/main" id="{F0AE24C2-2D60-4C90-8249-7BCC98F5270A}"/>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0" name="Group 809">
                <a:extLst>
                  <a:ext uri="{FF2B5EF4-FFF2-40B4-BE49-F238E27FC236}">
                    <a16:creationId xmlns:a16="http://schemas.microsoft.com/office/drawing/2014/main" id="{371047A3-0127-4B78-A7D8-507A6E0F9BE4}"/>
                  </a:ext>
                </a:extLst>
              </p:cNvPr>
              <p:cNvGrpSpPr/>
              <p:nvPr/>
            </p:nvGrpSpPr>
            <p:grpSpPr>
              <a:xfrm>
                <a:off x="7316219" y="3686175"/>
                <a:ext cx="604136" cy="414894"/>
                <a:chOff x="7316219" y="3686175"/>
                <a:chExt cx="604136" cy="414894"/>
              </a:xfrm>
            </p:grpSpPr>
            <p:cxnSp>
              <p:nvCxnSpPr>
                <p:cNvPr id="821" name="Straight Arrow Connector 820">
                  <a:extLst>
                    <a:ext uri="{FF2B5EF4-FFF2-40B4-BE49-F238E27FC236}">
                      <a16:creationId xmlns:a16="http://schemas.microsoft.com/office/drawing/2014/main" id="{2B4CA8E5-E9FD-4B17-9220-37C2A57A6770}"/>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2" name="Straight Arrow Connector 821">
                  <a:extLst>
                    <a:ext uri="{FF2B5EF4-FFF2-40B4-BE49-F238E27FC236}">
                      <a16:creationId xmlns:a16="http://schemas.microsoft.com/office/drawing/2014/main" id="{A1078BF1-B366-4D07-A239-B92321C2F34F}"/>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3" name="Straight Arrow Connector 822">
                  <a:extLst>
                    <a:ext uri="{FF2B5EF4-FFF2-40B4-BE49-F238E27FC236}">
                      <a16:creationId xmlns:a16="http://schemas.microsoft.com/office/drawing/2014/main" id="{A78F133D-B8A6-44F5-BD8B-365E5A2D5F11}"/>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4" name="Straight Arrow Connector 823">
                  <a:extLst>
                    <a:ext uri="{FF2B5EF4-FFF2-40B4-BE49-F238E27FC236}">
                      <a16:creationId xmlns:a16="http://schemas.microsoft.com/office/drawing/2014/main" id="{B7BA8B20-EA4D-4E78-A487-9154BA87F424}"/>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1" name="Group 810">
                <a:extLst>
                  <a:ext uri="{FF2B5EF4-FFF2-40B4-BE49-F238E27FC236}">
                    <a16:creationId xmlns:a16="http://schemas.microsoft.com/office/drawing/2014/main" id="{360478B0-BEA7-4878-8671-414BED338E0F}"/>
                  </a:ext>
                </a:extLst>
              </p:cNvPr>
              <p:cNvGrpSpPr/>
              <p:nvPr/>
            </p:nvGrpSpPr>
            <p:grpSpPr>
              <a:xfrm>
                <a:off x="7187314" y="3540760"/>
                <a:ext cx="524126" cy="464424"/>
                <a:chOff x="7187314" y="3540760"/>
                <a:chExt cx="524126" cy="464424"/>
              </a:xfrm>
            </p:grpSpPr>
            <p:cxnSp>
              <p:nvCxnSpPr>
                <p:cNvPr id="817" name="Straight Arrow Connector 816">
                  <a:extLst>
                    <a:ext uri="{FF2B5EF4-FFF2-40B4-BE49-F238E27FC236}">
                      <a16:creationId xmlns:a16="http://schemas.microsoft.com/office/drawing/2014/main" id="{DD9170F4-DFC8-4120-ACD4-294E6D9F9E52}"/>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8" name="Straight Arrow Connector 817">
                  <a:extLst>
                    <a:ext uri="{FF2B5EF4-FFF2-40B4-BE49-F238E27FC236}">
                      <a16:creationId xmlns:a16="http://schemas.microsoft.com/office/drawing/2014/main" id="{A8881AB2-EB8F-4ECD-BC52-37F2C203765B}"/>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9" name="Straight Arrow Connector 818">
                  <a:extLst>
                    <a:ext uri="{FF2B5EF4-FFF2-40B4-BE49-F238E27FC236}">
                      <a16:creationId xmlns:a16="http://schemas.microsoft.com/office/drawing/2014/main" id="{8EB3B166-26DE-47AC-A134-8AB6CD8A3334}"/>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0" name="Straight Arrow Connector 819">
                  <a:extLst>
                    <a:ext uri="{FF2B5EF4-FFF2-40B4-BE49-F238E27FC236}">
                      <a16:creationId xmlns:a16="http://schemas.microsoft.com/office/drawing/2014/main" id="{48786C0B-A4D1-4EE8-9D9D-2CCCD719C253}"/>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2" name="Group 811">
                <a:extLst>
                  <a:ext uri="{FF2B5EF4-FFF2-40B4-BE49-F238E27FC236}">
                    <a16:creationId xmlns:a16="http://schemas.microsoft.com/office/drawing/2014/main" id="{D191174D-25F8-4411-86D1-1FFE46C7CD4D}"/>
                  </a:ext>
                </a:extLst>
              </p:cNvPr>
              <p:cNvGrpSpPr/>
              <p:nvPr/>
            </p:nvGrpSpPr>
            <p:grpSpPr>
              <a:xfrm>
                <a:off x="7398769" y="3885565"/>
                <a:ext cx="661286" cy="342504"/>
                <a:chOff x="7398769" y="3885565"/>
                <a:chExt cx="661286" cy="342504"/>
              </a:xfrm>
            </p:grpSpPr>
            <p:cxnSp>
              <p:nvCxnSpPr>
                <p:cNvPr id="813" name="Straight Arrow Connector 812">
                  <a:extLst>
                    <a:ext uri="{FF2B5EF4-FFF2-40B4-BE49-F238E27FC236}">
                      <a16:creationId xmlns:a16="http://schemas.microsoft.com/office/drawing/2014/main" id="{060C9C73-8065-4C0A-8166-701BCD65B2AC}"/>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4" name="Straight Arrow Connector 813">
                  <a:extLst>
                    <a:ext uri="{FF2B5EF4-FFF2-40B4-BE49-F238E27FC236}">
                      <a16:creationId xmlns:a16="http://schemas.microsoft.com/office/drawing/2014/main" id="{908BC966-45C8-458E-8CF3-D076D70E78D0}"/>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5" name="Straight Arrow Connector 814">
                  <a:extLst>
                    <a:ext uri="{FF2B5EF4-FFF2-40B4-BE49-F238E27FC236}">
                      <a16:creationId xmlns:a16="http://schemas.microsoft.com/office/drawing/2014/main" id="{14BB38B3-871A-408B-A2DA-13B2FC5AEE1D}"/>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6" name="Straight Arrow Connector 815">
                  <a:extLst>
                    <a:ext uri="{FF2B5EF4-FFF2-40B4-BE49-F238E27FC236}">
                      <a16:creationId xmlns:a16="http://schemas.microsoft.com/office/drawing/2014/main" id="{54816FDC-D1A7-4B90-BE25-88ADEAE7A1EC}"/>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33" name="Freeform: Shape 832">
              <a:extLst>
                <a:ext uri="{FF2B5EF4-FFF2-40B4-BE49-F238E27FC236}">
                  <a16:creationId xmlns:a16="http://schemas.microsoft.com/office/drawing/2014/main" id="{3D3BF2D7-71A9-4614-82E9-CCD25A4C4F86}"/>
                </a:ext>
              </a:extLst>
            </p:cNvPr>
            <p:cNvSpPr/>
            <p:nvPr/>
          </p:nvSpPr>
          <p:spPr>
            <a:xfrm rot="19860000" flipH="1">
              <a:off x="3944485" y="-2328535"/>
              <a:ext cx="991560" cy="8835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70AD47">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834" name="Group 833">
              <a:extLst>
                <a:ext uri="{FF2B5EF4-FFF2-40B4-BE49-F238E27FC236}">
                  <a16:creationId xmlns:a16="http://schemas.microsoft.com/office/drawing/2014/main" id="{FE23BA12-7597-4456-B0D8-6CECA04509D2}"/>
                </a:ext>
              </a:extLst>
            </p:cNvPr>
            <p:cNvGrpSpPr/>
            <p:nvPr/>
          </p:nvGrpSpPr>
          <p:grpSpPr>
            <a:xfrm>
              <a:off x="3737184" y="-2498724"/>
              <a:ext cx="1504106" cy="1003538"/>
              <a:chOff x="6861384" y="3307715"/>
              <a:chExt cx="1504106" cy="1003538"/>
            </a:xfrm>
          </p:grpSpPr>
          <p:grpSp>
            <p:nvGrpSpPr>
              <p:cNvPr id="835" name="Group 834">
                <a:extLst>
                  <a:ext uri="{FF2B5EF4-FFF2-40B4-BE49-F238E27FC236}">
                    <a16:creationId xmlns:a16="http://schemas.microsoft.com/office/drawing/2014/main" id="{D226DB13-667D-4085-B675-925D95742D63}"/>
                  </a:ext>
                </a:extLst>
              </p:cNvPr>
              <p:cNvGrpSpPr/>
              <p:nvPr/>
            </p:nvGrpSpPr>
            <p:grpSpPr>
              <a:xfrm>
                <a:off x="6861384" y="3307715"/>
                <a:ext cx="555800" cy="458707"/>
                <a:chOff x="6861384" y="3307715"/>
                <a:chExt cx="555800" cy="458707"/>
              </a:xfrm>
            </p:grpSpPr>
            <p:cxnSp>
              <p:nvCxnSpPr>
                <p:cNvPr id="856" name="Straight Arrow Connector 855">
                  <a:extLst>
                    <a:ext uri="{FF2B5EF4-FFF2-40B4-BE49-F238E27FC236}">
                      <a16:creationId xmlns:a16="http://schemas.microsoft.com/office/drawing/2014/main" id="{126B03D2-7CC5-4A22-B3FB-4CC063880EBE}"/>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7" name="Straight Arrow Connector 856">
                  <a:extLst>
                    <a:ext uri="{FF2B5EF4-FFF2-40B4-BE49-F238E27FC236}">
                      <a16:creationId xmlns:a16="http://schemas.microsoft.com/office/drawing/2014/main" id="{763EE6FB-78D1-4032-8A9D-232C126A96BB}"/>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8" name="Straight Arrow Connector 857">
                  <a:extLst>
                    <a:ext uri="{FF2B5EF4-FFF2-40B4-BE49-F238E27FC236}">
                      <a16:creationId xmlns:a16="http://schemas.microsoft.com/office/drawing/2014/main" id="{FFB9607D-A3F1-4089-A163-1CB417DA7B86}"/>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9" name="Straight Arrow Connector 858">
                  <a:extLst>
                    <a:ext uri="{FF2B5EF4-FFF2-40B4-BE49-F238E27FC236}">
                      <a16:creationId xmlns:a16="http://schemas.microsoft.com/office/drawing/2014/main" id="{E408D290-540E-4ED0-B848-CB31EEF1FB0A}"/>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6" name="Group 835">
                <a:extLst>
                  <a:ext uri="{FF2B5EF4-FFF2-40B4-BE49-F238E27FC236}">
                    <a16:creationId xmlns:a16="http://schemas.microsoft.com/office/drawing/2014/main" id="{51876944-43C5-44ED-9B24-D20BC9493E5D}"/>
                  </a:ext>
                </a:extLst>
              </p:cNvPr>
              <p:cNvGrpSpPr/>
              <p:nvPr/>
            </p:nvGrpSpPr>
            <p:grpSpPr>
              <a:xfrm>
                <a:off x="7685154" y="4033520"/>
                <a:ext cx="680336" cy="277733"/>
                <a:chOff x="7685154" y="4033520"/>
                <a:chExt cx="680336" cy="277733"/>
              </a:xfrm>
            </p:grpSpPr>
            <p:cxnSp>
              <p:nvCxnSpPr>
                <p:cNvPr id="852" name="Straight Arrow Connector 851">
                  <a:extLst>
                    <a:ext uri="{FF2B5EF4-FFF2-40B4-BE49-F238E27FC236}">
                      <a16:creationId xmlns:a16="http://schemas.microsoft.com/office/drawing/2014/main" id="{3923EFDF-4393-4181-B71D-77DA6BC2A88F}"/>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3" name="Straight Arrow Connector 852">
                  <a:extLst>
                    <a:ext uri="{FF2B5EF4-FFF2-40B4-BE49-F238E27FC236}">
                      <a16:creationId xmlns:a16="http://schemas.microsoft.com/office/drawing/2014/main" id="{EC824060-40E7-4829-9DE6-2BE4000EC206}"/>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4" name="Straight Arrow Connector 853">
                  <a:extLst>
                    <a:ext uri="{FF2B5EF4-FFF2-40B4-BE49-F238E27FC236}">
                      <a16:creationId xmlns:a16="http://schemas.microsoft.com/office/drawing/2014/main" id="{CDD45246-115C-436F-AC72-2B65817FDB8E}"/>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5" name="Straight Arrow Connector 854">
                  <a:extLst>
                    <a:ext uri="{FF2B5EF4-FFF2-40B4-BE49-F238E27FC236}">
                      <a16:creationId xmlns:a16="http://schemas.microsoft.com/office/drawing/2014/main" id="{31E525FE-61FC-489F-A9AA-A6B574FFB706}"/>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7" name="Group 836">
                <a:extLst>
                  <a:ext uri="{FF2B5EF4-FFF2-40B4-BE49-F238E27FC236}">
                    <a16:creationId xmlns:a16="http://schemas.microsoft.com/office/drawing/2014/main" id="{3D729DFE-25C9-4CD7-BAC1-D943F5050935}"/>
                  </a:ext>
                </a:extLst>
              </p:cNvPr>
              <p:cNvGrpSpPr/>
              <p:nvPr/>
            </p:nvGrpSpPr>
            <p:grpSpPr>
              <a:xfrm>
                <a:off x="7445124" y="3519170"/>
                <a:ext cx="604136" cy="414894"/>
                <a:chOff x="7445124" y="3519170"/>
                <a:chExt cx="604136" cy="414894"/>
              </a:xfrm>
            </p:grpSpPr>
            <p:cxnSp>
              <p:nvCxnSpPr>
                <p:cNvPr id="848" name="Straight Arrow Connector 847">
                  <a:extLst>
                    <a:ext uri="{FF2B5EF4-FFF2-40B4-BE49-F238E27FC236}">
                      <a16:creationId xmlns:a16="http://schemas.microsoft.com/office/drawing/2014/main" id="{1E31A75E-DA75-4125-977D-DADBED0D1428}"/>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9" name="Straight Arrow Connector 848">
                  <a:extLst>
                    <a:ext uri="{FF2B5EF4-FFF2-40B4-BE49-F238E27FC236}">
                      <a16:creationId xmlns:a16="http://schemas.microsoft.com/office/drawing/2014/main" id="{03D6E268-A0E5-4A39-B579-0CFED6CFACEF}"/>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0" name="Straight Arrow Connector 849">
                  <a:extLst>
                    <a:ext uri="{FF2B5EF4-FFF2-40B4-BE49-F238E27FC236}">
                      <a16:creationId xmlns:a16="http://schemas.microsoft.com/office/drawing/2014/main" id="{E03FF62F-FACE-4804-A996-F430F8ACB1A3}"/>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1" name="Straight Arrow Connector 850">
                  <a:extLst>
                    <a:ext uri="{FF2B5EF4-FFF2-40B4-BE49-F238E27FC236}">
                      <a16:creationId xmlns:a16="http://schemas.microsoft.com/office/drawing/2014/main" id="{47A002C8-5392-4002-B6B2-7EFEE76A11EC}"/>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8" name="Group 837">
                <a:extLst>
                  <a:ext uri="{FF2B5EF4-FFF2-40B4-BE49-F238E27FC236}">
                    <a16:creationId xmlns:a16="http://schemas.microsoft.com/office/drawing/2014/main" id="{6365BC81-2757-4288-A8FC-05EB0074C5AA}"/>
                  </a:ext>
                </a:extLst>
              </p:cNvPr>
              <p:cNvGrpSpPr/>
              <p:nvPr/>
            </p:nvGrpSpPr>
            <p:grpSpPr>
              <a:xfrm>
                <a:off x="7226049" y="3326765"/>
                <a:ext cx="524126" cy="464424"/>
                <a:chOff x="7226049" y="3326765"/>
                <a:chExt cx="524126" cy="464424"/>
              </a:xfrm>
            </p:grpSpPr>
            <p:cxnSp>
              <p:nvCxnSpPr>
                <p:cNvPr id="844" name="Straight Arrow Connector 843">
                  <a:extLst>
                    <a:ext uri="{FF2B5EF4-FFF2-40B4-BE49-F238E27FC236}">
                      <a16:creationId xmlns:a16="http://schemas.microsoft.com/office/drawing/2014/main" id="{3E7909AF-B27D-411C-B292-7A74E69B3FC5}"/>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5" name="Straight Arrow Connector 844">
                  <a:extLst>
                    <a:ext uri="{FF2B5EF4-FFF2-40B4-BE49-F238E27FC236}">
                      <a16:creationId xmlns:a16="http://schemas.microsoft.com/office/drawing/2014/main" id="{63B4EC8E-54CA-4AFA-B97A-0B0FF1836A35}"/>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6" name="Straight Arrow Connector 845">
                  <a:extLst>
                    <a:ext uri="{FF2B5EF4-FFF2-40B4-BE49-F238E27FC236}">
                      <a16:creationId xmlns:a16="http://schemas.microsoft.com/office/drawing/2014/main" id="{6371289B-BD71-409B-B234-F4F879672FBA}"/>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7" name="Straight Arrow Connector 846">
                  <a:extLst>
                    <a:ext uri="{FF2B5EF4-FFF2-40B4-BE49-F238E27FC236}">
                      <a16:creationId xmlns:a16="http://schemas.microsoft.com/office/drawing/2014/main" id="{AB69CF6A-B423-4DB1-BCB9-7C04DA4E11CB}"/>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9" name="Group 838">
                <a:extLst>
                  <a:ext uri="{FF2B5EF4-FFF2-40B4-BE49-F238E27FC236}">
                    <a16:creationId xmlns:a16="http://schemas.microsoft.com/office/drawing/2014/main" id="{A3D14571-91EF-4A68-A3DF-E2E9335F2B22}"/>
                  </a:ext>
                </a:extLst>
              </p:cNvPr>
              <p:cNvGrpSpPr/>
              <p:nvPr/>
            </p:nvGrpSpPr>
            <p:grpSpPr>
              <a:xfrm>
                <a:off x="7608954" y="3793490"/>
                <a:ext cx="661286" cy="342504"/>
                <a:chOff x="7608954" y="3793490"/>
                <a:chExt cx="661286" cy="342504"/>
              </a:xfrm>
            </p:grpSpPr>
            <p:cxnSp>
              <p:nvCxnSpPr>
                <p:cNvPr id="840" name="Straight Arrow Connector 839">
                  <a:extLst>
                    <a:ext uri="{FF2B5EF4-FFF2-40B4-BE49-F238E27FC236}">
                      <a16:creationId xmlns:a16="http://schemas.microsoft.com/office/drawing/2014/main" id="{4D72A247-54D0-4B5D-9F01-F95A9B72C1A4}"/>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1" name="Straight Arrow Connector 840">
                  <a:extLst>
                    <a:ext uri="{FF2B5EF4-FFF2-40B4-BE49-F238E27FC236}">
                      <a16:creationId xmlns:a16="http://schemas.microsoft.com/office/drawing/2014/main" id="{DEA344A2-0F46-4269-AD25-214B491D369C}"/>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2" name="Straight Arrow Connector 841">
                  <a:extLst>
                    <a:ext uri="{FF2B5EF4-FFF2-40B4-BE49-F238E27FC236}">
                      <a16:creationId xmlns:a16="http://schemas.microsoft.com/office/drawing/2014/main" id="{5C798121-6D91-4C58-92AF-1380B47D370B}"/>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3" name="Straight Arrow Connector 842">
                  <a:extLst>
                    <a:ext uri="{FF2B5EF4-FFF2-40B4-BE49-F238E27FC236}">
                      <a16:creationId xmlns:a16="http://schemas.microsoft.com/office/drawing/2014/main" id="{C6184300-3E5D-464A-808E-B344A4F334B6}"/>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60" name="Freeform: Shape 859">
              <a:extLst>
                <a:ext uri="{FF2B5EF4-FFF2-40B4-BE49-F238E27FC236}">
                  <a16:creationId xmlns:a16="http://schemas.microsoft.com/office/drawing/2014/main" id="{D51FB95F-1446-4E79-8D18-4847F54910A2}"/>
                </a:ext>
              </a:extLst>
            </p:cNvPr>
            <p:cNvSpPr/>
            <p:nvPr/>
          </p:nvSpPr>
          <p:spPr>
            <a:xfrm rot="19860000" flipH="1">
              <a:off x="3917055" y="-2773830"/>
              <a:ext cx="1475378" cy="13146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bg2">
                <a:lumMod val="75000"/>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861" name="Group 860">
              <a:extLst>
                <a:ext uri="{FF2B5EF4-FFF2-40B4-BE49-F238E27FC236}">
                  <a16:creationId xmlns:a16="http://schemas.microsoft.com/office/drawing/2014/main" id="{BB36A92D-CDF4-49A0-A94B-F3D9F6144195}"/>
                </a:ext>
              </a:extLst>
            </p:cNvPr>
            <p:cNvGrpSpPr/>
            <p:nvPr/>
          </p:nvGrpSpPr>
          <p:grpSpPr>
            <a:xfrm>
              <a:off x="3634314" y="-2801619"/>
              <a:ext cx="1888916" cy="1283573"/>
              <a:chOff x="6758514" y="3004820"/>
              <a:chExt cx="1888916" cy="1283573"/>
            </a:xfrm>
          </p:grpSpPr>
          <p:grpSp>
            <p:nvGrpSpPr>
              <p:cNvPr id="862" name="Group 861">
                <a:extLst>
                  <a:ext uri="{FF2B5EF4-FFF2-40B4-BE49-F238E27FC236}">
                    <a16:creationId xmlns:a16="http://schemas.microsoft.com/office/drawing/2014/main" id="{F7D71DB8-2D58-40CB-B3A5-4FDC63F495E5}"/>
                  </a:ext>
                </a:extLst>
              </p:cNvPr>
              <p:cNvGrpSpPr/>
              <p:nvPr/>
            </p:nvGrpSpPr>
            <p:grpSpPr>
              <a:xfrm>
                <a:off x="7282564" y="3030855"/>
                <a:ext cx="524126" cy="464424"/>
                <a:chOff x="7282564" y="3030855"/>
                <a:chExt cx="524126" cy="464424"/>
              </a:xfrm>
            </p:grpSpPr>
            <p:cxnSp>
              <p:nvCxnSpPr>
                <p:cNvPr id="883" name="Straight Arrow Connector 882">
                  <a:extLst>
                    <a:ext uri="{FF2B5EF4-FFF2-40B4-BE49-F238E27FC236}">
                      <a16:creationId xmlns:a16="http://schemas.microsoft.com/office/drawing/2014/main" id="{6A7E96C6-CF4D-40BD-B150-3C9BB0E68738}"/>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4" name="Straight Arrow Connector 883">
                  <a:extLst>
                    <a:ext uri="{FF2B5EF4-FFF2-40B4-BE49-F238E27FC236}">
                      <a16:creationId xmlns:a16="http://schemas.microsoft.com/office/drawing/2014/main" id="{8535AF68-8E15-48A0-81A6-6D7D5E2E294D}"/>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5" name="Straight Arrow Connector 884">
                  <a:extLst>
                    <a:ext uri="{FF2B5EF4-FFF2-40B4-BE49-F238E27FC236}">
                      <a16:creationId xmlns:a16="http://schemas.microsoft.com/office/drawing/2014/main" id="{F95C7681-F44C-4A53-9EFE-F0F49EDD7BAF}"/>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6" name="Straight Arrow Connector 885">
                  <a:extLst>
                    <a:ext uri="{FF2B5EF4-FFF2-40B4-BE49-F238E27FC236}">
                      <a16:creationId xmlns:a16="http://schemas.microsoft.com/office/drawing/2014/main" id="{53C5C213-13E7-49FD-895F-AD020B5B0CCA}"/>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3" name="Group 862">
                <a:extLst>
                  <a:ext uri="{FF2B5EF4-FFF2-40B4-BE49-F238E27FC236}">
                    <a16:creationId xmlns:a16="http://schemas.microsoft.com/office/drawing/2014/main" id="{537EB9D8-870A-4990-B4B0-3228717B9D1D}"/>
                  </a:ext>
                </a:extLst>
              </p:cNvPr>
              <p:cNvGrpSpPr/>
              <p:nvPr/>
            </p:nvGrpSpPr>
            <p:grpSpPr>
              <a:xfrm>
                <a:off x="6758514" y="3004820"/>
                <a:ext cx="555800" cy="458707"/>
                <a:chOff x="6758514" y="3004820"/>
                <a:chExt cx="555800" cy="458707"/>
              </a:xfrm>
            </p:grpSpPr>
            <p:cxnSp>
              <p:nvCxnSpPr>
                <p:cNvPr id="879" name="Straight Arrow Connector 878">
                  <a:extLst>
                    <a:ext uri="{FF2B5EF4-FFF2-40B4-BE49-F238E27FC236}">
                      <a16:creationId xmlns:a16="http://schemas.microsoft.com/office/drawing/2014/main" id="{23290054-63C3-4222-9850-268689444C68}"/>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0" name="Straight Arrow Connector 879">
                  <a:extLst>
                    <a:ext uri="{FF2B5EF4-FFF2-40B4-BE49-F238E27FC236}">
                      <a16:creationId xmlns:a16="http://schemas.microsoft.com/office/drawing/2014/main" id="{94F8998B-1AC5-4A24-B972-C8CA10C7DABA}"/>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1" name="Straight Arrow Connector 880">
                  <a:extLst>
                    <a:ext uri="{FF2B5EF4-FFF2-40B4-BE49-F238E27FC236}">
                      <a16:creationId xmlns:a16="http://schemas.microsoft.com/office/drawing/2014/main" id="{DFB25D96-8CF2-42CF-8CC2-028F7D3E688D}"/>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2" name="Straight Arrow Connector 881">
                  <a:extLst>
                    <a:ext uri="{FF2B5EF4-FFF2-40B4-BE49-F238E27FC236}">
                      <a16:creationId xmlns:a16="http://schemas.microsoft.com/office/drawing/2014/main" id="{AD5A5510-B301-4A9A-8337-762159E6448B}"/>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4" name="Group 863">
                <a:extLst>
                  <a:ext uri="{FF2B5EF4-FFF2-40B4-BE49-F238E27FC236}">
                    <a16:creationId xmlns:a16="http://schemas.microsoft.com/office/drawing/2014/main" id="{30C4D6A9-6805-4B17-8EBC-DB4317E1A122}"/>
                  </a:ext>
                </a:extLst>
              </p:cNvPr>
              <p:cNvGrpSpPr/>
              <p:nvPr/>
            </p:nvGrpSpPr>
            <p:grpSpPr>
              <a:xfrm>
                <a:off x="7607049" y="3303905"/>
                <a:ext cx="604136" cy="414894"/>
                <a:chOff x="7607049" y="3303905"/>
                <a:chExt cx="604136" cy="414894"/>
              </a:xfrm>
            </p:grpSpPr>
            <p:cxnSp>
              <p:nvCxnSpPr>
                <p:cNvPr id="875" name="Straight Arrow Connector 874">
                  <a:extLst>
                    <a:ext uri="{FF2B5EF4-FFF2-40B4-BE49-F238E27FC236}">
                      <a16:creationId xmlns:a16="http://schemas.microsoft.com/office/drawing/2014/main" id="{FB605ECD-E133-45A6-B409-D6BBCA87BB1C}"/>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6" name="Straight Arrow Connector 875">
                  <a:extLst>
                    <a:ext uri="{FF2B5EF4-FFF2-40B4-BE49-F238E27FC236}">
                      <a16:creationId xmlns:a16="http://schemas.microsoft.com/office/drawing/2014/main" id="{7E7E5C8C-F137-4B3F-8DB4-A0650125E239}"/>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7" name="Straight Arrow Connector 876">
                  <a:extLst>
                    <a:ext uri="{FF2B5EF4-FFF2-40B4-BE49-F238E27FC236}">
                      <a16:creationId xmlns:a16="http://schemas.microsoft.com/office/drawing/2014/main" id="{BC73367A-1A31-4FF2-91B7-442DE96249C1}"/>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8" name="Straight Arrow Connector 877">
                  <a:extLst>
                    <a:ext uri="{FF2B5EF4-FFF2-40B4-BE49-F238E27FC236}">
                      <a16:creationId xmlns:a16="http://schemas.microsoft.com/office/drawing/2014/main" id="{E8338813-CA4A-42CC-A79C-569B8390A130}"/>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5" name="Group 864">
                <a:extLst>
                  <a:ext uri="{FF2B5EF4-FFF2-40B4-BE49-F238E27FC236}">
                    <a16:creationId xmlns:a16="http://schemas.microsoft.com/office/drawing/2014/main" id="{EE153908-9960-4996-9CD2-97C9CF11F03B}"/>
                  </a:ext>
                </a:extLst>
              </p:cNvPr>
              <p:cNvGrpSpPr/>
              <p:nvPr/>
            </p:nvGrpSpPr>
            <p:grpSpPr>
              <a:xfrm>
                <a:off x="7848984" y="3686810"/>
                <a:ext cx="661286" cy="342504"/>
                <a:chOff x="7848984" y="3686810"/>
                <a:chExt cx="661286" cy="342504"/>
              </a:xfrm>
            </p:grpSpPr>
            <p:cxnSp>
              <p:nvCxnSpPr>
                <p:cNvPr id="871" name="Straight Arrow Connector 870">
                  <a:extLst>
                    <a:ext uri="{FF2B5EF4-FFF2-40B4-BE49-F238E27FC236}">
                      <a16:creationId xmlns:a16="http://schemas.microsoft.com/office/drawing/2014/main" id="{4645A1A2-25B5-4F4A-AF1A-5111BE2637F2}"/>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2" name="Straight Arrow Connector 871">
                  <a:extLst>
                    <a:ext uri="{FF2B5EF4-FFF2-40B4-BE49-F238E27FC236}">
                      <a16:creationId xmlns:a16="http://schemas.microsoft.com/office/drawing/2014/main" id="{B393F084-362A-46DE-BBD9-D05B2ED72FAE}"/>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3" name="Straight Arrow Connector 872">
                  <a:extLst>
                    <a:ext uri="{FF2B5EF4-FFF2-40B4-BE49-F238E27FC236}">
                      <a16:creationId xmlns:a16="http://schemas.microsoft.com/office/drawing/2014/main" id="{A1D93E53-5215-456B-A107-91D05BEA35CA}"/>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4" name="Straight Arrow Connector 873">
                  <a:extLst>
                    <a:ext uri="{FF2B5EF4-FFF2-40B4-BE49-F238E27FC236}">
                      <a16:creationId xmlns:a16="http://schemas.microsoft.com/office/drawing/2014/main" id="{C17365C5-CED4-4416-BB25-1744069EC906}"/>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6" name="Group 865">
                <a:extLst>
                  <a:ext uri="{FF2B5EF4-FFF2-40B4-BE49-F238E27FC236}">
                    <a16:creationId xmlns:a16="http://schemas.microsoft.com/office/drawing/2014/main" id="{A258D096-EEC9-45FD-9C72-43BCF49D80B5}"/>
                  </a:ext>
                </a:extLst>
              </p:cNvPr>
              <p:cNvGrpSpPr/>
              <p:nvPr/>
            </p:nvGrpSpPr>
            <p:grpSpPr>
              <a:xfrm>
                <a:off x="7967094" y="4010660"/>
                <a:ext cx="680336" cy="277733"/>
                <a:chOff x="7967094" y="4010660"/>
                <a:chExt cx="680336" cy="277733"/>
              </a:xfrm>
            </p:grpSpPr>
            <p:cxnSp>
              <p:nvCxnSpPr>
                <p:cNvPr id="867" name="Straight Arrow Connector 866">
                  <a:extLst>
                    <a:ext uri="{FF2B5EF4-FFF2-40B4-BE49-F238E27FC236}">
                      <a16:creationId xmlns:a16="http://schemas.microsoft.com/office/drawing/2014/main" id="{33F71F78-132B-42AD-B051-E280BC3F7C6A}"/>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68" name="Straight Arrow Connector 867">
                  <a:extLst>
                    <a:ext uri="{FF2B5EF4-FFF2-40B4-BE49-F238E27FC236}">
                      <a16:creationId xmlns:a16="http://schemas.microsoft.com/office/drawing/2014/main" id="{E57928C9-7352-4D38-A9CB-499763199838}"/>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69" name="Straight Arrow Connector 868">
                  <a:extLst>
                    <a:ext uri="{FF2B5EF4-FFF2-40B4-BE49-F238E27FC236}">
                      <a16:creationId xmlns:a16="http://schemas.microsoft.com/office/drawing/2014/main" id="{CA233E85-1C6D-40B7-9CEC-0E3045C77945}"/>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0" name="Straight Arrow Connector 869">
                  <a:extLst>
                    <a:ext uri="{FF2B5EF4-FFF2-40B4-BE49-F238E27FC236}">
                      <a16:creationId xmlns:a16="http://schemas.microsoft.com/office/drawing/2014/main" id="{B95651CA-8A62-4C39-A75C-C92E91EB08F7}"/>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88" name="Group 887">
              <a:extLst>
                <a:ext uri="{FF2B5EF4-FFF2-40B4-BE49-F238E27FC236}">
                  <a16:creationId xmlns:a16="http://schemas.microsoft.com/office/drawing/2014/main" id="{DEB8B00D-4AC9-49B9-A442-3D233777B339}"/>
                </a:ext>
              </a:extLst>
            </p:cNvPr>
            <p:cNvGrpSpPr/>
            <p:nvPr/>
          </p:nvGrpSpPr>
          <p:grpSpPr>
            <a:xfrm>
              <a:off x="3516204" y="-3157854"/>
              <a:ext cx="2370881" cy="1611233"/>
              <a:chOff x="6640404" y="2648585"/>
              <a:chExt cx="2370881" cy="1611233"/>
            </a:xfrm>
          </p:grpSpPr>
          <p:grpSp>
            <p:nvGrpSpPr>
              <p:cNvPr id="889" name="Group 888">
                <a:extLst>
                  <a:ext uri="{FF2B5EF4-FFF2-40B4-BE49-F238E27FC236}">
                    <a16:creationId xmlns:a16="http://schemas.microsoft.com/office/drawing/2014/main" id="{AD7FFA39-DE8B-41E8-9ABD-4F71CFB6BB12}"/>
                  </a:ext>
                </a:extLst>
              </p:cNvPr>
              <p:cNvGrpSpPr/>
              <p:nvPr/>
            </p:nvGrpSpPr>
            <p:grpSpPr>
              <a:xfrm>
                <a:off x="7345429" y="2703830"/>
                <a:ext cx="524126" cy="464424"/>
                <a:chOff x="7345429" y="2703830"/>
                <a:chExt cx="524126" cy="464424"/>
              </a:xfrm>
            </p:grpSpPr>
            <p:cxnSp>
              <p:nvCxnSpPr>
                <p:cNvPr id="910" name="Straight Arrow Connector 909">
                  <a:extLst>
                    <a:ext uri="{FF2B5EF4-FFF2-40B4-BE49-F238E27FC236}">
                      <a16:creationId xmlns:a16="http://schemas.microsoft.com/office/drawing/2014/main" id="{FF6065CB-F464-4801-A184-6C4CEF34CC43}"/>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11" name="Straight Arrow Connector 910">
                  <a:extLst>
                    <a:ext uri="{FF2B5EF4-FFF2-40B4-BE49-F238E27FC236}">
                      <a16:creationId xmlns:a16="http://schemas.microsoft.com/office/drawing/2014/main" id="{D36ED864-34C8-477E-9B70-57FCF85BBBE7}"/>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12" name="Straight Arrow Connector 911">
                  <a:extLst>
                    <a:ext uri="{FF2B5EF4-FFF2-40B4-BE49-F238E27FC236}">
                      <a16:creationId xmlns:a16="http://schemas.microsoft.com/office/drawing/2014/main" id="{7A93C634-494E-4ED1-BCEF-E91E3DD2B464}"/>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13" name="Straight Arrow Connector 912">
                  <a:extLst>
                    <a:ext uri="{FF2B5EF4-FFF2-40B4-BE49-F238E27FC236}">
                      <a16:creationId xmlns:a16="http://schemas.microsoft.com/office/drawing/2014/main" id="{BBB8350F-BC1B-4EF8-AA49-2834492FE016}"/>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0" name="Group 889">
                <a:extLst>
                  <a:ext uri="{FF2B5EF4-FFF2-40B4-BE49-F238E27FC236}">
                    <a16:creationId xmlns:a16="http://schemas.microsoft.com/office/drawing/2014/main" id="{81C9DED4-80AC-40D8-A25D-FAB0A829C082}"/>
                  </a:ext>
                </a:extLst>
              </p:cNvPr>
              <p:cNvGrpSpPr/>
              <p:nvPr/>
            </p:nvGrpSpPr>
            <p:grpSpPr>
              <a:xfrm>
                <a:off x="6640404" y="2648585"/>
                <a:ext cx="555800" cy="458707"/>
                <a:chOff x="6640404" y="2648585"/>
                <a:chExt cx="555800" cy="458707"/>
              </a:xfrm>
            </p:grpSpPr>
            <p:cxnSp>
              <p:nvCxnSpPr>
                <p:cNvPr id="906" name="Straight Arrow Connector 905">
                  <a:extLst>
                    <a:ext uri="{FF2B5EF4-FFF2-40B4-BE49-F238E27FC236}">
                      <a16:creationId xmlns:a16="http://schemas.microsoft.com/office/drawing/2014/main" id="{E8590E00-C0D2-40CC-A899-1C759DE7507E}"/>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7" name="Straight Arrow Connector 906">
                  <a:extLst>
                    <a:ext uri="{FF2B5EF4-FFF2-40B4-BE49-F238E27FC236}">
                      <a16:creationId xmlns:a16="http://schemas.microsoft.com/office/drawing/2014/main" id="{EB712EC8-6E46-4D5E-A3A4-D0144F6C0A03}"/>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8" name="Straight Arrow Connector 907">
                  <a:extLst>
                    <a:ext uri="{FF2B5EF4-FFF2-40B4-BE49-F238E27FC236}">
                      <a16:creationId xmlns:a16="http://schemas.microsoft.com/office/drawing/2014/main" id="{B3174DFE-8C86-4565-974E-9268DD392E18}"/>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9" name="Straight Arrow Connector 908">
                  <a:extLst>
                    <a:ext uri="{FF2B5EF4-FFF2-40B4-BE49-F238E27FC236}">
                      <a16:creationId xmlns:a16="http://schemas.microsoft.com/office/drawing/2014/main" id="{9AEE5D43-82B5-490A-BF71-846E5BB2E218}"/>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1" name="Group 890">
                <a:extLst>
                  <a:ext uri="{FF2B5EF4-FFF2-40B4-BE49-F238E27FC236}">
                    <a16:creationId xmlns:a16="http://schemas.microsoft.com/office/drawing/2014/main" id="{5775DC6B-32A6-4A1A-8AE6-A136B53B2C3D}"/>
                  </a:ext>
                </a:extLst>
              </p:cNvPr>
              <p:cNvGrpSpPr/>
              <p:nvPr/>
            </p:nvGrpSpPr>
            <p:grpSpPr>
              <a:xfrm>
                <a:off x="7801359" y="3046730"/>
                <a:ext cx="604136" cy="414894"/>
                <a:chOff x="7801359" y="3046730"/>
                <a:chExt cx="604136" cy="414894"/>
              </a:xfrm>
            </p:grpSpPr>
            <p:cxnSp>
              <p:nvCxnSpPr>
                <p:cNvPr id="902" name="Straight Arrow Connector 901">
                  <a:extLst>
                    <a:ext uri="{FF2B5EF4-FFF2-40B4-BE49-F238E27FC236}">
                      <a16:creationId xmlns:a16="http://schemas.microsoft.com/office/drawing/2014/main" id="{5BA34DE0-6DC1-403C-847F-4D9580889E82}"/>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3" name="Straight Arrow Connector 902">
                  <a:extLst>
                    <a:ext uri="{FF2B5EF4-FFF2-40B4-BE49-F238E27FC236}">
                      <a16:creationId xmlns:a16="http://schemas.microsoft.com/office/drawing/2014/main" id="{B8BA75E2-3B56-450F-AED7-116798A19F3A}"/>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4" name="Straight Arrow Connector 903">
                  <a:extLst>
                    <a:ext uri="{FF2B5EF4-FFF2-40B4-BE49-F238E27FC236}">
                      <a16:creationId xmlns:a16="http://schemas.microsoft.com/office/drawing/2014/main" id="{021A2274-7A2C-4277-AB47-DD95A6125CE0}"/>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5" name="Straight Arrow Connector 904">
                  <a:extLst>
                    <a:ext uri="{FF2B5EF4-FFF2-40B4-BE49-F238E27FC236}">
                      <a16:creationId xmlns:a16="http://schemas.microsoft.com/office/drawing/2014/main" id="{6C3A578A-F294-4C24-BD3B-761EA08931CA}"/>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2" name="Group 891">
                <a:extLst>
                  <a:ext uri="{FF2B5EF4-FFF2-40B4-BE49-F238E27FC236}">
                    <a16:creationId xmlns:a16="http://schemas.microsoft.com/office/drawing/2014/main" id="{1319ED64-A7C4-49A7-B669-14618FE2B724}"/>
                  </a:ext>
                </a:extLst>
              </p:cNvPr>
              <p:cNvGrpSpPr/>
              <p:nvPr/>
            </p:nvGrpSpPr>
            <p:grpSpPr>
              <a:xfrm>
                <a:off x="8138544" y="3557270"/>
                <a:ext cx="661286" cy="342504"/>
                <a:chOff x="8138544" y="3557270"/>
                <a:chExt cx="661286" cy="342504"/>
              </a:xfrm>
            </p:grpSpPr>
            <p:cxnSp>
              <p:nvCxnSpPr>
                <p:cNvPr id="898" name="Straight Arrow Connector 897">
                  <a:extLst>
                    <a:ext uri="{FF2B5EF4-FFF2-40B4-BE49-F238E27FC236}">
                      <a16:creationId xmlns:a16="http://schemas.microsoft.com/office/drawing/2014/main" id="{F52B3577-338A-4025-A5EA-C90C115659DE}"/>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9" name="Straight Arrow Connector 898">
                  <a:extLst>
                    <a:ext uri="{FF2B5EF4-FFF2-40B4-BE49-F238E27FC236}">
                      <a16:creationId xmlns:a16="http://schemas.microsoft.com/office/drawing/2014/main" id="{CE61FC29-2B83-4F23-90E5-1FB01B33DCD2}"/>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0" name="Straight Arrow Connector 899">
                  <a:extLst>
                    <a:ext uri="{FF2B5EF4-FFF2-40B4-BE49-F238E27FC236}">
                      <a16:creationId xmlns:a16="http://schemas.microsoft.com/office/drawing/2014/main" id="{7EFD203F-4E4F-4C6E-8F6F-D7B3A035FBB4}"/>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1" name="Straight Arrow Connector 900">
                  <a:extLst>
                    <a:ext uri="{FF2B5EF4-FFF2-40B4-BE49-F238E27FC236}">
                      <a16:creationId xmlns:a16="http://schemas.microsoft.com/office/drawing/2014/main" id="{F980F43C-CEA7-46EE-B232-1B65382124F6}"/>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3" name="Group 892">
                <a:extLst>
                  <a:ext uri="{FF2B5EF4-FFF2-40B4-BE49-F238E27FC236}">
                    <a16:creationId xmlns:a16="http://schemas.microsoft.com/office/drawing/2014/main" id="{EC0E3E72-C49D-4B5C-A1DC-DFB2ADCC1764}"/>
                  </a:ext>
                </a:extLst>
              </p:cNvPr>
              <p:cNvGrpSpPr/>
              <p:nvPr/>
            </p:nvGrpSpPr>
            <p:grpSpPr>
              <a:xfrm>
                <a:off x="8330949" y="3982085"/>
                <a:ext cx="680336" cy="277733"/>
                <a:chOff x="8330949" y="3982085"/>
                <a:chExt cx="680336" cy="277733"/>
              </a:xfrm>
            </p:grpSpPr>
            <p:cxnSp>
              <p:nvCxnSpPr>
                <p:cNvPr id="894" name="Straight Arrow Connector 893">
                  <a:extLst>
                    <a:ext uri="{FF2B5EF4-FFF2-40B4-BE49-F238E27FC236}">
                      <a16:creationId xmlns:a16="http://schemas.microsoft.com/office/drawing/2014/main" id="{44BAAAC8-44C7-4E6E-BCB4-FC688AA53405}"/>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5" name="Straight Arrow Connector 894">
                  <a:extLst>
                    <a:ext uri="{FF2B5EF4-FFF2-40B4-BE49-F238E27FC236}">
                      <a16:creationId xmlns:a16="http://schemas.microsoft.com/office/drawing/2014/main" id="{EC784E39-7F10-4001-92BC-15FB404863FC}"/>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6" name="Straight Arrow Connector 895">
                  <a:extLst>
                    <a:ext uri="{FF2B5EF4-FFF2-40B4-BE49-F238E27FC236}">
                      <a16:creationId xmlns:a16="http://schemas.microsoft.com/office/drawing/2014/main" id="{E7A7D56E-23F2-4CB7-B4B4-B36E62A233B9}"/>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7" name="Straight Arrow Connector 896">
                  <a:extLst>
                    <a:ext uri="{FF2B5EF4-FFF2-40B4-BE49-F238E27FC236}">
                      <a16:creationId xmlns:a16="http://schemas.microsoft.com/office/drawing/2014/main" id="{FE586617-B3E4-4A4D-ADAE-79BBA32866F5}"/>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9" name="Group 8">
            <a:extLst>
              <a:ext uri="{FF2B5EF4-FFF2-40B4-BE49-F238E27FC236}">
                <a16:creationId xmlns:a16="http://schemas.microsoft.com/office/drawing/2014/main" id="{E69BF223-411B-4976-96D2-B932779E5CB8}"/>
              </a:ext>
            </a:extLst>
          </p:cNvPr>
          <p:cNvGrpSpPr/>
          <p:nvPr/>
        </p:nvGrpSpPr>
        <p:grpSpPr>
          <a:xfrm>
            <a:off x="5375564" y="4287520"/>
            <a:ext cx="2144211" cy="1117612"/>
            <a:chOff x="5375564" y="4287520"/>
            <a:chExt cx="2144211" cy="1117612"/>
          </a:xfrm>
        </p:grpSpPr>
        <p:sp>
          <p:nvSpPr>
            <p:cNvPr id="739" name="TextBox 738">
              <a:extLst>
                <a:ext uri="{FF2B5EF4-FFF2-40B4-BE49-F238E27FC236}">
                  <a16:creationId xmlns:a16="http://schemas.microsoft.com/office/drawing/2014/main" id="{CEC940F8-5E98-4D33-9D9C-0FA438A292B8}"/>
                </a:ext>
              </a:extLst>
            </p:cNvPr>
            <p:cNvSpPr txBox="1"/>
            <p:nvPr/>
          </p:nvSpPr>
          <p:spPr>
            <a:xfrm>
              <a:off x="5375564" y="4758801"/>
              <a:ext cx="2144211" cy="646331"/>
            </a:xfrm>
            <a:prstGeom prst="rect">
              <a:avLst/>
            </a:prstGeom>
            <a:noFill/>
          </p:spPr>
          <p:txBody>
            <a:bodyPr wrap="square" rtlCol="0">
              <a:spAutoFit/>
            </a:bodyPr>
            <a:lstStyle/>
            <a:p>
              <a:pPr algn="ctr"/>
              <a:r>
                <a:rPr lang="en-US" dirty="0" err="1">
                  <a:solidFill>
                    <a:schemeClr val="bg1"/>
                  </a:solidFill>
                </a:rPr>
                <a:t>Isosurface</a:t>
              </a:r>
              <a:r>
                <a:rPr lang="en-US" dirty="0">
                  <a:solidFill>
                    <a:schemeClr val="bg1"/>
                  </a:solidFill>
                </a:rPr>
                <a:t>: Surface of constant value</a:t>
              </a:r>
            </a:p>
          </p:txBody>
        </p:sp>
        <p:cxnSp>
          <p:nvCxnSpPr>
            <p:cNvPr id="34" name="Straight Arrow Connector 33">
              <a:extLst>
                <a:ext uri="{FF2B5EF4-FFF2-40B4-BE49-F238E27FC236}">
                  <a16:creationId xmlns:a16="http://schemas.microsoft.com/office/drawing/2014/main" id="{2111EFAE-0089-49A6-A023-F890D15C7F6C}"/>
                </a:ext>
              </a:extLst>
            </p:cNvPr>
            <p:cNvCxnSpPr>
              <a:cxnSpLocks/>
            </p:cNvCxnSpPr>
            <p:nvPr/>
          </p:nvCxnSpPr>
          <p:spPr>
            <a:xfrm flipH="1" flipV="1">
              <a:off x="6316247" y="4297680"/>
              <a:ext cx="403860" cy="46228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43C674B-52B6-4B64-8D4E-149532269357}"/>
                </a:ext>
              </a:extLst>
            </p:cNvPr>
            <p:cNvCxnSpPr>
              <a:cxnSpLocks/>
            </p:cNvCxnSpPr>
            <p:nvPr/>
          </p:nvCxnSpPr>
          <p:spPr>
            <a:xfrm flipH="1" flipV="1">
              <a:off x="6547387" y="4287520"/>
              <a:ext cx="167640" cy="47752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1B7D3F17-48A7-4F6C-B8C9-29F42792341E}"/>
              </a:ext>
            </a:extLst>
          </p:cNvPr>
          <p:cNvGrpSpPr/>
          <p:nvPr/>
        </p:nvGrpSpPr>
        <p:grpSpPr>
          <a:xfrm>
            <a:off x="5610962" y="2458168"/>
            <a:ext cx="1523186" cy="1941474"/>
            <a:chOff x="6137758" y="2300688"/>
            <a:chExt cx="1523186" cy="1941474"/>
          </a:xfrm>
        </p:grpSpPr>
        <p:sp>
          <p:nvSpPr>
            <p:cNvPr id="724" name="Freeform: Shape 723">
              <a:extLst>
                <a:ext uri="{FF2B5EF4-FFF2-40B4-BE49-F238E27FC236}">
                  <a16:creationId xmlns:a16="http://schemas.microsoft.com/office/drawing/2014/main" id="{3FBE7474-AC81-4464-98C7-ECE27D74B113}"/>
                </a:ext>
              </a:extLst>
            </p:cNvPr>
            <p:cNvSpPr/>
            <p:nvPr/>
          </p:nvSpPr>
          <p:spPr>
            <a:xfrm rot="19860000" flipH="1">
              <a:off x="6137758" y="2413117"/>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no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725" name="Straight Connector 724">
              <a:extLst>
                <a:ext uri="{FF2B5EF4-FFF2-40B4-BE49-F238E27FC236}">
                  <a16:creationId xmlns:a16="http://schemas.microsoft.com/office/drawing/2014/main" id="{9F8B8105-E501-4D68-AE2F-7F13C4303016}"/>
                </a:ext>
              </a:extLst>
            </p:cNvPr>
            <p:cNvCxnSpPr>
              <a:cxnSpLocks/>
            </p:cNvCxnSpPr>
            <p:nvPr/>
          </p:nvCxnSpPr>
          <p:spPr>
            <a:xfrm flipV="1">
              <a:off x="6390386" y="2300688"/>
              <a:ext cx="436777" cy="239722"/>
            </a:xfrm>
            <a:prstGeom prst="line">
              <a:avLst/>
            </a:prstGeom>
            <a:ln w="76200" cap="rnd">
              <a:solidFill>
                <a:srgbClr val="1C1C1C"/>
              </a:solidFill>
              <a:headEnd type="none"/>
              <a:tailEnd type="none" w="lg" len="lg"/>
            </a:ln>
          </p:spPr>
          <p:style>
            <a:lnRef idx="1">
              <a:schemeClr val="accent1"/>
            </a:lnRef>
            <a:fillRef idx="0">
              <a:schemeClr val="accent1"/>
            </a:fillRef>
            <a:effectRef idx="0">
              <a:schemeClr val="accent1"/>
            </a:effectRef>
            <a:fontRef idx="minor">
              <a:schemeClr val="tx1"/>
            </a:fontRef>
          </p:style>
        </p:cxnSp>
      </p:grpSp>
      <p:grpSp>
        <p:nvGrpSpPr>
          <p:cNvPr id="722" name="Group 721">
            <a:extLst>
              <a:ext uri="{FF2B5EF4-FFF2-40B4-BE49-F238E27FC236}">
                <a16:creationId xmlns:a16="http://schemas.microsoft.com/office/drawing/2014/main" id="{884D39D3-8EAB-4167-8F4A-CB01FEF61EF4}"/>
              </a:ext>
            </a:extLst>
          </p:cNvPr>
          <p:cNvGrpSpPr/>
          <p:nvPr/>
        </p:nvGrpSpPr>
        <p:grpSpPr>
          <a:xfrm>
            <a:off x="11953933" y="1578386"/>
            <a:ext cx="968722" cy="833120"/>
            <a:chOff x="8238338" y="1302004"/>
            <a:chExt cx="3214925" cy="2764896"/>
          </a:xfrm>
          <a:solidFill>
            <a:srgbClr val="1C1C1C">
              <a:alpha val="50196"/>
            </a:srgbClr>
          </a:solidFill>
        </p:grpSpPr>
        <p:grpSp>
          <p:nvGrpSpPr>
            <p:cNvPr id="726" name="Group 725">
              <a:extLst>
                <a:ext uri="{FF2B5EF4-FFF2-40B4-BE49-F238E27FC236}">
                  <a16:creationId xmlns:a16="http://schemas.microsoft.com/office/drawing/2014/main" id="{B5F57A42-4942-4347-AE85-99C0B1CAECA5}"/>
                </a:ext>
              </a:extLst>
            </p:cNvPr>
            <p:cNvGrpSpPr/>
            <p:nvPr/>
          </p:nvGrpSpPr>
          <p:grpSpPr>
            <a:xfrm>
              <a:off x="8238338" y="1925945"/>
              <a:ext cx="2087066" cy="2140955"/>
              <a:chOff x="8576158" y="1953885"/>
              <a:chExt cx="2087066" cy="2140955"/>
            </a:xfrm>
            <a:grpFill/>
          </p:grpSpPr>
          <p:sp>
            <p:nvSpPr>
              <p:cNvPr id="730" name="Freeform: Shape 729">
                <a:extLst>
                  <a:ext uri="{FF2B5EF4-FFF2-40B4-BE49-F238E27FC236}">
                    <a16:creationId xmlns:a16="http://schemas.microsoft.com/office/drawing/2014/main" id="{7C30DC54-2B79-4B41-8985-C49726EC7222}"/>
                  </a:ext>
                </a:extLst>
              </p:cNvPr>
              <p:cNvSpPr/>
              <p:nvPr/>
            </p:nvSpPr>
            <p:spPr>
              <a:xfrm rot="19860000" flipH="1">
                <a:off x="8576158" y="2265795"/>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732" name="Freeform: Shape 731">
                <a:extLst>
                  <a:ext uri="{FF2B5EF4-FFF2-40B4-BE49-F238E27FC236}">
                    <a16:creationId xmlns:a16="http://schemas.microsoft.com/office/drawing/2014/main" id="{F624E7E1-B089-411D-8092-A15F0F6E4747}"/>
                  </a:ext>
                </a:extLst>
              </p:cNvPr>
              <p:cNvSpPr/>
              <p:nvPr/>
            </p:nvSpPr>
            <p:spPr>
              <a:xfrm rot="19860000" flipH="1">
                <a:off x="9140038" y="1953885"/>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grpSp>
          <p:nvGrpSpPr>
            <p:cNvPr id="727" name="Group 726">
              <a:extLst>
                <a:ext uri="{FF2B5EF4-FFF2-40B4-BE49-F238E27FC236}">
                  <a16:creationId xmlns:a16="http://schemas.microsoft.com/office/drawing/2014/main" id="{9FFC6B24-8EF4-44A7-8989-819BB5E40220}"/>
                </a:ext>
              </a:extLst>
            </p:cNvPr>
            <p:cNvGrpSpPr/>
            <p:nvPr/>
          </p:nvGrpSpPr>
          <p:grpSpPr>
            <a:xfrm>
              <a:off x="9366197" y="1302004"/>
              <a:ext cx="2087066" cy="2140955"/>
              <a:chOff x="9703919" y="1330313"/>
              <a:chExt cx="2087066" cy="2140955"/>
            </a:xfrm>
            <a:grpFill/>
          </p:grpSpPr>
          <p:sp>
            <p:nvSpPr>
              <p:cNvPr id="728" name="Freeform: Shape 727">
                <a:extLst>
                  <a:ext uri="{FF2B5EF4-FFF2-40B4-BE49-F238E27FC236}">
                    <a16:creationId xmlns:a16="http://schemas.microsoft.com/office/drawing/2014/main" id="{83323909-B133-4BCF-AACC-516033CF2E94}"/>
                  </a:ext>
                </a:extLst>
              </p:cNvPr>
              <p:cNvSpPr/>
              <p:nvPr/>
            </p:nvSpPr>
            <p:spPr>
              <a:xfrm rot="19860000" flipH="1">
                <a:off x="9703919" y="1642223"/>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729" name="Freeform: Shape 728">
                <a:extLst>
                  <a:ext uri="{FF2B5EF4-FFF2-40B4-BE49-F238E27FC236}">
                    <a16:creationId xmlns:a16="http://schemas.microsoft.com/office/drawing/2014/main" id="{F1587FDC-6111-4D2C-8BD1-8B825B3EAD4F}"/>
                  </a:ext>
                </a:extLst>
              </p:cNvPr>
              <p:cNvSpPr/>
              <p:nvPr/>
            </p:nvSpPr>
            <p:spPr>
              <a:xfrm rot="19860000" flipH="1">
                <a:off x="10267799" y="1330313"/>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grpSp>
      <p:sp>
        <p:nvSpPr>
          <p:cNvPr id="737" name="TextBox 736">
            <a:extLst>
              <a:ext uri="{FF2B5EF4-FFF2-40B4-BE49-F238E27FC236}">
                <a16:creationId xmlns:a16="http://schemas.microsoft.com/office/drawing/2014/main" id="{905B0A9C-489B-488C-84E3-F4683B5C6255}"/>
              </a:ext>
            </a:extLst>
          </p:cNvPr>
          <p:cNvSpPr txBox="1"/>
          <p:nvPr/>
        </p:nvSpPr>
        <p:spPr>
          <a:xfrm>
            <a:off x="4982731" y="1921450"/>
            <a:ext cx="1991811" cy="646331"/>
          </a:xfrm>
          <a:prstGeom prst="rect">
            <a:avLst/>
          </a:prstGeom>
          <a:noFill/>
        </p:spPr>
        <p:txBody>
          <a:bodyPr wrap="square" rtlCol="0">
            <a:spAutoFit/>
          </a:bodyPr>
          <a:lstStyle/>
          <a:p>
            <a:pPr algn="ctr"/>
            <a:r>
              <a:rPr lang="en-US" dirty="0">
                <a:solidFill>
                  <a:schemeClr val="bg1"/>
                </a:solidFill>
              </a:rPr>
              <a:t>Relative Signed Distance Function</a:t>
            </a:r>
          </a:p>
        </p:txBody>
      </p:sp>
      <p:sp>
        <p:nvSpPr>
          <p:cNvPr id="723" name="Freeform: Shape 722">
            <a:extLst>
              <a:ext uri="{FF2B5EF4-FFF2-40B4-BE49-F238E27FC236}">
                <a16:creationId xmlns:a16="http://schemas.microsoft.com/office/drawing/2014/main" id="{08A54FE0-B162-45EC-B38A-6B1EE32B6953}"/>
              </a:ext>
            </a:extLst>
          </p:cNvPr>
          <p:cNvSpPr/>
          <p:nvPr/>
        </p:nvSpPr>
        <p:spPr>
          <a:xfrm rot="19860000" flipH="1">
            <a:off x="5643745" y="3429644"/>
            <a:ext cx="991560" cy="8835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449CC4">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sp>
        <p:nvSpPr>
          <p:cNvPr id="733" name="!!B2">
            <a:extLst>
              <a:ext uri="{FF2B5EF4-FFF2-40B4-BE49-F238E27FC236}">
                <a16:creationId xmlns:a16="http://schemas.microsoft.com/office/drawing/2014/main" id="{F427C147-E864-4972-94D2-A9AD76EABBC6}"/>
              </a:ext>
            </a:extLst>
          </p:cNvPr>
          <p:cNvSpPr/>
          <p:nvPr/>
        </p:nvSpPr>
        <p:spPr>
          <a:xfrm rot="19860000" flipH="1">
            <a:off x="5630734" y="3040103"/>
            <a:ext cx="1245374" cy="1314618"/>
          </a:xfrm>
          <a:custGeom>
            <a:avLst/>
            <a:gdLst>
              <a:gd name="connsiteX0" fmla="*/ 336479 w 1245374"/>
              <a:gd name="connsiteY0" fmla="*/ 160268 h 1314618"/>
              <a:gd name="connsiteX1" fmla="*/ 287835 w 1245374"/>
              <a:gd name="connsiteY1" fmla="*/ 205063 h 1314618"/>
              <a:gd name="connsiteX2" fmla="*/ 60856 w 1245374"/>
              <a:gd name="connsiteY2" fmla="*/ 599037 h 1314618"/>
              <a:gd name="connsiteX3" fmla="*/ 6596 w 1245374"/>
              <a:gd name="connsiteY3" fmla="*/ 860463 h 1314618"/>
              <a:gd name="connsiteX4" fmla="*/ 5299 w 1245374"/>
              <a:gd name="connsiteY4" fmla="*/ 886827 h 1314618"/>
              <a:gd name="connsiteX5" fmla="*/ 409533 w 1245374"/>
              <a:gd name="connsiteY5" fmla="*/ 0 h 1314618"/>
              <a:gd name="connsiteX6" fmla="*/ 409294 w 1245374"/>
              <a:gd name="connsiteY6" fmla="*/ 525 h 1314618"/>
              <a:gd name="connsiteX7" fmla="*/ 631444 w 1245374"/>
              <a:gd name="connsiteY7" fmla="*/ 525 h 1314618"/>
              <a:gd name="connsiteX8" fmla="*/ 626915 w 1245374"/>
              <a:gd name="connsiteY8" fmla="*/ 10463 h 1314618"/>
              <a:gd name="connsiteX9" fmla="*/ 626462 w 1245374"/>
              <a:gd name="connsiteY9" fmla="*/ 6053 h 1314618"/>
              <a:gd name="connsiteX10" fmla="*/ 364285 w 1245374"/>
              <a:gd name="connsiteY10" fmla="*/ 134663 h 1314618"/>
              <a:gd name="connsiteX11" fmla="*/ 336480 w 1245374"/>
              <a:gd name="connsiteY11" fmla="*/ 160267 h 1314618"/>
              <a:gd name="connsiteX12" fmla="*/ 5299 w 1245374"/>
              <a:gd name="connsiteY12" fmla="*/ 886828 h 1314618"/>
              <a:gd name="connsiteX13" fmla="*/ 0 w 1245374"/>
              <a:gd name="connsiteY13" fmla="*/ 994625 h 1314618"/>
              <a:gd name="connsiteX14" fmla="*/ 7176 w 1245374"/>
              <a:gd name="connsiteY14" fmla="*/ 1128492 h 1314618"/>
              <a:gd name="connsiteX15" fmla="*/ 38108 w 1245374"/>
              <a:gd name="connsiteY15" fmla="*/ 1302215 h 1314618"/>
              <a:gd name="connsiteX16" fmla="*/ 32454 w 1245374"/>
              <a:gd name="connsiteY16" fmla="*/ 1314618 h 1314618"/>
              <a:gd name="connsiteX17" fmla="*/ 646145 w 1245374"/>
              <a:gd name="connsiteY17" fmla="*/ 1314618 h 1314618"/>
              <a:gd name="connsiteX18" fmla="*/ 652039 w 1245374"/>
              <a:gd name="connsiteY18" fmla="*/ 1301690 h 1314618"/>
              <a:gd name="connsiteX19" fmla="*/ 621106 w 1245374"/>
              <a:gd name="connsiteY19" fmla="*/ 1127967 h 1314618"/>
              <a:gd name="connsiteX20" fmla="*/ 674786 w 1245374"/>
              <a:gd name="connsiteY20" fmla="*/ 598512 h 1314618"/>
              <a:gd name="connsiteX21" fmla="*/ 1240392 w 1245374"/>
              <a:gd name="connsiteY21" fmla="*/ 5528 h 1314618"/>
              <a:gd name="connsiteX22" fmla="*/ 1240845 w 1245374"/>
              <a:gd name="connsiteY22" fmla="*/ 9938 h 1314618"/>
              <a:gd name="connsiteX23" fmla="*/ 1245374 w 1245374"/>
              <a:gd name="connsiteY23" fmla="*/ 0 h 131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5374" h="1314618">
                <a:moveTo>
                  <a:pt x="336479" y="160268"/>
                </a:moveTo>
                <a:lnTo>
                  <a:pt x="287835" y="205063"/>
                </a:lnTo>
                <a:cubicBezTo>
                  <a:pt x="190352" y="307264"/>
                  <a:pt x="111479" y="441959"/>
                  <a:pt x="60856" y="599037"/>
                </a:cubicBezTo>
                <a:cubicBezTo>
                  <a:pt x="33685" y="683349"/>
                  <a:pt x="15570" y="771356"/>
                  <a:pt x="6596" y="860463"/>
                </a:cubicBezTo>
                <a:lnTo>
                  <a:pt x="5299" y="886827"/>
                </a:lnTo>
                <a:close/>
                <a:moveTo>
                  <a:pt x="409533" y="0"/>
                </a:moveTo>
                <a:lnTo>
                  <a:pt x="409294" y="525"/>
                </a:lnTo>
                <a:lnTo>
                  <a:pt x="631444" y="525"/>
                </a:lnTo>
                <a:lnTo>
                  <a:pt x="626915" y="10463"/>
                </a:lnTo>
                <a:lnTo>
                  <a:pt x="626462" y="6053"/>
                </a:lnTo>
                <a:cubicBezTo>
                  <a:pt x="532671" y="26380"/>
                  <a:pt x="443922" y="70672"/>
                  <a:pt x="364285" y="134663"/>
                </a:cubicBezTo>
                <a:lnTo>
                  <a:pt x="336480" y="160267"/>
                </a:lnTo>
                <a:lnTo>
                  <a:pt x="5299" y="886828"/>
                </a:lnTo>
                <a:lnTo>
                  <a:pt x="0" y="994625"/>
                </a:lnTo>
                <a:cubicBezTo>
                  <a:pt x="92" y="1039404"/>
                  <a:pt x="2481" y="1084135"/>
                  <a:pt x="7176" y="1128492"/>
                </a:cubicBezTo>
                <a:lnTo>
                  <a:pt x="38108" y="1302215"/>
                </a:lnTo>
                <a:lnTo>
                  <a:pt x="32454" y="1314618"/>
                </a:lnTo>
                <a:lnTo>
                  <a:pt x="646145" y="1314618"/>
                </a:lnTo>
                <a:lnTo>
                  <a:pt x="652039" y="1301690"/>
                </a:lnTo>
                <a:lnTo>
                  <a:pt x="621106" y="1127967"/>
                </a:lnTo>
                <a:cubicBezTo>
                  <a:pt x="602328" y="950538"/>
                  <a:pt x="620444" y="767136"/>
                  <a:pt x="674786" y="598512"/>
                </a:cubicBezTo>
                <a:cubicBezTo>
                  <a:pt x="776031" y="284355"/>
                  <a:pt x="990282" y="59733"/>
                  <a:pt x="1240392" y="5528"/>
                </a:cubicBezTo>
                <a:lnTo>
                  <a:pt x="1240845" y="9938"/>
                </a:lnTo>
                <a:lnTo>
                  <a:pt x="1245374" y="0"/>
                </a:lnTo>
                <a:close/>
              </a:path>
            </a:pathLst>
          </a:custGeom>
          <a:solidFill>
            <a:srgbClr val="5944C4">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sp>
        <p:nvSpPr>
          <p:cNvPr id="741" name="!!B3">
            <a:extLst>
              <a:ext uri="{FF2B5EF4-FFF2-40B4-BE49-F238E27FC236}">
                <a16:creationId xmlns:a16="http://schemas.microsoft.com/office/drawing/2014/main" id="{332A2B29-936E-40BD-ACD5-504E56E05A6B}"/>
              </a:ext>
            </a:extLst>
          </p:cNvPr>
          <p:cNvSpPr/>
          <p:nvPr/>
        </p:nvSpPr>
        <p:spPr>
          <a:xfrm rot="19860000" flipH="1">
            <a:off x="5630734" y="3040103"/>
            <a:ext cx="1245374" cy="1314618"/>
          </a:xfrm>
          <a:custGeom>
            <a:avLst/>
            <a:gdLst>
              <a:gd name="connsiteX0" fmla="*/ 336479 w 1245374"/>
              <a:gd name="connsiteY0" fmla="*/ 160268 h 1314618"/>
              <a:gd name="connsiteX1" fmla="*/ 287835 w 1245374"/>
              <a:gd name="connsiteY1" fmla="*/ 205063 h 1314618"/>
              <a:gd name="connsiteX2" fmla="*/ 60856 w 1245374"/>
              <a:gd name="connsiteY2" fmla="*/ 599037 h 1314618"/>
              <a:gd name="connsiteX3" fmla="*/ 6596 w 1245374"/>
              <a:gd name="connsiteY3" fmla="*/ 860463 h 1314618"/>
              <a:gd name="connsiteX4" fmla="*/ 5299 w 1245374"/>
              <a:gd name="connsiteY4" fmla="*/ 886827 h 1314618"/>
              <a:gd name="connsiteX5" fmla="*/ 409533 w 1245374"/>
              <a:gd name="connsiteY5" fmla="*/ 0 h 1314618"/>
              <a:gd name="connsiteX6" fmla="*/ 409294 w 1245374"/>
              <a:gd name="connsiteY6" fmla="*/ 525 h 1314618"/>
              <a:gd name="connsiteX7" fmla="*/ 631444 w 1245374"/>
              <a:gd name="connsiteY7" fmla="*/ 525 h 1314618"/>
              <a:gd name="connsiteX8" fmla="*/ 626915 w 1245374"/>
              <a:gd name="connsiteY8" fmla="*/ 10463 h 1314618"/>
              <a:gd name="connsiteX9" fmla="*/ 626462 w 1245374"/>
              <a:gd name="connsiteY9" fmla="*/ 6053 h 1314618"/>
              <a:gd name="connsiteX10" fmla="*/ 364285 w 1245374"/>
              <a:gd name="connsiteY10" fmla="*/ 134663 h 1314618"/>
              <a:gd name="connsiteX11" fmla="*/ 336480 w 1245374"/>
              <a:gd name="connsiteY11" fmla="*/ 160267 h 1314618"/>
              <a:gd name="connsiteX12" fmla="*/ 5299 w 1245374"/>
              <a:gd name="connsiteY12" fmla="*/ 886828 h 1314618"/>
              <a:gd name="connsiteX13" fmla="*/ 0 w 1245374"/>
              <a:gd name="connsiteY13" fmla="*/ 994625 h 1314618"/>
              <a:gd name="connsiteX14" fmla="*/ 7176 w 1245374"/>
              <a:gd name="connsiteY14" fmla="*/ 1128492 h 1314618"/>
              <a:gd name="connsiteX15" fmla="*/ 38108 w 1245374"/>
              <a:gd name="connsiteY15" fmla="*/ 1302215 h 1314618"/>
              <a:gd name="connsiteX16" fmla="*/ 32454 w 1245374"/>
              <a:gd name="connsiteY16" fmla="*/ 1314618 h 1314618"/>
              <a:gd name="connsiteX17" fmla="*/ 646145 w 1245374"/>
              <a:gd name="connsiteY17" fmla="*/ 1314618 h 1314618"/>
              <a:gd name="connsiteX18" fmla="*/ 652039 w 1245374"/>
              <a:gd name="connsiteY18" fmla="*/ 1301690 h 1314618"/>
              <a:gd name="connsiteX19" fmla="*/ 621106 w 1245374"/>
              <a:gd name="connsiteY19" fmla="*/ 1127967 h 1314618"/>
              <a:gd name="connsiteX20" fmla="*/ 674786 w 1245374"/>
              <a:gd name="connsiteY20" fmla="*/ 598512 h 1314618"/>
              <a:gd name="connsiteX21" fmla="*/ 1240392 w 1245374"/>
              <a:gd name="connsiteY21" fmla="*/ 5528 h 1314618"/>
              <a:gd name="connsiteX22" fmla="*/ 1240845 w 1245374"/>
              <a:gd name="connsiteY22" fmla="*/ 9938 h 1314618"/>
              <a:gd name="connsiteX23" fmla="*/ 1245374 w 1245374"/>
              <a:gd name="connsiteY23" fmla="*/ 0 h 131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5374" h="1314618">
                <a:moveTo>
                  <a:pt x="336479" y="160268"/>
                </a:moveTo>
                <a:lnTo>
                  <a:pt x="287835" y="205063"/>
                </a:lnTo>
                <a:cubicBezTo>
                  <a:pt x="190352" y="307264"/>
                  <a:pt x="111479" y="441959"/>
                  <a:pt x="60856" y="599037"/>
                </a:cubicBezTo>
                <a:cubicBezTo>
                  <a:pt x="33685" y="683349"/>
                  <a:pt x="15570" y="771356"/>
                  <a:pt x="6596" y="860463"/>
                </a:cubicBezTo>
                <a:lnTo>
                  <a:pt x="5299" y="886827"/>
                </a:lnTo>
                <a:close/>
                <a:moveTo>
                  <a:pt x="409533" y="0"/>
                </a:moveTo>
                <a:lnTo>
                  <a:pt x="409294" y="525"/>
                </a:lnTo>
                <a:lnTo>
                  <a:pt x="631444" y="525"/>
                </a:lnTo>
                <a:lnTo>
                  <a:pt x="626915" y="10463"/>
                </a:lnTo>
                <a:lnTo>
                  <a:pt x="626462" y="6053"/>
                </a:lnTo>
                <a:cubicBezTo>
                  <a:pt x="532671" y="26380"/>
                  <a:pt x="443922" y="70672"/>
                  <a:pt x="364285" y="134663"/>
                </a:cubicBezTo>
                <a:lnTo>
                  <a:pt x="336480" y="160267"/>
                </a:lnTo>
                <a:lnTo>
                  <a:pt x="5299" y="886828"/>
                </a:lnTo>
                <a:lnTo>
                  <a:pt x="0" y="994625"/>
                </a:lnTo>
                <a:cubicBezTo>
                  <a:pt x="92" y="1039404"/>
                  <a:pt x="2481" y="1084135"/>
                  <a:pt x="7176" y="1128492"/>
                </a:cubicBezTo>
                <a:lnTo>
                  <a:pt x="38108" y="1302215"/>
                </a:lnTo>
                <a:lnTo>
                  <a:pt x="32454" y="1314618"/>
                </a:lnTo>
                <a:lnTo>
                  <a:pt x="646145" y="1314618"/>
                </a:lnTo>
                <a:lnTo>
                  <a:pt x="652039" y="1301690"/>
                </a:lnTo>
                <a:lnTo>
                  <a:pt x="621106" y="1127967"/>
                </a:lnTo>
                <a:cubicBezTo>
                  <a:pt x="602328" y="950538"/>
                  <a:pt x="620444" y="767136"/>
                  <a:pt x="674786" y="598512"/>
                </a:cubicBezTo>
                <a:cubicBezTo>
                  <a:pt x="776031" y="284355"/>
                  <a:pt x="990282" y="59733"/>
                  <a:pt x="1240392" y="5528"/>
                </a:cubicBezTo>
                <a:lnTo>
                  <a:pt x="1240845" y="9938"/>
                </a:lnTo>
                <a:lnTo>
                  <a:pt x="1245374" y="0"/>
                </a:lnTo>
                <a:close/>
              </a:path>
            </a:pathLst>
          </a:custGeom>
          <a:solidFill>
            <a:srgbClr val="FFFFFF">
              <a:alpha val="0"/>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sp>
        <p:nvSpPr>
          <p:cNvPr id="738" name="Freeform: Shape 737">
            <a:extLst>
              <a:ext uri="{FF2B5EF4-FFF2-40B4-BE49-F238E27FC236}">
                <a16:creationId xmlns:a16="http://schemas.microsoft.com/office/drawing/2014/main" id="{9E376ECA-ACB0-49B0-BD94-9E3CD80C7402}"/>
              </a:ext>
            </a:extLst>
          </p:cNvPr>
          <p:cNvSpPr/>
          <p:nvPr/>
        </p:nvSpPr>
        <p:spPr>
          <a:xfrm rot="19860000" flipH="1">
            <a:off x="5611978" y="2588377"/>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9148C8">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744" name="Group 743">
            <a:extLst>
              <a:ext uri="{FF2B5EF4-FFF2-40B4-BE49-F238E27FC236}">
                <a16:creationId xmlns:a16="http://schemas.microsoft.com/office/drawing/2014/main" id="{615BDC3C-250B-4AEB-940A-84E83D2FBAF2}"/>
              </a:ext>
            </a:extLst>
          </p:cNvPr>
          <p:cNvGrpSpPr/>
          <p:nvPr/>
        </p:nvGrpSpPr>
        <p:grpSpPr>
          <a:xfrm>
            <a:off x="2980899" y="3605530"/>
            <a:ext cx="911016" cy="616189"/>
            <a:chOff x="7004259" y="3727450"/>
            <a:chExt cx="911016" cy="616189"/>
          </a:xfrm>
        </p:grpSpPr>
        <p:grpSp>
          <p:nvGrpSpPr>
            <p:cNvPr id="745" name="Group 744">
              <a:extLst>
                <a:ext uri="{FF2B5EF4-FFF2-40B4-BE49-F238E27FC236}">
                  <a16:creationId xmlns:a16="http://schemas.microsoft.com/office/drawing/2014/main" id="{D10D81E9-649A-42D1-B44C-9F00C71CD1E6}"/>
                </a:ext>
              </a:extLst>
            </p:cNvPr>
            <p:cNvGrpSpPr/>
            <p:nvPr/>
          </p:nvGrpSpPr>
          <p:grpSpPr>
            <a:xfrm>
              <a:off x="7004259" y="3727450"/>
              <a:ext cx="555800" cy="458707"/>
              <a:chOff x="7004259" y="3727450"/>
              <a:chExt cx="555800" cy="458707"/>
            </a:xfrm>
          </p:grpSpPr>
          <p:cxnSp>
            <p:nvCxnSpPr>
              <p:cNvPr id="768" name="Straight Arrow Connector 767">
                <a:extLst>
                  <a:ext uri="{FF2B5EF4-FFF2-40B4-BE49-F238E27FC236}">
                    <a16:creationId xmlns:a16="http://schemas.microsoft.com/office/drawing/2014/main" id="{45414EBD-5A84-4809-9E7C-F3735F55FBD8}"/>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9" name="Straight Arrow Connector 768">
                <a:extLst>
                  <a:ext uri="{FF2B5EF4-FFF2-40B4-BE49-F238E27FC236}">
                    <a16:creationId xmlns:a16="http://schemas.microsoft.com/office/drawing/2014/main" id="{5F4C3C66-79A7-42A1-A370-F9063CB6FDEE}"/>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70" name="Straight Arrow Connector 769">
                <a:extLst>
                  <a:ext uri="{FF2B5EF4-FFF2-40B4-BE49-F238E27FC236}">
                    <a16:creationId xmlns:a16="http://schemas.microsoft.com/office/drawing/2014/main" id="{F95CF453-1230-411D-A79B-AD6150CE3B2E}"/>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71" name="Straight Arrow Connector 770">
                <a:extLst>
                  <a:ext uri="{FF2B5EF4-FFF2-40B4-BE49-F238E27FC236}">
                    <a16:creationId xmlns:a16="http://schemas.microsoft.com/office/drawing/2014/main" id="{0AB13733-C133-4812-ACCF-E53AAA7349CC}"/>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46" name="Group 745">
              <a:extLst>
                <a:ext uri="{FF2B5EF4-FFF2-40B4-BE49-F238E27FC236}">
                  <a16:creationId xmlns:a16="http://schemas.microsoft.com/office/drawing/2014/main" id="{41260EF5-6D11-4AD9-95EC-199480A27F64}"/>
                </a:ext>
              </a:extLst>
            </p:cNvPr>
            <p:cNvGrpSpPr/>
            <p:nvPr/>
          </p:nvGrpSpPr>
          <p:grpSpPr>
            <a:xfrm>
              <a:off x="7234939" y="4065905"/>
              <a:ext cx="680336" cy="277734"/>
              <a:chOff x="7234939" y="4065905"/>
              <a:chExt cx="680336" cy="277734"/>
            </a:xfrm>
          </p:grpSpPr>
          <p:cxnSp>
            <p:nvCxnSpPr>
              <p:cNvPr id="764" name="Straight Arrow Connector 763">
                <a:extLst>
                  <a:ext uri="{FF2B5EF4-FFF2-40B4-BE49-F238E27FC236}">
                    <a16:creationId xmlns:a16="http://schemas.microsoft.com/office/drawing/2014/main" id="{94233107-ECDC-48DA-9209-7D687361EE19}"/>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5" name="Straight Arrow Connector 764">
                <a:extLst>
                  <a:ext uri="{FF2B5EF4-FFF2-40B4-BE49-F238E27FC236}">
                    <a16:creationId xmlns:a16="http://schemas.microsoft.com/office/drawing/2014/main" id="{BA38CA87-D9EA-4DD8-9E7F-39FE0F70D73F}"/>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6" name="Straight Arrow Connector 765">
                <a:extLst>
                  <a:ext uri="{FF2B5EF4-FFF2-40B4-BE49-F238E27FC236}">
                    <a16:creationId xmlns:a16="http://schemas.microsoft.com/office/drawing/2014/main" id="{9493A081-2F0F-4D5C-A4EA-373C78CE7D2E}"/>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7" name="Straight Arrow Connector 766">
                <a:extLst>
                  <a:ext uri="{FF2B5EF4-FFF2-40B4-BE49-F238E27FC236}">
                    <a16:creationId xmlns:a16="http://schemas.microsoft.com/office/drawing/2014/main" id="{38F56A3E-2E40-48C6-9388-18C49D80D924}"/>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47" name="Group 746">
              <a:extLst>
                <a:ext uri="{FF2B5EF4-FFF2-40B4-BE49-F238E27FC236}">
                  <a16:creationId xmlns:a16="http://schemas.microsoft.com/office/drawing/2014/main" id="{2F619770-9BA3-4B80-9F33-0ECFC9A5ECAE}"/>
                </a:ext>
              </a:extLst>
            </p:cNvPr>
            <p:cNvGrpSpPr/>
            <p:nvPr/>
          </p:nvGrpSpPr>
          <p:grpSpPr>
            <a:xfrm>
              <a:off x="7196839" y="3847465"/>
              <a:ext cx="604136" cy="414894"/>
              <a:chOff x="7196839" y="3847465"/>
              <a:chExt cx="604136" cy="414894"/>
            </a:xfrm>
          </p:grpSpPr>
          <p:cxnSp>
            <p:nvCxnSpPr>
              <p:cNvPr id="760" name="Straight Arrow Connector 759">
                <a:extLst>
                  <a:ext uri="{FF2B5EF4-FFF2-40B4-BE49-F238E27FC236}">
                    <a16:creationId xmlns:a16="http://schemas.microsoft.com/office/drawing/2014/main" id="{B9E64A89-BF7F-4F43-BB79-A2039581509C}"/>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1" name="Straight Arrow Connector 760">
                <a:extLst>
                  <a:ext uri="{FF2B5EF4-FFF2-40B4-BE49-F238E27FC236}">
                    <a16:creationId xmlns:a16="http://schemas.microsoft.com/office/drawing/2014/main" id="{B3E6AE2A-C403-4DB6-8C14-AE598C55CD62}"/>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2" name="Straight Arrow Connector 761">
                <a:extLst>
                  <a:ext uri="{FF2B5EF4-FFF2-40B4-BE49-F238E27FC236}">
                    <a16:creationId xmlns:a16="http://schemas.microsoft.com/office/drawing/2014/main" id="{7CDB0973-8E82-4D55-B558-11E8B1989C93}"/>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3" name="Straight Arrow Connector 762">
                <a:extLst>
                  <a:ext uri="{FF2B5EF4-FFF2-40B4-BE49-F238E27FC236}">
                    <a16:creationId xmlns:a16="http://schemas.microsoft.com/office/drawing/2014/main" id="{D488F983-BE73-461C-BF61-32F790728ECB}"/>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49" name="Group 748">
              <a:extLst>
                <a:ext uri="{FF2B5EF4-FFF2-40B4-BE49-F238E27FC236}">
                  <a16:creationId xmlns:a16="http://schemas.microsoft.com/office/drawing/2014/main" id="{27776BB1-C34E-440B-9A2F-42E817E1E062}"/>
                </a:ext>
              </a:extLst>
            </p:cNvPr>
            <p:cNvGrpSpPr/>
            <p:nvPr/>
          </p:nvGrpSpPr>
          <p:grpSpPr>
            <a:xfrm>
              <a:off x="7148579" y="3754755"/>
              <a:ext cx="524126" cy="464424"/>
              <a:chOff x="7148579" y="3754755"/>
              <a:chExt cx="524126" cy="464424"/>
            </a:xfrm>
          </p:grpSpPr>
          <p:cxnSp>
            <p:nvCxnSpPr>
              <p:cNvPr id="756" name="Straight Arrow Connector 755">
                <a:extLst>
                  <a:ext uri="{FF2B5EF4-FFF2-40B4-BE49-F238E27FC236}">
                    <a16:creationId xmlns:a16="http://schemas.microsoft.com/office/drawing/2014/main" id="{6D11698A-F09D-4BFA-954A-A9D7FA1C61E1}"/>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57" name="Straight Arrow Connector 756">
                <a:extLst>
                  <a:ext uri="{FF2B5EF4-FFF2-40B4-BE49-F238E27FC236}">
                    <a16:creationId xmlns:a16="http://schemas.microsoft.com/office/drawing/2014/main" id="{A7120E93-F5EA-4498-99F0-D44628D8CF41}"/>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58" name="Straight Arrow Connector 757">
                <a:extLst>
                  <a:ext uri="{FF2B5EF4-FFF2-40B4-BE49-F238E27FC236}">
                    <a16:creationId xmlns:a16="http://schemas.microsoft.com/office/drawing/2014/main" id="{CF8CC692-EE5A-4838-838F-18C13079876E}"/>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59" name="Straight Arrow Connector 758">
                <a:extLst>
                  <a:ext uri="{FF2B5EF4-FFF2-40B4-BE49-F238E27FC236}">
                    <a16:creationId xmlns:a16="http://schemas.microsoft.com/office/drawing/2014/main" id="{D739CA58-4D55-4F14-8D4E-5F44E32BE77B}"/>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1" name="Group 750">
              <a:extLst>
                <a:ext uri="{FF2B5EF4-FFF2-40B4-BE49-F238E27FC236}">
                  <a16:creationId xmlns:a16="http://schemas.microsoft.com/office/drawing/2014/main" id="{ADF2B118-A8F9-4A23-B906-651FFFA4691B}"/>
                </a:ext>
              </a:extLst>
            </p:cNvPr>
            <p:cNvGrpSpPr/>
            <p:nvPr/>
          </p:nvGrpSpPr>
          <p:grpSpPr>
            <a:xfrm>
              <a:off x="7227319" y="3965575"/>
              <a:ext cx="661286" cy="342504"/>
              <a:chOff x="7227319" y="3965575"/>
              <a:chExt cx="661286" cy="342504"/>
            </a:xfrm>
          </p:grpSpPr>
          <p:cxnSp>
            <p:nvCxnSpPr>
              <p:cNvPr id="752" name="Straight Arrow Connector 751">
                <a:extLst>
                  <a:ext uri="{FF2B5EF4-FFF2-40B4-BE49-F238E27FC236}">
                    <a16:creationId xmlns:a16="http://schemas.microsoft.com/office/drawing/2014/main" id="{2BF0DF72-8B59-4164-8E49-B8F7C7D249DA}"/>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53" name="Straight Arrow Connector 752">
                <a:extLst>
                  <a:ext uri="{FF2B5EF4-FFF2-40B4-BE49-F238E27FC236}">
                    <a16:creationId xmlns:a16="http://schemas.microsoft.com/office/drawing/2014/main" id="{CF37F05C-D090-4B0A-8765-ADB08F1A82F9}"/>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54" name="Straight Arrow Connector 753">
                <a:extLst>
                  <a:ext uri="{FF2B5EF4-FFF2-40B4-BE49-F238E27FC236}">
                    <a16:creationId xmlns:a16="http://schemas.microsoft.com/office/drawing/2014/main" id="{F1064833-01DC-4828-A4D7-89770B40A49A}"/>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55" name="Straight Arrow Connector 754">
                <a:extLst>
                  <a:ext uri="{FF2B5EF4-FFF2-40B4-BE49-F238E27FC236}">
                    <a16:creationId xmlns:a16="http://schemas.microsoft.com/office/drawing/2014/main" id="{127F3F15-4B22-466E-836F-9500A6FCCA22}"/>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772" name="!!D1">
            <a:extLst>
              <a:ext uri="{FF2B5EF4-FFF2-40B4-BE49-F238E27FC236}">
                <a16:creationId xmlns:a16="http://schemas.microsoft.com/office/drawing/2014/main" id="{6570EC6F-073C-4513-AD36-CDB161389BB6}"/>
              </a:ext>
            </a:extLst>
          </p:cNvPr>
          <p:cNvSpPr/>
          <p:nvPr/>
        </p:nvSpPr>
        <p:spPr>
          <a:xfrm rot="19860000" flipH="1">
            <a:off x="3031484" y="3628806"/>
            <a:ext cx="835839" cy="537831"/>
          </a:xfrm>
          <a:custGeom>
            <a:avLst/>
            <a:gdLst>
              <a:gd name="connsiteX0" fmla="*/ 182293 w 835839"/>
              <a:gd name="connsiteY0" fmla="*/ 30202 h 537831"/>
              <a:gd name="connsiteX1" fmla="*/ 24829 w 835839"/>
              <a:gd name="connsiteY1" fmla="*/ 243025 h 537831"/>
              <a:gd name="connsiteX2" fmla="*/ 2929 w 835839"/>
              <a:gd name="connsiteY2" fmla="*/ 459036 h 537831"/>
              <a:gd name="connsiteX3" fmla="*/ 15549 w 835839"/>
              <a:gd name="connsiteY3" fmla="*/ 529913 h 537831"/>
              <a:gd name="connsiteX4" fmla="*/ 13144 w 835839"/>
              <a:gd name="connsiteY4" fmla="*/ 535187 h 537831"/>
              <a:gd name="connsiteX5" fmla="*/ 10925 w 835839"/>
              <a:gd name="connsiteY5" fmla="*/ 535187 h 537831"/>
              <a:gd name="connsiteX6" fmla="*/ 11795 w 835839"/>
              <a:gd name="connsiteY6" fmla="*/ 536756 h 537831"/>
              <a:gd name="connsiteX7" fmla="*/ 109851 w 835839"/>
              <a:gd name="connsiteY7" fmla="*/ 536756 h 537831"/>
              <a:gd name="connsiteX8" fmla="*/ 110038 w 835839"/>
              <a:gd name="connsiteY8" fmla="*/ 536347 h 537831"/>
              <a:gd name="connsiteX9" fmla="*/ 204175 w 835839"/>
              <a:gd name="connsiteY9" fmla="*/ 536347 h 537831"/>
              <a:gd name="connsiteX10" fmla="*/ 204178 w 835839"/>
              <a:gd name="connsiteY10" fmla="*/ 537831 h 537831"/>
              <a:gd name="connsiteX11" fmla="*/ 223706 w 835839"/>
              <a:gd name="connsiteY11" fmla="*/ 537831 h 537831"/>
              <a:gd name="connsiteX12" fmla="*/ 223959 w 835839"/>
              <a:gd name="connsiteY12" fmla="*/ 537275 h 537831"/>
              <a:gd name="connsiteX13" fmla="*/ 378290 w 835839"/>
              <a:gd name="connsiteY13" fmla="*/ 537275 h 537831"/>
              <a:gd name="connsiteX14" fmla="*/ 378291 w 835839"/>
              <a:gd name="connsiteY14" fmla="*/ 537589 h 537831"/>
              <a:gd name="connsiteX15" fmla="*/ 397819 w 835839"/>
              <a:gd name="connsiteY15" fmla="*/ 537589 h 537831"/>
              <a:gd name="connsiteX16" fmla="*/ 397962 w 835839"/>
              <a:gd name="connsiteY16" fmla="*/ 537275 h 537831"/>
              <a:gd name="connsiteX17" fmla="*/ 417248 w 835839"/>
              <a:gd name="connsiteY17" fmla="*/ 537275 h 537831"/>
              <a:gd name="connsiteX18" fmla="*/ 417358 w 835839"/>
              <a:gd name="connsiteY18" fmla="*/ 537033 h 537831"/>
              <a:gd name="connsiteX19" fmla="*/ 591361 w 835839"/>
              <a:gd name="connsiteY19" fmla="*/ 537033 h 537831"/>
              <a:gd name="connsiteX20" fmla="*/ 593766 w 835839"/>
              <a:gd name="connsiteY20" fmla="*/ 531759 h 537831"/>
              <a:gd name="connsiteX21" fmla="*/ 581146 w 835839"/>
              <a:gd name="connsiteY21" fmla="*/ 460882 h 537831"/>
              <a:gd name="connsiteX22" fmla="*/ 603046 w 835839"/>
              <a:gd name="connsiteY22" fmla="*/ 244871 h 537831"/>
              <a:gd name="connsiteX23" fmla="*/ 833807 w 835839"/>
              <a:gd name="connsiteY23" fmla="*/ 2941 h 537831"/>
              <a:gd name="connsiteX24" fmla="*/ 833991 w 835839"/>
              <a:gd name="connsiteY24" fmla="*/ 4741 h 537831"/>
              <a:gd name="connsiteX25" fmla="*/ 835839 w 835839"/>
              <a:gd name="connsiteY25" fmla="*/ 686 h 537831"/>
              <a:gd name="connsiteX26" fmla="*/ 505356 w 835839"/>
              <a:gd name="connsiteY26" fmla="*/ 686 h 537831"/>
              <a:gd name="connsiteX27" fmla="*/ 505197 w 835839"/>
              <a:gd name="connsiteY27" fmla="*/ 928 h 537831"/>
              <a:gd name="connsiteX28" fmla="*/ 462581 w 835839"/>
              <a:gd name="connsiteY28" fmla="*/ 928 h 537831"/>
              <a:gd name="connsiteX29" fmla="*/ 463004 w 835839"/>
              <a:gd name="connsiteY29" fmla="*/ 0 h 537831"/>
              <a:gd name="connsiteX30" fmla="*/ 257093 w 835839"/>
              <a:gd name="connsiteY30" fmla="*/ 0 h 537831"/>
              <a:gd name="connsiteX31" fmla="*/ 255774 w 835839"/>
              <a:gd name="connsiteY31" fmla="*/ 2895 h 537831"/>
              <a:gd name="connsiteX32" fmla="*/ 255590 w 835839"/>
              <a:gd name="connsiteY32" fmla="*/ 1095 h 537831"/>
              <a:gd name="connsiteX33" fmla="*/ 182293 w 835839"/>
              <a:gd name="connsiteY33" fmla="*/ 30202 h 53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35839" h="537831">
                <a:moveTo>
                  <a:pt x="182293" y="30202"/>
                </a:moveTo>
                <a:cubicBezTo>
                  <a:pt x="112723" y="71314"/>
                  <a:pt x="55809" y="146896"/>
                  <a:pt x="24829" y="243025"/>
                </a:cubicBezTo>
                <a:cubicBezTo>
                  <a:pt x="2659" y="311822"/>
                  <a:pt x="-4732" y="386647"/>
                  <a:pt x="2929" y="459036"/>
                </a:cubicBezTo>
                <a:lnTo>
                  <a:pt x="15549" y="529913"/>
                </a:lnTo>
                <a:lnTo>
                  <a:pt x="13144" y="535187"/>
                </a:lnTo>
                <a:lnTo>
                  <a:pt x="10925" y="535187"/>
                </a:lnTo>
                <a:lnTo>
                  <a:pt x="11795" y="536756"/>
                </a:lnTo>
                <a:lnTo>
                  <a:pt x="109851" y="536756"/>
                </a:lnTo>
                <a:lnTo>
                  <a:pt x="110038" y="536347"/>
                </a:lnTo>
                <a:lnTo>
                  <a:pt x="204175" y="536347"/>
                </a:lnTo>
                <a:lnTo>
                  <a:pt x="204178" y="537831"/>
                </a:lnTo>
                <a:lnTo>
                  <a:pt x="223706" y="537831"/>
                </a:lnTo>
                <a:lnTo>
                  <a:pt x="223959" y="537275"/>
                </a:lnTo>
                <a:lnTo>
                  <a:pt x="378290" y="537275"/>
                </a:lnTo>
                <a:lnTo>
                  <a:pt x="378291" y="537589"/>
                </a:lnTo>
                <a:lnTo>
                  <a:pt x="397819" y="537589"/>
                </a:lnTo>
                <a:lnTo>
                  <a:pt x="397962" y="537275"/>
                </a:lnTo>
                <a:lnTo>
                  <a:pt x="417248" y="537275"/>
                </a:lnTo>
                <a:lnTo>
                  <a:pt x="417358" y="537033"/>
                </a:lnTo>
                <a:lnTo>
                  <a:pt x="591361" y="537033"/>
                </a:lnTo>
                <a:lnTo>
                  <a:pt x="593766" y="531759"/>
                </a:lnTo>
                <a:lnTo>
                  <a:pt x="581146" y="460882"/>
                </a:lnTo>
                <a:cubicBezTo>
                  <a:pt x="573485" y="388493"/>
                  <a:pt x="580876" y="313668"/>
                  <a:pt x="603046" y="244871"/>
                </a:cubicBezTo>
                <a:cubicBezTo>
                  <a:pt x="644353" y="116699"/>
                  <a:pt x="731765" y="25056"/>
                  <a:pt x="833807" y="2941"/>
                </a:cubicBezTo>
                <a:lnTo>
                  <a:pt x="833991" y="4741"/>
                </a:lnTo>
                <a:lnTo>
                  <a:pt x="835839" y="686"/>
                </a:lnTo>
                <a:lnTo>
                  <a:pt x="505356" y="686"/>
                </a:lnTo>
                <a:lnTo>
                  <a:pt x="505197" y="928"/>
                </a:lnTo>
                <a:lnTo>
                  <a:pt x="462581" y="928"/>
                </a:lnTo>
                <a:lnTo>
                  <a:pt x="463004" y="0"/>
                </a:lnTo>
                <a:lnTo>
                  <a:pt x="257093" y="0"/>
                </a:lnTo>
                <a:lnTo>
                  <a:pt x="255774" y="2895"/>
                </a:lnTo>
                <a:lnTo>
                  <a:pt x="255590" y="1095"/>
                </a:lnTo>
                <a:cubicBezTo>
                  <a:pt x="230079" y="6624"/>
                  <a:pt x="205483" y="16498"/>
                  <a:pt x="182293" y="30202"/>
                </a:cubicBezTo>
                <a:close/>
              </a:path>
            </a:pathLst>
          </a:custGeom>
          <a:solidFill>
            <a:srgbClr val="4484C4">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773" name="Group 772">
            <a:extLst>
              <a:ext uri="{FF2B5EF4-FFF2-40B4-BE49-F238E27FC236}">
                <a16:creationId xmlns:a16="http://schemas.microsoft.com/office/drawing/2014/main" id="{A66D43D5-1577-4D53-B595-0D630A4328DC}"/>
              </a:ext>
            </a:extLst>
          </p:cNvPr>
          <p:cNvGrpSpPr/>
          <p:nvPr/>
        </p:nvGrpSpPr>
        <p:grpSpPr>
          <a:xfrm>
            <a:off x="2911049" y="3399155"/>
            <a:ext cx="1202481" cy="805418"/>
            <a:chOff x="6934409" y="3521075"/>
            <a:chExt cx="1202481" cy="805418"/>
          </a:xfrm>
        </p:grpSpPr>
        <p:grpSp>
          <p:nvGrpSpPr>
            <p:cNvPr id="774" name="Group 773">
              <a:extLst>
                <a:ext uri="{FF2B5EF4-FFF2-40B4-BE49-F238E27FC236}">
                  <a16:creationId xmlns:a16="http://schemas.microsoft.com/office/drawing/2014/main" id="{0180591C-915A-46D5-A5E5-0EAAC2671CA0}"/>
                </a:ext>
              </a:extLst>
            </p:cNvPr>
            <p:cNvGrpSpPr/>
            <p:nvPr/>
          </p:nvGrpSpPr>
          <p:grpSpPr>
            <a:xfrm>
              <a:off x="6934409" y="3521075"/>
              <a:ext cx="555800" cy="458707"/>
              <a:chOff x="6934409" y="3521075"/>
              <a:chExt cx="555800" cy="458707"/>
            </a:xfrm>
          </p:grpSpPr>
          <p:cxnSp>
            <p:nvCxnSpPr>
              <p:cNvPr id="934" name="Straight Arrow Connector 933">
                <a:extLst>
                  <a:ext uri="{FF2B5EF4-FFF2-40B4-BE49-F238E27FC236}">
                    <a16:creationId xmlns:a16="http://schemas.microsoft.com/office/drawing/2014/main" id="{D985EF12-C0E6-47E9-B51A-50F5DB9B6006}"/>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5" name="Straight Arrow Connector 934">
                <a:extLst>
                  <a:ext uri="{FF2B5EF4-FFF2-40B4-BE49-F238E27FC236}">
                    <a16:creationId xmlns:a16="http://schemas.microsoft.com/office/drawing/2014/main" id="{A58F43FA-99B0-44A7-9467-B4F1F6CA0B4B}"/>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6" name="Straight Arrow Connector 935">
                <a:extLst>
                  <a:ext uri="{FF2B5EF4-FFF2-40B4-BE49-F238E27FC236}">
                    <a16:creationId xmlns:a16="http://schemas.microsoft.com/office/drawing/2014/main" id="{DFC8B2E0-1DE6-4B5B-9F3C-CB33F74DEEB7}"/>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7" name="Straight Arrow Connector 936">
                <a:extLst>
                  <a:ext uri="{FF2B5EF4-FFF2-40B4-BE49-F238E27FC236}">
                    <a16:creationId xmlns:a16="http://schemas.microsoft.com/office/drawing/2014/main" id="{1DC0A2F2-D210-40B5-AC8A-E4840432E28F}"/>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75" name="Group 774">
              <a:extLst>
                <a:ext uri="{FF2B5EF4-FFF2-40B4-BE49-F238E27FC236}">
                  <a16:creationId xmlns:a16="http://schemas.microsoft.com/office/drawing/2014/main" id="{BB3E26C9-37DC-48A8-BC57-C14A9FBBC6C8}"/>
                </a:ext>
              </a:extLst>
            </p:cNvPr>
            <p:cNvGrpSpPr/>
            <p:nvPr/>
          </p:nvGrpSpPr>
          <p:grpSpPr>
            <a:xfrm>
              <a:off x="7456554" y="4048760"/>
              <a:ext cx="680336" cy="277733"/>
              <a:chOff x="7456554" y="4048760"/>
              <a:chExt cx="680336" cy="277733"/>
            </a:xfrm>
          </p:grpSpPr>
          <p:cxnSp>
            <p:nvCxnSpPr>
              <p:cNvPr id="930" name="Straight Arrow Connector 929">
                <a:extLst>
                  <a:ext uri="{FF2B5EF4-FFF2-40B4-BE49-F238E27FC236}">
                    <a16:creationId xmlns:a16="http://schemas.microsoft.com/office/drawing/2014/main" id="{48772A1B-1EC6-43B8-96DE-CEB423A0E5B0}"/>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1" name="Straight Arrow Connector 930">
                <a:extLst>
                  <a:ext uri="{FF2B5EF4-FFF2-40B4-BE49-F238E27FC236}">
                    <a16:creationId xmlns:a16="http://schemas.microsoft.com/office/drawing/2014/main" id="{B563CF49-669C-47A1-888F-EFC2BE734722}"/>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2" name="Straight Arrow Connector 931">
                <a:extLst>
                  <a:ext uri="{FF2B5EF4-FFF2-40B4-BE49-F238E27FC236}">
                    <a16:creationId xmlns:a16="http://schemas.microsoft.com/office/drawing/2014/main" id="{1F75E0D8-9883-4216-AD64-58896CF79172}"/>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3" name="Straight Arrow Connector 932">
                <a:extLst>
                  <a:ext uri="{FF2B5EF4-FFF2-40B4-BE49-F238E27FC236}">
                    <a16:creationId xmlns:a16="http://schemas.microsoft.com/office/drawing/2014/main" id="{02CA6888-4E43-452B-861A-6B794EF37AC8}"/>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76" name="Group 775">
              <a:extLst>
                <a:ext uri="{FF2B5EF4-FFF2-40B4-BE49-F238E27FC236}">
                  <a16:creationId xmlns:a16="http://schemas.microsoft.com/office/drawing/2014/main" id="{E6B3F68B-EBE2-4B92-8B6C-FD868BA0E1FF}"/>
                </a:ext>
              </a:extLst>
            </p:cNvPr>
            <p:cNvGrpSpPr/>
            <p:nvPr/>
          </p:nvGrpSpPr>
          <p:grpSpPr>
            <a:xfrm>
              <a:off x="7316219" y="3686175"/>
              <a:ext cx="604136" cy="414894"/>
              <a:chOff x="7316219" y="3686175"/>
              <a:chExt cx="604136" cy="414894"/>
            </a:xfrm>
          </p:grpSpPr>
          <p:cxnSp>
            <p:nvCxnSpPr>
              <p:cNvPr id="925" name="Straight Arrow Connector 924">
                <a:extLst>
                  <a:ext uri="{FF2B5EF4-FFF2-40B4-BE49-F238E27FC236}">
                    <a16:creationId xmlns:a16="http://schemas.microsoft.com/office/drawing/2014/main" id="{87A8DAA6-BA44-4953-BDE8-E05D1E69D6BD}"/>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27" name="Straight Arrow Connector 926">
                <a:extLst>
                  <a:ext uri="{FF2B5EF4-FFF2-40B4-BE49-F238E27FC236}">
                    <a16:creationId xmlns:a16="http://schemas.microsoft.com/office/drawing/2014/main" id="{CCE400EB-E695-4713-8410-0911873351D1}"/>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28" name="Straight Arrow Connector 927">
                <a:extLst>
                  <a:ext uri="{FF2B5EF4-FFF2-40B4-BE49-F238E27FC236}">
                    <a16:creationId xmlns:a16="http://schemas.microsoft.com/office/drawing/2014/main" id="{F542E183-2F4B-4D9B-B46B-2E12C6E00D4A}"/>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29" name="Straight Arrow Connector 928">
                <a:extLst>
                  <a:ext uri="{FF2B5EF4-FFF2-40B4-BE49-F238E27FC236}">
                    <a16:creationId xmlns:a16="http://schemas.microsoft.com/office/drawing/2014/main" id="{06AA0FD2-B08B-424B-8DF1-86A13616E23F}"/>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77" name="Group 776">
              <a:extLst>
                <a:ext uri="{FF2B5EF4-FFF2-40B4-BE49-F238E27FC236}">
                  <a16:creationId xmlns:a16="http://schemas.microsoft.com/office/drawing/2014/main" id="{11B141EE-395E-4ED4-AB56-1FFE61680EC9}"/>
                </a:ext>
              </a:extLst>
            </p:cNvPr>
            <p:cNvGrpSpPr/>
            <p:nvPr/>
          </p:nvGrpSpPr>
          <p:grpSpPr>
            <a:xfrm>
              <a:off x="7187314" y="3540760"/>
              <a:ext cx="524126" cy="464424"/>
              <a:chOff x="7187314" y="3540760"/>
              <a:chExt cx="524126" cy="464424"/>
            </a:xfrm>
          </p:grpSpPr>
          <p:cxnSp>
            <p:nvCxnSpPr>
              <p:cNvPr id="919" name="Straight Arrow Connector 918">
                <a:extLst>
                  <a:ext uri="{FF2B5EF4-FFF2-40B4-BE49-F238E27FC236}">
                    <a16:creationId xmlns:a16="http://schemas.microsoft.com/office/drawing/2014/main" id="{DF439EEF-2DF5-4459-94EE-27C82D781580}"/>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20" name="Straight Arrow Connector 919">
                <a:extLst>
                  <a:ext uri="{FF2B5EF4-FFF2-40B4-BE49-F238E27FC236}">
                    <a16:creationId xmlns:a16="http://schemas.microsoft.com/office/drawing/2014/main" id="{C4A43C0B-AA73-4A61-97D4-CCBA80C65354}"/>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22" name="Straight Arrow Connector 921">
                <a:extLst>
                  <a:ext uri="{FF2B5EF4-FFF2-40B4-BE49-F238E27FC236}">
                    <a16:creationId xmlns:a16="http://schemas.microsoft.com/office/drawing/2014/main" id="{7DC61929-F852-4221-A013-D207F5BAE8C1}"/>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23" name="Straight Arrow Connector 922">
                <a:extLst>
                  <a:ext uri="{FF2B5EF4-FFF2-40B4-BE49-F238E27FC236}">
                    <a16:creationId xmlns:a16="http://schemas.microsoft.com/office/drawing/2014/main" id="{3B24C386-7354-4BAE-9111-B93EBE22566F}"/>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14" name="Group 913">
              <a:extLst>
                <a:ext uri="{FF2B5EF4-FFF2-40B4-BE49-F238E27FC236}">
                  <a16:creationId xmlns:a16="http://schemas.microsoft.com/office/drawing/2014/main" id="{9C80ADF6-2D86-4E26-B851-679B2796F76B}"/>
                </a:ext>
              </a:extLst>
            </p:cNvPr>
            <p:cNvGrpSpPr/>
            <p:nvPr/>
          </p:nvGrpSpPr>
          <p:grpSpPr>
            <a:xfrm>
              <a:off x="7398769" y="3885565"/>
              <a:ext cx="661286" cy="342504"/>
              <a:chOff x="7398769" y="3885565"/>
              <a:chExt cx="661286" cy="342504"/>
            </a:xfrm>
          </p:grpSpPr>
          <p:cxnSp>
            <p:nvCxnSpPr>
              <p:cNvPr id="915" name="Straight Arrow Connector 914">
                <a:extLst>
                  <a:ext uri="{FF2B5EF4-FFF2-40B4-BE49-F238E27FC236}">
                    <a16:creationId xmlns:a16="http://schemas.microsoft.com/office/drawing/2014/main" id="{99386548-7CFA-4142-B8C3-ABC7B656B7BF}"/>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16" name="Straight Arrow Connector 915">
                <a:extLst>
                  <a:ext uri="{FF2B5EF4-FFF2-40B4-BE49-F238E27FC236}">
                    <a16:creationId xmlns:a16="http://schemas.microsoft.com/office/drawing/2014/main" id="{064B08FB-00EB-4504-ADE9-BBF019B88E00}"/>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17" name="Straight Arrow Connector 916">
                <a:extLst>
                  <a:ext uri="{FF2B5EF4-FFF2-40B4-BE49-F238E27FC236}">
                    <a16:creationId xmlns:a16="http://schemas.microsoft.com/office/drawing/2014/main" id="{4BF44254-B18A-4FAC-BC07-3EBC9B923C15}"/>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18" name="Straight Arrow Connector 917">
                <a:extLst>
                  <a:ext uri="{FF2B5EF4-FFF2-40B4-BE49-F238E27FC236}">
                    <a16:creationId xmlns:a16="http://schemas.microsoft.com/office/drawing/2014/main" id="{BF322F43-6C49-4041-A1E9-5A8E22F04584}"/>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938" name="!!C1">
            <a:extLst>
              <a:ext uri="{FF2B5EF4-FFF2-40B4-BE49-F238E27FC236}">
                <a16:creationId xmlns:a16="http://schemas.microsoft.com/office/drawing/2014/main" id="{80D470AD-E043-4D11-B5D2-B1EFFEA7F7E9}"/>
              </a:ext>
            </a:extLst>
          </p:cNvPr>
          <p:cNvSpPr/>
          <p:nvPr/>
        </p:nvSpPr>
        <p:spPr>
          <a:xfrm rot="19860000" flipH="1">
            <a:off x="3045325" y="3355984"/>
            <a:ext cx="991560" cy="8835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449CC4">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939" name="Group 938">
            <a:extLst>
              <a:ext uri="{FF2B5EF4-FFF2-40B4-BE49-F238E27FC236}">
                <a16:creationId xmlns:a16="http://schemas.microsoft.com/office/drawing/2014/main" id="{6FEF3C41-4431-4D60-A596-FD7C9522F5CE}"/>
              </a:ext>
            </a:extLst>
          </p:cNvPr>
          <p:cNvGrpSpPr/>
          <p:nvPr/>
        </p:nvGrpSpPr>
        <p:grpSpPr>
          <a:xfrm>
            <a:off x="2838024" y="3185795"/>
            <a:ext cx="1504106" cy="1003538"/>
            <a:chOff x="6861384" y="3307715"/>
            <a:chExt cx="1504106" cy="1003538"/>
          </a:xfrm>
        </p:grpSpPr>
        <p:grpSp>
          <p:nvGrpSpPr>
            <p:cNvPr id="940" name="Group 939">
              <a:extLst>
                <a:ext uri="{FF2B5EF4-FFF2-40B4-BE49-F238E27FC236}">
                  <a16:creationId xmlns:a16="http://schemas.microsoft.com/office/drawing/2014/main" id="{B9505776-A43F-4145-B30F-5EFADCB8D93B}"/>
                </a:ext>
              </a:extLst>
            </p:cNvPr>
            <p:cNvGrpSpPr/>
            <p:nvPr/>
          </p:nvGrpSpPr>
          <p:grpSpPr>
            <a:xfrm>
              <a:off x="6861384" y="3307715"/>
              <a:ext cx="555800" cy="458707"/>
              <a:chOff x="6861384" y="3307715"/>
              <a:chExt cx="555800" cy="458707"/>
            </a:xfrm>
          </p:grpSpPr>
          <p:cxnSp>
            <p:nvCxnSpPr>
              <p:cNvPr id="962" name="Straight Arrow Connector 961">
                <a:extLst>
                  <a:ext uri="{FF2B5EF4-FFF2-40B4-BE49-F238E27FC236}">
                    <a16:creationId xmlns:a16="http://schemas.microsoft.com/office/drawing/2014/main" id="{7669308D-10A3-4D97-A1D6-4A3AD1036BC6}"/>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3" name="Straight Arrow Connector 962">
                <a:extLst>
                  <a:ext uri="{FF2B5EF4-FFF2-40B4-BE49-F238E27FC236}">
                    <a16:creationId xmlns:a16="http://schemas.microsoft.com/office/drawing/2014/main" id="{3549B6BA-3845-497D-8F40-D524C21A835C}"/>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4" name="Straight Arrow Connector 963">
                <a:extLst>
                  <a:ext uri="{FF2B5EF4-FFF2-40B4-BE49-F238E27FC236}">
                    <a16:creationId xmlns:a16="http://schemas.microsoft.com/office/drawing/2014/main" id="{026F5B25-ED32-4E04-8A4C-32B5C5F38B8A}"/>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5" name="Straight Arrow Connector 964">
                <a:extLst>
                  <a:ext uri="{FF2B5EF4-FFF2-40B4-BE49-F238E27FC236}">
                    <a16:creationId xmlns:a16="http://schemas.microsoft.com/office/drawing/2014/main" id="{7300CAC0-091B-4378-8C8F-B93F1A16E828}"/>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1" name="Group 940">
              <a:extLst>
                <a:ext uri="{FF2B5EF4-FFF2-40B4-BE49-F238E27FC236}">
                  <a16:creationId xmlns:a16="http://schemas.microsoft.com/office/drawing/2014/main" id="{4BA6DE93-72A3-432B-B7EE-F5458942A72B}"/>
                </a:ext>
              </a:extLst>
            </p:cNvPr>
            <p:cNvGrpSpPr/>
            <p:nvPr/>
          </p:nvGrpSpPr>
          <p:grpSpPr>
            <a:xfrm>
              <a:off x="7685154" y="4033520"/>
              <a:ext cx="680336" cy="277733"/>
              <a:chOff x="7685154" y="4033520"/>
              <a:chExt cx="680336" cy="277733"/>
            </a:xfrm>
          </p:grpSpPr>
          <p:cxnSp>
            <p:nvCxnSpPr>
              <p:cNvPr id="957" name="Straight Arrow Connector 956">
                <a:extLst>
                  <a:ext uri="{FF2B5EF4-FFF2-40B4-BE49-F238E27FC236}">
                    <a16:creationId xmlns:a16="http://schemas.microsoft.com/office/drawing/2014/main" id="{2DFF42AF-C785-4509-A0F5-2111E8F74D16}"/>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8" name="Straight Arrow Connector 957">
                <a:extLst>
                  <a:ext uri="{FF2B5EF4-FFF2-40B4-BE49-F238E27FC236}">
                    <a16:creationId xmlns:a16="http://schemas.microsoft.com/office/drawing/2014/main" id="{C9EDB746-A6FD-452F-B292-9B83007137AB}"/>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9" name="Straight Arrow Connector 958">
                <a:extLst>
                  <a:ext uri="{FF2B5EF4-FFF2-40B4-BE49-F238E27FC236}">
                    <a16:creationId xmlns:a16="http://schemas.microsoft.com/office/drawing/2014/main" id="{B57C0768-2D6E-4848-BE29-F58FCA932DFD}"/>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0" name="Straight Arrow Connector 959">
                <a:extLst>
                  <a:ext uri="{FF2B5EF4-FFF2-40B4-BE49-F238E27FC236}">
                    <a16:creationId xmlns:a16="http://schemas.microsoft.com/office/drawing/2014/main" id="{1150A344-23D0-4B48-8B15-B5E269606925}"/>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2" name="Group 941">
              <a:extLst>
                <a:ext uri="{FF2B5EF4-FFF2-40B4-BE49-F238E27FC236}">
                  <a16:creationId xmlns:a16="http://schemas.microsoft.com/office/drawing/2014/main" id="{CE97DD74-75C4-4C96-8E2F-20978C52AF8E}"/>
                </a:ext>
              </a:extLst>
            </p:cNvPr>
            <p:cNvGrpSpPr/>
            <p:nvPr/>
          </p:nvGrpSpPr>
          <p:grpSpPr>
            <a:xfrm>
              <a:off x="7445124" y="3519170"/>
              <a:ext cx="604136" cy="414894"/>
              <a:chOff x="7445124" y="3519170"/>
              <a:chExt cx="604136" cy="414894"/>
            </a:xfrm>
          </p:grpSpPr>
          <p:cxnSp>
            <p:nvCxnSpPr>
              <p:cNvPr id="953" name="Straight Arrow Connector 952">
                <a:extLst>
                  <a:ext uri="{FF2B5EF4-FFF2-40B4-BE49-F238E27FC236}">
                    <a16:creationId xmlns:a16="http://schemas.microsoft.com/office/drawing/2014/main" id="{1983C2F4-75A3-48F5-930F-E161EE65B07C}"/>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4" name="Straight Arrow Connector 953">
                <a:extLst>
                  <a:ext uri="{FF2B5EF4-FFF2-40B4-BE49-F238E27FC236}">
                    <a16:creationId xmlns:a16="http://schemas.microsoft.com/office/drawing/2014/main" id="{3B6841DD-1422-410D-AFEF-83725B2F05C6}"/>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5" name="Straight Arrow Connector 954">
                <a:extLst>
                  <a:ext uri="{FF2B5EF4-FFF2-40B4-BE49-F238E27FC236}">
                    <a16:creationId xmlns:a16="http://schemas.microsoft.com/office/drawing/2014/main" id="{6D187C27-0B77-44CB-856B-C2B71F6894C7}"/>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6" name="Straight Arrow Connector 955">
                <a:extLst>
                  <a:ext uri="{FF2B5EF4-FFF2-40B4-BE49-F238E27FC236}">
                    <a16:creationId xmlns:a16="http://schemas.microsoft.com/office/drawing/2014/main" id="{3D6859F1-711D-4466-8F53-9772C13FB211}"/>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3" name="Group 942">
              <a:extLst>
                <a:ext uri="{FF2B5EF4-FFF2-40B4-BE49-F238E27FC236}">
                  <a16:creationId xmlns:a16="http://schemas.microsoft.com/office/drawing/2014/main" id="{67A92AD9-0B39-4522-91D5-BFDF4004BED6}"/>
                </a:ext>
              </a:extLst>
            </p:cNvPr>
            <p:cNvGrpSpPr/>
            <p:nvPr/>
          </p:nvGrpSpPr>
          <p:grpSpPr>
            <a:xfrm>
              <a:off x="7226049" y="3326765"/>
              <a:ext cx="524126" cy="464424"/>
              <a:chOff x="7226049" y="3326765"/>
              <a:chExt cx="524126" cy="464424"/>
            </a:xfrm>
          </p:grpSpPr>
          <p:cxnSp>
            <p:nvCxnSpPr>
              <p:cNvPr id="949" name="Straight Arrow Connector 948">
                <a:extLst>
                  <a:ext uri="{FF2B5EF4-FFF2-40B4-BE49-F238E27FC236}">
                    <a16:creationId xmlns:a16="http://schemas.microsoft.com/office/drawing/2014/main" id="{CB3B2C46-018C-4076-BF91-7A58F35D93C2}"/>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0" name="Straight Arrow Connector 949">
                <a:extLst>
                  <a:ext uri="{FF2B5EF4-FFF2-40B4-BE49-F238E27FC236}">
                    <a16:creationId xmlns:a16="http://schemas.microsoft.com/office/drawing/2014/main" id="{29A74299-B7F2-4467-BBE0-B1D9605C4A6A}"/>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1" name="Straight Arrow Connector 950">
                <a:extLst>
                  <a:ext uri="{FF2B5EF4-FFF2-40B4-BE49-F238E27FC236}">
                    <a16:creationId xmlns:a16="http://schemas.microsoft.com/office/drawing/2014/main" id="{0096557F-9724-44FA-A472-9F750A65D692}"/>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2" name="Straight Arrow Connector 951">
                <a:extLst>
                  <a:ext uri="{FF2B5EF4-FFF2-40B4-BE49-F238E27FC236}">
                    <a16:creationId xmlns:a16="http://schemas.microsoft.com/office/drawing/2014/main" id="{4FF0FD85-E910-4929-A849-67D6C71084E9}"/>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4" name="Group 943">
              <a:extLst>
                <a:ext uri="{FF2B5EF4-FFF2-40B4-BE49-F238E27FC236}">
                  <a16:creationId xmlns:a16="http://schemas.microsoft.com/office/drawing/2014/main" id="{4ACE8AF7-AD1F-45FE-8287-62BE84BBEC65}"/>
                </a:ext>
              </a:extLst>
            </p:cNvPr>
            <p:cNvGrpSpPr/>
            <p:nvPr/>
          </p:nvGrpSpPr>
          <p:grpSpPr>
            <a:xfrm>
              <a:off x="7608954" y="3793490"/>
              <a:ext cx="661286" cy="342504"/>
              <a:chOff x="7608954" y="3793490"/>
              <a:chExt cx="661286" cy="342504"/>
            </a:xfrm>
          </p:grpSpPr>
          <p:cxnSp>
            <p:nvCxnSpPr>
              <p:cNvPr id="945" name="Straight Arrow Connector 944">
                <a:extLst>
                  <a:ext uri="{FF2B5EF4-FFF2-40B4-BE49-F238E27FC236}">
                    <a16:creationId xmlns:a16="http://schemas.microsoft.com/office/drawing/2014/main" id="{EF49E8F0-CFF7-4C72-A5FE-B447307AF168}"/>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46" name="Straight Arrow Connector 945">
                <a:extLst>
                  <a:ext uri="{FF2B5EF4-FFF2-40B4-BE49-F238E27FC236}">
                    <a16:creationId xmlns:a16="http://schemas.microsoft.com/office/drawing/2014/main" id="{E3F5035F-DC18-4983-8F04-D54A3BEF234F}"/>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47" name="Straight Arrow Connector 946">
                <a:extLst>
                  <a:ext uri="{FF2B5EF4-FFF2-40B4-BE49-F238E27FC236}">
                    <a16:creationId xmlns:a16="http://schemas.microsoft.com/office/drawing/2014/main" id="{FA719F56-12AC-448A-B628-7069744A13E9}"/>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48" name="Straight Arrow Connector 947">
                <a:extLst>
                  <a:ext uri="{FF2B5EF4-FFF2-40B4-BE49-F238E27FC236}">
                    <a16:creationId xmlns:a16="http://schemas.microsoft.com/office/drawing/2014/main" id="{4168F89C-EF29-474A-8BF2-B7DF90155794}"/>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966" name="!!B1">
            <a:extLst>
              <a:ext uri="{FF2B5EF4-FFF2-40B4-BE49-F238E27FC236}">
                <a16:creationId xmlns:a16="http://schemas.microsoft.com/office/drawing/2014/main" id="{97A12278-A9E5-4637-809D-38B7E5845040}"/>
              </a:ext>
            </a:extLst>
          </p:cNvPr>
          <p:cNvSpPr/>
          <p:nvPr/>
        </p:nvSpPr>
        <p:spPr>
          <a:xfrm rot="19860000" flipH="1">
            <a:off x="3032314" y="2966443"/>
            <a:ext cx="1245374" cy="1314618"/>
          </a:xfrm>
          <a:custGeom>
            <a:avLst/>
            <a:gdLst>
              <a:gd name="connsiteX0" fmla="*/ 336479 w 1245374"/>
              <a:gd name="connsiteY0" fmla="*/ 160268 h 1314618"/>
              <a:gd name="connsiteX1" fmla="*/ 287835 w 1245374"/>
              <a:gd name="connsiteY1" fmla="*/ 205063 h 1314618"/>
              <a:gd name="connsiteX2" fmla="*/ 60856 w 1245374"/>
              <a:gd name="connsiteY2" fmla="*/ 599037 h 1314618"/>
              <a:gd name="connsiteX3" fmla="*/ 6596 w 1245374"/>
              <a:gd name="connsiteY3" fmla="*/ 860463 h 1314618"/>
              <a:gd name="connsiteX4" fmla="*/ 5299 w 1245374"/>
              <a:gd name="connsiteY4" fmla="*/ 886827 h 1314618"/>
              <a:gd name="connsiteX5" fmla="*/ 409533 w 1245374"/>
              <a:gd name="connsiteY5" fmla="*/ 0 h 1314618"/>
              <a:gd name="connsiteX6" fmla="*/ 409294 w 1245374"/>
              <a:gd name="connsiteY6" fmla="*/ 525 h 1314618"/>
              <a:gd name="connsiteX7" fmla="*/ 631444 w 1245374"/>
              <a:gd name="connsiteY7" fmla="*/ 525 h 1314618"/>
              <a:gd name="connsiteX8" fmla="*/ 626915 w 1245374"/>
              <a:gd name="connsiteY8" fmla="*/ 10463 h 1314618"/>
              <a:gd name="connsiteX9" fmla="*/ 626462 w 1245374"/>
              <a:gd name="connsiteY9" fmla="*/ 6053 h 1314618"/>
              <a:gd name="connsiteX10" fmla="*/ 364285 w 1245374"/>
              <a:gd name="connsiteY10" fmla="*/ 134663 h 1314618"/>
              <a:gd name="connsiteX11" fmla="*/ 336480 w 1245374"/>
              <a:gd name="connsiteY11" fmla="*/ 160267 h 1314618"/>
              <a:gd name="connsiteX12" fmla="*/ 5299 w 1245374"/>
              <a:gd name="connsiteY12" fmla="*/ 886828 h 1314618"/>
              <a:gd name="connsiteX13" fmla="*/ 0 w 1245374"/>
              <a:gd name="connsiteY13" fmla="*/ 994625 h 1314618"/>
              <a:gd name="connsiteX14" fmla="*/ 7176 w 1245374"/>
              <a:gd name="connsiteY14" fmla="*/ 1128492 h 1314618"/>
              <a:gd name="connsiteX15" fmla="*/ 38108 w 1245374"/>
              <a:gd name="connsiteY15" fmla="*/ 1302215 h 1314618"/>
              <a:gd name="connsiteX16" fmla="*/ 32454 w 1245374"/>
              <a:gd name="connsiteY16" fmla="*/ 1314618 h 1314618"/>
              <a:gd name="connsiteX17" fmla="*/ 646145 w 1245374"/>
              <a:gd name="connsiteY17" fmla="*/ 1314618 h 1314618"/>
              <a:gd name="connsiteX18" fmla="*/ 652039 w 1245374"/>
              <a:gd name="connsiteY18" fmla="*/ 1301690 h 1314618"/>
              <a:gd name="connsiteX19" fmla="*/ 621106 w 1245374"/>
              <a:gd name="connsiteY19" fmla="*/ 1127967 h 1314618"/>
              <a:gd name="connsiteX20" fmla="*/ 674786 w 1245374"/>
              <a:gd name="connsiteY20" fmla="*/ 598512 h 1314618"/>
              <a:gd name="connsiteX21" fmla="*/ 1240392 w 1245374"/>
              <a:gd name="connsiteY21" fmla="*/ 5528 h 1314618"/>
              <a:gd name="connsiteX22" fmla="*/ 1240845 w 1245374"/>
              <a:gd name="connsiteY22" fmla="*/ 9938 h 1314618"/>
              <a:gd name="connsiteX23" fmla="*/ 1245374 w 1245374"/>
              <a:gd name="connsiteY23" fmla="*/ 0 h 131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5374" h="1314618">
                <a:moveTo>
                  <a:pt x="336479" y="160268"/>
                </a:moveTo>
                <a:lnTo>
                  <a:pt x="287835" y="205063"/>
                </a:lnTo>
                <a:cubicBezTo>
                  <a:pt x="190352" y="307264"/>
                  <a:pt x="111479" y="441959"/>
                  <a:pt x="60856" y="599037"/>
                </a:cubicBezTo>
                <a:cubicBezTo>
                  <a:pt x="33685" y="683349"/>
                  <a:pt x="15570" y="771356"/>
                  <a:pt x="6596" y="860463"/>
                </a:cubicBezTo>
                <a:lnTo>
                  <a:pt x="5299" y="886827"/>
                </a:lnTo>
                <a:close/>
                <a:moveTo>
                  <a:pt x="409533" y="0"/>
                </a:moveTo>
                <a:lnTo>
                  <a:pt x="409294" y="525"/>
                </a:lnTo>
                <a:lnTo>
                  <a:pt x="631444" y="525"/>
                </a:lnTo>
                <a:lnTo>
                  <a:pt x="626915" y="10463"/>
                </a:lnTo>
                <a:lnTo>
                  <a:pt x="626462" y="6053"/>
                </a:lnTo>
                <a:cubicBezTo>
                  <a:pt x="532671" y="26380"/>
                  <a:pt x="443922" y="70672"/>
                  <a:pt x="364285" y="134663"/>
                </a:cubicBezTo>
                <a:lnTo>
                  <a:pt x="336480" y="160267"/>
                </a:lnTo>
                <a:lnTo>
                  <a:pt x="5299" y="886828"/>
                </a:lnTo>
                <a:lnTo>
                  <a:pt x="0" y="994625"/>
                </a:lnTo>
                <a:cubicBezTo>
                  <a:pt x="92" y="1039404"/>
                  <a:pt x="2481" y="1084135"/>
                  <a:pt x="7176" y="1128492"/>
                </a:cubicBezTo>
                <a:lnTo>
                  <a:pt x="38108" y="1302215"/>
                </a:lnTo>
                <a:lnTo>
                  <a:pt x="32454" y="1314618"/>
                </a:lnTo>
                <a:lnTo>
                  <a:pt x="646145" y="1314618"/>
                </a:lnTo>
                <a:lnTo>
                  <a:pt x="652039" y="1301690"/>
                </a:lnTo>
                <a:lnTo>
                  <a:pt x="621106" y="1127967"/>
                </a:lnTo>
                <a:cubicBezTo>
                  <a:pt x="602328" y="950538"/>
                  <a:pt x="620444" y="767136"/>
                  <a:pt x="674786" y="598512"/>
                </a:cubicBezTo>
                <a:cubicBezTo>
                  <a:pt x="776031" y="284355"/>
                  <a:pt x="990282" y="59733"/>
                  <a:pt x="1240392" y="5528"/>
                </a:cubicBezTo>
                <a:lnTo>
                  <a:pt x="1240845" y="9938"/>
                </a:lnTo>
                <a:lnTo>
                  <a:pt x="1245374" y="0"/>
                </a:lnTo>
                <a:close/>
              </a:path>
            </a:pathLst>
          </a:custGeom>
          <a:solidFill>
            <a:srgbClr val="5944C4">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967" name="Group 966">
            <a:extLst>
              <a:ext uri="{FF2B5EF4-FFF2-40B4-BE49-F238E27FC236}">
                <a16:creationId xmlns:a16="http://schemas.microsoft.com/office/drawing/2014/main" id="{0B37673A-434E-49DF-8DBA-0903A2DF7461}"/>
              </a:ext>
            </a:extLst>
          </p:cNvPr>
          <p:cNvGrpSpPr/>
          <p:nvPr/>
        </p:nvGrpSpPr>
        <p:grpSpPr>
          <a:xfrm>
            <a:off x="2735154" y="2882900"/>
            <a:ext cx="1888916" cy="1283573"/>
            <a:chOff x="6758514" y="3004820"/>
            <a:chExt cx="1888916" cy="1283573"/>
          </a:xfrm>
        </p:grpSpPr>
        <p:grpSp>
          <p:nvGrpSpPr>
            <p:cNvPr id="968" name="Group 967">
              <a:extLst>
                <a:ext uri="{FF2B5EF4-FFF2-40B4-BE49-F238E27FC236}">
                  <a16:creationId xmlns:a16="http://schemas.microsoft.com/office/drawing/2014/main" id="{8A522371-332A-45DD-8A6E-226607E9784A}"/>
                </a:ext>
              </a:extLst>
            </p:cNvPr>
            <p:cNvGrpSpPr/>
            <p:nvPr/>
          </p:nvGrpSpPr>
          <p:grpSpPr>
            <a:xfrm>
              <a:off x="7282564" y="3030855"/>
              <a:ext cx="524126" cy="464424"/>
              <a:chOff x="7282564" y="3030855"/>
              <a:chExt cx="524126" cy="464424"/>
            </a:xfrm>
          </p:grpSpPr>
          <p:cxnSp>
            <p:nvCxnSpPr>
              <p:cNvPr id="989" name="Straight Arrow Connector 988">
                <a:extLst>
                  <a:ext uri="{FF2B5EF4-FFF2-40B4-BE49-F238E27FC236}">
                    <a16:creationId xmlns:a16="http://schemas.microsoft.com/office/drawing/2014/main" id="{08993A71-F89A-49B3-A55B-6DD4B5555E43}"/>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90" name="Straight Arrow Connector 989">
                <a:extLst>
                  <a:ext uri="{FF2B5EF4-FFF2-40B4-BE49-F238E27FC236}">
                    <a16:creationId xmlns:a16="http://schemas.microsoft.com/office/drawing/2014/main" id="{7CBEAB89-5728-4B3E-B458-D7781ED4AE3E}"/>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91" name="Straight Arrow Connector 990">
                <a:extLst>
                  <a:ext uri="{FF2B5EF4-FFF2-40B4-BE49-F238E27FC236}">
                    <a16:creationId xmlns:a16="http://schemas.microsoft.com/office/drawing/2014/main" id="{D56ACD0A-2844-4DFC-854F-DDD0D7608D79}"/>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92" name="Straight Arrow Connector 991">
                <a:extLst>
                  <a:ext uri="{FF2B5EF4-FFF2-40B4-BE49-F238E27FC236}">
                    <a16:creationId xmlns:a16="http://schemas.microsoft.com/office/drawing/2014/main" id="{8A748094-14C0-48F9-8264-1572CB0E7E8A}"/>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69" name="Group 968">
              <a:extLst>
                <a:ext uri="{FF2B5EF4-FFF2-40B4-BE49-F238E27FC236}">
                  <a16:creationId xmlns:a16="http://schemas.microsoft.com/office/drawing/2014/main" id="{349484A4-7E00-4B43-A843-AEFD56316A4E}"/>
                </a:ext>
              </a:extLst>
            </p:cNvPr>
            <p:cNvGrpSpPr/>
            <p:nvPr/>
          </p:nvGrpSpPr>
          <p:grpSpPr>
            <a:xfrm>
              <a:off x="6758514" y="3004820"/>
              <a:ext cx="555800" cy="458707"/>
              <a:chOff x="6758514" y="3004820"/>
              <a:chExt cx="555800" cy="458707"/>
            </a:xfrm>
          </p:grpSpPr>
          <p:cxnSp>
            <p:nvCxnSpPr>
              <p:cNvPr id="985" name="Straight Arrow Connector 984">
                <a:extLst>
                  <a:ext uri="{FF2B5EF4-FFF2-40B4-BE49-F238E27FC236}">
                    <a16:creationId xmlns:a16="http://schemas.microsoft.com/office/drawing/2014/main" id="{78075C76-7D8E-4783-AE37-86D5FC8AD4C5}"/>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6" name="Straight Arrow Connector 985">
                <a:extLst>
                  <a:ext uri="{FF2B5EF4-FFF2-40B4-BE49-F238E27FC236}">
                    <a16:creationId xmlns:a16="http://schemas.microsoft.com/office/drawing/2014/main" id="{94788AD1-37D2-4D6D-BBEE-1AEE3178689F}"/>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7" name="Straight Arrow Connector 986">
                <a:extLst>
                  <a:ext uri="{FF2B5EF4-FFF2-40B4-BE49-F238E27FC236}">
                    <a16:creationId xmlns:a16="http://schemas.microsoft.com/office/drawing/2014/main" id="{EA5FF728-8638-482F-AD12-A4C0B6BEFCC5}"/>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8" name="Straight Arrow Connector 987">
                <a:extLst>
                  <a:ext uri="{FF2B5EF4-FFF2-40B4-BE49-F238E27FC236}">
                    <a16:creationId xmlns:a16="http://schemas.microsoft.com/office/drawing/2014/main" id="{DD29DCC8-3D2A-476D-9D51-8C308AD13223}"/>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70" name="Group 969">
              <a:extLst>
                <a:ext uri="{FF2B5EF4-FFF2-40B4-BE49-F238E27FC236}">
                  <a16:creationId xmlns:a16="http://schemas.microsoft.com/office/drawing/2014/main" id="{E9BEE17E-81B3-484E-8789-16304674F8A4}"/>
                </a:ext>
              </a:extLst>
            </p:cNvPr>
            <p:cNvGrpSpPr/>
            <p:nvPr/>
          </p:nvGrpSpPr>
          <p:grpSpPr>
            <a:xfrm>
              <a:off x="7607049" y="3303905"/>
              <a:ext cx="604136" cy="414894"/>
              <a:chOff x="7607049" y="3303905"/>
              <a:chExt cx="604136" cy="414894"/>
            </a:xfrm>
          </p:grpSpPr>
          <p:cxnSp>
            <p:nvCxnSpPr>
              <p:cNvPr id="981" name="Straight Arrow Connector 980">
                <a:extLst>
                  <a:ext uri="{FF2B5EF4-FFF2-40B4-BE49-F238E27FC236}">
                    <a16:creationId xmlns:a16="http://schemas.microsoft.com/office/drawing/2014/main" id="{37472D45-0D6D-4572-8EA0-2925A20E7BB0}"/>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2" name="Straight Arrow Connector 981">
                <a:extLst>
                  <a:ext uri="{FF2B5EF4-FFF2-40B4-BE49-F238E27FC236}">
                    <a16:creationId xmlns:a16="http://schemas.microsoft.com/office/drawing/2014/main" id="{C1AE6983-CBBD-4B42-9331-E7FFE7FFB8DA}"/>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3" name="Straight Arrow Connector 982">
                <a:extLst>
                  <a:ext uri="{FF2B5EF4-FFF2-40B4-BE49-F238E27FC236}">
                    <a16:creationId xmlns:a16="http://schemas.microsoft.com/office/drawing/2014/main" id="{A12EF29C-B682-442D-B6C8-3619B45CF41B}"/>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4" name="Straight Arrow Connector 983">
                <a:extLst>
                  <a:ext uri="{FF2B5EF4-FFF2-40B4-BE49-F238E27FC236}">
                    <a16:creationId xmlns:a16="http://schemas.microsoft.com/office/drawing/2014/main" id="{93D19CA7-F042-4359-AF23-86DF75B27EF7}"/>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71" name="Group 970">
              <a:extLst>
                <a:ext uri="{FF2B5EF4-FFF2-40B4-BE49-F238E27FC236}">
                  <a16:creationId xmlns:a16="http://schemas.microsoft.com/office/drawing/2014/main" id="{B1B65398-0E6E-487D-BA6A-963DBD60A90D}"/>
                </a:ext>
              </a:extLst>
            </p:cNvPr>
            <p:cNvGrpSpPr/>
            <p:nvPr/>
          </p:nvGrpSpPr>
          <p:grpSpPr>
            <a:xfrm>
              <a:off x="7848984" y="3686810"/>
              <a:ext cx="661286" cy="342504"/>
              <a:chOff x="7848984" y="3686810"/>
              <a:chExt cx="661286" cy="342504"/>
            </a:xfrm>
          </p:grpSpPr>
          <p:cxnSp>
            <p:nvCxnSpPr>
              <p:cNvPr id="977" name="Straight Arrow Connector 976">
                <a:extLst>
                  <a:ext uri="{FF2B5EF4-FFF2-40B4-BE49-F238E27FC236}">
                    <a16:creationId xmlns:a16="http://schemas.microsoft.com/office/drawing/2014/main" id="{368E23AE-D4EC-4434-86A0-FD568BD0BCBB}"/>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78" name="Straight Arrow Connector 977">
                <a:extLst>
                  <a:ext uri="{FF2B5EF4-FFF2-40B4-BE49-F238E27FC236}">
                    <a16:creationId xmlns:a16="http://schemas.microsoft.com/office/drawing/2014/main" id="{D0BFA9F6-73D5-4EC6-BCD5-C1ED87DF532B}"/>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79" name="Straight Arrow Connector 978">
                <a:extLst>
                  <a:ext uri="{FF2B5EF4-FFF2-40B4-BE49-F238E27FC236}">
                    <a16:creationId xmlns:a16="http://schemas.microsoft.com/office/drawing/2014/main" id="{A650647D-4122-46B7-9E9A-3A8265CD659F}"/>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0" name="Straight Arrow Connector 979">
                <a:extLst>
                  <a:ext uri="{FF2B5EF4-FFF2-40B4-BE49-F238E27FC236}">
                    <a16:creationId xmlns:a16="http://schemas.microsoft.com/office/drawing/2014/main" id="{1B917D75-ADB3-4907-916A-B1B64A5C9283}"/>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72" name="Group 971">
              <a:extLst>
                <a:ext uri="{FF2B5EF4-FFF2-40B4-BE49-F238E27FC236}">
                  <a16:creationId xmlns:a16="http://schemas.microsoft.com/office/drawing/2014/main" id="{9060F472-9DEF-4A49-8321-17A53BCC1AFA}"/>
                </a:ext>
              </a:extLst>
            </p:cNvPr>
            <p:cNvGrpSpPr/>
            <p:nvPr/>
          </p:nvGrpSpPr>
          <p:grpSpPr>
            <a:xfrm>
              <a:off x="7967094" y="4010660"/>
              <a:ext cx="680336" cy="277733"/>
              <a:chOff x="7967094" y="4010660"/>
              <a:chExt cx="680336" cy="277733"/>
            </a:xfrm>
          </p:grpSpPr>
          <p:cxnSp>
            <p:nvCxnSpPr>
              <p:cNvPr id="973" name="Straight Arrow Connector 972">
                <a:extLst>
                  <a:ext uri="{FF2B5EF4-FFF2-40B4-BE49-F238E27FC236}">
                    <a16:creationId xmlns:a16="http://schemas.microsoft.com/office/drawing/2014/main" id="{FB7F4C7A-57D8-49FB-96F9-563DC545E170}"/>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74" name="Straight Arrow Connector 973">
                <a:extLst>
                  <a:ext uri="{FF2B5EF4-FFF2-40B4-BE49-F238E27FC236}">
                    <a16:creationId xmlns:a16="http://schemas.microsoft.com/office/drawing/2014/main" id="{B86675D8-C774-424C-94C1-FA3FE6F5E77C}"/>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75" name="Straight Arrow Connector 974">
                <a:extLst>
                  <a:ext uri="{FF2B5EF4-FFF2-40B4-BE49-F238E27FC236}">
                    <a16:creationId xmlns:a16="http://schemas.microsoft.com/office/drawing/2014/main" id="{CD21514B-8519-4C64-837B-36F6EFF3B51A}"/>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76" name="Straight Arrow Connector 975">
                <a:extLst>
                  <a:ext uri="{FF2B5EF4-FFF2-40B4-BE49-F238E27FC236}">
                    <a16:creationId xmlns:a16="http://schemas.microsoft.com/office/drawing/2014/main" id="{03A697B9-E024-4203-A48B-0FD4D151CEAF}"/>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993" name="!!A1">
            <a:extLst>
              <a:ext uri="{FF2B5EF4-FFF2-40B4-BE49-F238E27FC236}">
                <a16:creationId xmlns:a16="http://schemas.microsoft.com/office/drawing/2014/main" id="{29B3CC1F-6DBB-44A8-9092-5CD15F9103AB}"/>
              </a:ext>
            </a:extLst>
          </p:cNvPr>
          <p:cNvSpPr/>
          <p:nvPr/>
        </p:nvSpPr>
        <p:spPr>
          <a:xfrm rot="19860000" flipH="1">
            <a:off x="3013558" y="2514717"/>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9148C8">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994" name="Group 993">
            <a:extLst>
              <a:ext uri="{FF2B5EF4-FFF2-40B4-BE49-F238E27FC236}">
                <a16:creationId xmlns:a16="http://schemas.microsoft.com/office/drawing/2014/main" id="{FAF6CF24-C706-4A70-AEC1-6EE7628BD3C9}"/>
              </a:ext>
            </a:extLst>
          </p:cNvPr>
          <p:cNvGrpSpPr/>
          <p:nvPr/>
        </p:nvGrpSpPr>
        <p:grpSpPr>
          <a:xfrm>
            <a:off x="2617044" y="2526665"/>
            <a:ext cx="2370881" cy="1611233"/>
            <a:chOff x="6640404" y="2648585"/>
            <a:chExt cx="2370881" cy="1611233"/>
          </a:xfrm>
        </p:grpSpPr>
        <p:grpSp>
          <p:nvGrpSpPr>
            <p:cNvPr id="995" name="Group 994">
              <a:extLst>
                <a:ext uri="{FF2B5EF4-FFF2-40B4-BE49-F238E27FC236}">
                  <a16:creationId xmlns:a16="http://schemas.microsoft.com/office/drawing/2014/main" id="{58276B30-40B4-4E89-A7E8-1669CFB08308}"/>
                </a:ext>
              </a:extLst>
            </p:cNvPr>
            <p:cNvGrpSpPr/>
            <p:nvPr/>
          </p:nvGrpSpPr>
          <p:grpSpPr>
            <a:xfrm>
              <a:off x="7345429" y="2703830"/>
              <a:ext cx="524126" cy="464424"/>
              <a:chOff x="7345429" y="2703830"/>
              <a:chExt cx="524126" cy="464424"/>
            </a:xfrm>
          </p:grpSpPr>
          <p:cxnSp>
            <p:nvCxnSpPr>
              <p:cNvPr id="1016" name="Straight Arrow Connector 1015">
                <a:extLst>
                  <a:ext uri="{FF2B5EF4-FFF2-40B4-BE49-F238E27FC236}">
                    <a16:creationId xmlns:a16="http://schemas.microsoft.com/office/drawing/2014/main" id="{804BA6F9-5CB8-4D76-8F6D-5E101510120A}"/>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7" name="Straight Arrow Connector 1016">
                <a:extLst>
                  <a:ext uri="{FF2B5EF4-FFF2-40B4-BE49-F238E27FC236}">
                    <a16:creationId xmlns:a16="http://schemas.microsoft.com/office/drawing/2014/main" id="{421083BA-3FE2-4D24-9DEF-746D5A20E732}"/>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8" name="Straight Arrow Connector 1017">
                <a:extLst>
                  <a:ext uri="{FF2B5EF4-FFF2-40B4-BE49-F238E27FC236}">
                    <a16:creationId xmlns:a16="http://schemas.microsoft.com/office/drawing/2014/main" id="{79E88913-44B1-4689-9CA0-5E6431B674F8}"/>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9" name="Straight Arrow Connector 1018">
                <a:extLst>
                  <a:ext uri="{FF2B5EF4-FFF2-40B4-BE49-F238E27FC236}">
                    <a16:creationId xmlns:a16="http://schemas.microsoft.com/office/drawing/2014/main" id="{BFAF6384-41A7-4226-9823-E74B23DD28BD}"/>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6" name="Group 995">
              <a:extLst>
                <a:ext uri="{FF2B5EF4-FFF2-40B4-BE49-F238E27FC236}">
                  <a16:creationId xmlns:a16="http://schemas.microsoft.com/office/drawing/2014/main" id="{70EAC15A-04F2-4F8F-81F5-60D8B8803129}"/>
                </a:ext>
              </a:extLst>
            </p:cNvPr>
            <p:cNvGrpSpPr/>
            <p:nvPr/>
          </p:nvGrpSpPr>
          <p:grpSpPr>
            <a:xfrm>
              <a:off x="6640404" y="2648585"/>
              <a:ext cx="555800" cy="458707"/>
              <a:chOff x="6640404" y="2648585"/>
              <a:chExt cx="555800" cy="458707"/>
            </a:xfrm>
          </p:grpSpPr>
          <p:cxnSp>
            <p:nvCxnSpPr>
              <p:cNvPr id="1012" name="Straight Arrow Connector 1011">
                <a:extLst>
                  <a:ext uri="{FF2B5EF4-FFF2-40B4-BE49-F238E27FC236}">
                    <a16:creationId xmlns:a16="http://schemas.microsoft.com/office/drawing/2014/main" id="{6BBAF806-6194-43F2-820C-51C6EC7D16BC}"/>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3" name="Straight Arrow Connector 1012">
                <a:extLst>
                  <a:ext uri="{FF2B5EF4-FFF2-40B4-BE49-F238E27FC236}">
                    <a16:creationId xmlns:a16="http://schemas.microsoft.com/office/drawing/2014/main" id="{4252EFDA-B929-48E7-B727-792669B78BCE}"/>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4" name="Straight Arrow Connector 1013">
                <a:extLst>
                  <a:ext uri="{FF2B5EF4-FFF2-40B4-BE49-F238E27FC236}">
                    <a16:creationId xmlns:a16="http://schemas.microsoft.com/office/drawing/2014/main" id="{47ACCD38-8E25-42BA-A480-39C9A2C45E83}"/>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5" name="Straight Arrow Connector 1014">
                <a:extLst>
                  <a:ext uri="{FF2B5EF4-FFF2-40B4-BE49-F238E27FC236}">
                    <a16:creationId xmlns:a16="http://schemas.microsoft.com/office/drawing/2014/main" id="{4AF56621-E7ED-45C8-B51C-91926DC32729}"/>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7" name="Group 996">
              <a:extLst>
                <a:ext uri="{FF2B5EF4-FFF2-40B4-BE49-F238E27FC236}">
                  <a16:creationId xmlns:a16="http://schemas.microsoft.com/office/drawing/2014/main" id="{F12CBEE3-93BD-4CF5-8E21-D4B8DD770E21}"/>
                </a:ext>
              </a:extLst>
            </p:cNvPr>
            <p:cNvGrpSpPr/>
            <p:nvPr/>
          </p:nvGrpSpPr>
          <p:grpSpPr>
            <a:xfrm>
              <a:off x="7801359" y="3046730"/>
              <a:ext cx="604136" cy="414894"/>
              <a:chOff x="7801359" y="3046730"/>
              <a:chExt cx="604136" cy="414894"/>
            </a:xfrm>
          </p:grpSpPr>
          <p:cxnSp>
            <p:nvCxnSpPr>
              <p:cNvPr id="1008" name="Straight Arrow Connector 1007">
                <a:extLst>
                  <a:ext uri="{FF2B5EF4-FFF2-40B4-BE49-F238E27FC236}">
                    <a16:creationId xmlns:a16="http://schemas.microsoft.com/office/drawing/2014/main" id="{51B170DB-1748-48F5-BD96-93AC9F40E6ED}"/>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9" name="Straight Arrow Connector 1008">
                <a:extLst>
                  <a:ext uri="{FF2B5EF4-FFF2-40B4-BE49-F238E27FC236}">
                    <a16:creationId xmlns:a16="http://schemas.microsoft.com/office/drawing/2014/main" id="{709178F1-4DEB-415C-8D0B-0E7F99848380}"/>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0" name="Straight Arrow Connector 1009">
                <a:extLst>
                  <a:ext uri="{FF2B5EF4-FFF2-40B4-BE49-F238E27FC236}">
                    <a16:creationId xmlns:a16="http://schemas.microsoft.com/office/drawing/2014/main" id="{F3A71120-9397-4F06-A99D-B0039D4329FA}"/>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1" name="Straight Arrow Connector 1010">
                <a:extLst>
                  <a:ext uri="{FF2B5EF4-FFF2-40B4-BE49-F238E27FC236}">
                    <a16:creationId xmlns:a16="http://schemas.microsoft.com/office/drawing/2014/main" id="{E0495D02-5267-43DB-844B-4C202766B850}"/>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8" name="Group 997">
              <a:extLst>
                <a:ext uri="{FF2B5EF4-FFF2-40B4-BE49-F238E27FC236}">
                  <a16:creationId xmlns:a16="http://schemas.microsoft.com/office/drawing/2014/main" id="{8B8F8B5D-5720-43FB-A237-35441FE40D99}"/>
                </a:ext>
              </a:extLst>
            </p:cNvPr>
            <p:cNvGrpSpPr/>
            <p:nvPr/>
          </p:nvGrpSpPr>
          <p:grpSpPr>
            <a:xfrm>
              <a:off x="8138544" y="3557270"/>
              <a:ext cx="661286" cy="342504"/>
              <a:chOff x="8138544" y="3557270"/>
              <a:chExt cx="661286" cy="342504"/>
            </a:xfrm>
          </p:grpSpPr>
          <p:cxnSp>
            <p:nvCxnSpPr>
              <p:cNvPr id="1004" name="Straight Arrow Connector 1003">
                <a:extLst>
                  <a:ext uri="{FF2B5EF4-FFF2-40B4-BE49-F238E27FC236}">
                    <a16:creationId xmlns:a16="http://schemas.microsoft.com/office/drawing/2014/main" id="{3538106F-5D67-4AF6-8D75-CF6527A38C8A}"/>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5" name="Straight Arrow Connector 1004">
                <a:extLst>
                  <a:ext uri="{FF2B5EF4-FFF2-40B4-BE49-F238E27FC236}">
                    <a16:creationId xmlns:a16="http://schemas.microsoft.com/office/drawing/2014/main" id="{32526321-5483-4AFC-8509-7508C263A6D7}"/>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6" name="Straight Arrow Connector 1005">
                <a:extLst>
                  <a:ext uri="{FF2B5EF4-FFF2-40B4-BE49-F238E27FC236}">
                    <a16:creationId xmlns:a16="http://schemas.microsoft.com/office/drawing/2014/main" id="{67F3A101-1EC2-44A4-83D3-E94EB6C649D8}"/>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7" name="Straight Arrow Connector 1006">
                <a:extLst>
                  <a:ext uri="{FF2B5EF4-FFF2-40B4-BE49-F238E27FC236}">
                    <a16:creationId xmlns:a16="http://schemas.microsoft.com/office/drawing/2014/main" id="{67A8B753-11C6-4095-BF46-4280466B8B55}"/>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9" name="Group 998">
              <a:extLst>
                <a:ext uri="{FF2B5EF4-FFF2-40B4-BE49-F238E27FC236}">
                  <a16:creationId xmlns:a16="http://schemas.microsoft.com/office/drawing/2014/main" id="{A1121F0F-97D7-40FC-A06E-D3715618CA48}"/>
                </a:ext>
              </a:extLst>
            </p:cNvPr>
            <p:cNvGrpSpPr/>
            <p:nvPr/>
          </p:nvGrpSpPr>
          <p:grpSpPr>
            <a:xfrm>
              <a:off x="8330949" y="3982085"/>
              <a:ext cx="680336" cy="277733"/>
              <a:chOff x="8330949" y="3982085"/>
              <a:chExt cx="680336" cy="277733"/>
            </a:xfrm>
          </p:grpSpPr>
          <p:cxnSp>
            <p:nvCxnSpPr>
              <p:cNvPr id="1000" name="Straight Arrow Connector 999">
                <a:extLst>
                  <a:ext uri="{FF2B5EF4-FFF2-40B4-BE49-F238E27FC236}">
                    <a16:creationId xmlns:a16="http://schemas.microsoft.com/office/drawing/2014/main" id="{62F63811-7983-461E-A645-C2A3259CDB53}"/>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1" name="Straight Arrow Connector 1000">
                <a:extLst>
                  <a:ext uri="{FF2B5EF4-FFF2-40B4-BE49-F238E27FC236}">
                    <a16:creationId xmlns:a16="http://schemas.microsoft.com/office/drawing/2014/main" id="{F1EAF674-1CD8-41F6-811A-0484B719DBA8}"/>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2" name="Straight Arrow Connector 1001">
                <a:extLst>
                  <a:ext uri="{FF2B5EF4-FFF2-40B4-BE49-F238E27FC236}">
                    <a16:creationId xmlns:a16="http://schemas.microsoft.com/office/drawing/2014/main" id="{499530E9-79CD-4D38-A7B8-6A3ECC86F0B4}"/>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3" name="Straight Arrow Connector 1002">
                <a:extLst>
                  <a:ext uri="{FF2B5EF4-FFF2-40B4-BE49-F238E27FC236}">
                    <a16:creationId xmlns:a16="http://schemas.microsoft.com/office/drawing/2014/main" id="{B759C73F-ECD1-4236-9056-CE99D3E383F3}"/>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 name="Group 2">
            <a:extLst>
              <a:ext uri="{FF2B5EF4-FFF2-40B4-BE49-F238E27FC236}">
                <a16:creationId xmlns:a16="http://schemas.microsoft.com/office/drawing/2014/main" id="{C864B708-F303-4192-BA48-6C66E53150C5}"/>
              </a:ext>
            </a:extLst>
          </p:cNvPr>
          <p:cNvGrpSpPr/>
          <p:nvPr/>
        </p:nvGrpSpPr>
        <p:grpSpPr>
          <a:xfrm>
            <a:off x="5606823" y="2480162"/>
            <a:ext cx="1523186" cy="1919026"/>
            <a:chOff x="7735343" y="1306682"/>
            <a:chExt cx="1523186" cy="1919026"/>
          </a:xfrm>
        </p:grpSpPr>
        <p:sp>
          <p:nvSpPr>
            <p:cNvPr id="1023" name="Freeform: Shape 1022">
              <a:extLst>
                <a:ext uri="{FF2B5EF4-FFF2-40B4-BE49-F238E27FC236}">
                  <a16:creationId xmlns:a16="http://schemas.microsoft.com/office/drawing/2014/main" id="{3D9E8109-D958-45E1-A637-F7DE2C581A2D}"/>
                </a:ext>
              </a:extLst>
            </p:cNvPr>
            <p:cNvSpPr/>
            <p:nvPr/>
          </p:nvSpPr>
          <p:spPr>
            <a:xfrm rot="19860000" flipH="1">
              <a:off x="7735343" y="1396663"/>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no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1024" name="Straight Connector 1023">
              <a:extLst>
                <a:ext uri="{FF2B5EF4-FFF2-40B4-BE49-F238E27FC236}">
                  <a16:creationId xmlns:a16="http://schemas.microsoft.com/office/drawing/2014/main" id="{115C3A3B-773F-4D60-873C-1CE3B45CCB55}"/>
                </a:ext>
              </a:extLst>
            </p:cNvPr>
            <p:cNvCxnSpPr>
              <a:cxnSpLocks/>
            </p:cNvCxnSpPr>
            <p:nvPr/>
          </p:nvCxnSpPr>
          <p:spPr>
            <a:xfrm flipV="1">
              <a:off x="7970446" y="1306682"/>
              <a:ext cx="436777" cy="239722"/>
            </a:xfrm>
            <a:prstGeom prst="line">
              <a:avLst/>
            </a:prstGeom>
            <a:ln w="28575" cap="rnd">
              <a:solidFill>
                <a:srgbClr val="1C1C1C"/>
              </a:solidFill>
              <a:headEnd type="none"/>
              <a:tailEnd type="none" w="lg" len="lg"/>
            </a:ln>
          </p:spPr>
          <p:style>
            <a:lnRef idx="1">
              <a:schemeClr val="accent1"/>
            </a:lnRef>
            <a:fillRef idx="0">
              <a:schemeClr val="accent1"/>
            </a:fillRef>
            <a:effectRef idx="0">
              <a:schemeClr val="accent1"/>
            </a:effectRef>
            <a:fontRef idx="minor">
              <a:schemeClr val="tx1"/>
            </a:fontRef>
          </p:style>
        </p:cxnSp>
      </p:grpSp>
      <p:cxnSp>
        <p:nvCxnSpPr>
          <p:cNvPr id="736" name="Straight Connector 735" hidden="1">
            <a:extLst>
              <a:ext uri="{FF2B5EF4-FFF2-40B4-BE49-F238E27FC236}">
                <a16:creationId xmlns:a16="http://schemas.microsoft.com/office/drawing/2014/main" id="{9A23FE52-3F9F-435D-98D8-1F2510A12382}"/>
              </a:ext>
            </a:extLst>
          </p:cNvPr>
          <p:cNvCxnSpPr>
            <a:cxnSpLocks/>
          </p:cNvCxnSpPr>
          <p:nvPr/>
        </p:nvCxnSpPr>
        <p:spPr>
          <a:xfrm flipV="1">
            <a:off x="9972040" y="1640718"/>
            <a:ext cx="584772" cy="3430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2" name="Straight Connector 741" hidden="1">
            <a:extLst>
              <a:ext uri="{FF2B5EF4-FFF2-40B4-BE49-F238E27FC236}">
                <a16:creationId xmlns:a16="http://schemas.microsoft.com/office/drawing/2014/main" id="{085C10F8-A53C-4ED8-8572-49C23A309B36}"/>
              </a:ext>
            </a:extLst>
          </p:cNvPr>
          <p:cNvCxnSpPr>
            <a:cxnSpLocks/>
          </p:cNvCxnSpPr>
          <p:nvPr/>
        </p:nvCxnSpPr>
        <p:spPr>
          <a:xfrm flipV="1">
            <a:off x="10553065" y="1600835"/>
            <a:ext cx="832485" cy="419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1" name="Straight Connector 920" hidden="1">
            <a:extLst>
              <a:ext uri="{FF2B5EF4-FFF2-40B4-BE49-F238E27FC236}">
                <a16:creationId xmlns:a16="http://schemas.microsoft.com/office/drawing/2014/main" id="{314B87D0-3A1C-4306-83F1-73C2494C94D5}"/>
              </a:ext>
            </a:extLst>
          </p:cNvPr>
          <p:cNvCxnSpPr>
            <a:cxnSpLocks/>
          </p:cNvCxnSpPr>
          <p:nvPr/>
        </p:nvCxnSpPr>
        <p:spPr>
          <a:xfrm flipV="1">
            <a:off x="9506305" y="1300356"/>
            <a:ext cx="562827" cy="3171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4" name="Straight Connector 923" hidden="1">
            <a:extLst>
              <a:ext uri="{FF2B5EF4-FFF2-40B4-BE49-F238E27FC236}">
                <a16:creationId xmlns:a16="http://schemas.microsoft.com/office/drawing/2014/main" id="{8E399FB3-995A-4CFA-9319-363DB5549312}"/>
              </a:ext>
            </a:extLst>
          </p:cNvPr>
          <p:cNvCxnSpPr>
            <a:cxnSpLocks/>
          </p:cNvCxnSpPr>
          <p:nvPr/>
        </p:nvCxnSpPr>
        <p:spPr>
          <a:xfrm>
            <a:off x="9784916" y="403363"/>
            <a:ext cx="297614" cy="8983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26" name="Partial Circle 734" hidden="1">
            <a:extLst>
              <a:ext uri="{FF2B5EF4-FFF2-40B4-BE49-F238E27FC236}">
                <a16:creationId xmlns:a16="http://schemas.microsoft.com/office/drawing/2014/main" id="{53AF6525-FD71-46DE-B0F0-67A651603516}"/>
              </a:ext>
            </a:extLst>
          </p:cNvPr>
          <p:cNvSpPr>
            <a:spLocks noChangeAspect="1"/>
          </p:cNvSpPr>
          <p:nvPr/>
        </p:nvSpPr>
        <p:spPr>
          <a:xfrm>
            <a:off x="10202199" y="1211518"/>
            <a:ext cx="600710" cy="266701"/>
          </a:xfrm>
          <a:custGeom>
            <a:avLst/>
            <a:gdLst>
              <a:gd name="connsiteX0" fmla="*/ 187468 w 796937"/>
              <a:gd name="connsiteY0" fmla="*/ 58957 h 777240"/>
              <a:gd name="connsiteX1" fmla="*/ 527450 w 796937"/>
              <a:gd name="connsiteY1" fmla="*/ 20922 h 777240"/>
              <a:gd name="connsiteX2" fmla="*/ 774867 w 796937"/>
              <a:gd name="connsiteY2" fmla="*/ 261076 h 777240"/>
              <a:gd name="connsiteX3" fmla="*/ 398469 w 796937"/>
              <a:gd name="connsiteY3" fmla="*/ 388620 h 777240"/>
              <a:gd name="connsiteX4" fmla="*/ 187468 w 796937"/>
              <a:gd name="connsiteY4" fmla="*/ 58957 h 777240"/>
              <a:gd name="connsiteX0" fmla="*/ 211001 w 587399"/>
              <a:gd name="connsiteY0" fmla="*/ 388621 h 480061"/>
              <a:gd name="connsiteX1" fmla="*/ 0 w 587399"/>
              <a:gd name="connsiteY1" fmla="*/ 58958 h 480061"/>
              <a:gd name="connsiteX2" fmla="*/ 339982 w 587399"/>
              <a:gd name="connsiteY2" fmla="*/ 20923 h 480061"/>
              <a:gd name="connsiteX3" fmla="*/ 587399 w 587399"/>
              <a:gd name="connsiteY3" fmla="*/ 261077 h 480061"/>
              <a:gd name="connsiteX4" fmla="*/ 302441 w 587399"/>
              <a:gd name="connsiteY4" fmla="*/ 480061 h 480061"/>
              <a:gd name="connsiteX0" fmla="*/ 211001 w 587399"/>
              <a:gd name="connsiteY0" fmla="*/ 388621 h 388621"/>
              <a:gd name="connsiteX1" fmla="*/ 0 w 587399"/>
              <a:gd name="connsiteY1" fmla="*/ 58958 h 388621"/>
              <a:gd name="connsiteX2" fmla="*/ 339982 w 587399"/>
              <a:gd name="connsiteY2" fmla="*/ 20923 h 388621"/>
              <a:gd name="connsiteX3" fmla="*/ 587399 w 587399"/>
              <a:gd name="connsiteY3" fmla="*/ 261077 h 388621"/>
              <a:gd name="connsiteX4" fmla="*/ 424361 w 587399"/>
              <a:gd name="connsiteY4" fmla="*/ 299721 h 388621"/>
              <a:gd name="connsiteX0" fmla="*/ 211001 w 587399"/>
              <a:gd name="connsiteY0" fmla="*/ 388621 h 388621"/>
              <a:gd name="connsiteX1" fmla="*/ 0 w 587399"/>
              <a:gd name="connsiteY1" fmla="*/ 58958 h 388621"/>
              <a:gd name="connsiteX2" fmla="*/ 339982 w 587399"/>
              <a:gd name="connsiteY2" fmla="*/ 20923 h 388621"/>
              <a:gd name="connsiteX3" fmla="*/ 587399 w 587399"/>
              <a:gd name="connsiteY3" fmla="*/ 261077 h 388621"/>
              <a:gd name="connsiteX4" fmla="*/ 548821 w 587399"/>
              <a:gd name="connsiteY4" fmla="*/ 248921 h 388621"/>
              <a:gd name="connsiteX0" fmla="*/ 211001 w 587673"/>
              <a:gd name="connsiteY0" fmla="*/ 388621 h 388621"/>
              <a:gd name="connsiteX1" fmla="*/ 0 w 587673"/>
              <a:gd name="connsiteY1" fmla="*/ 58958 h 388621"/>
              <a:gd name="connsiteX2" fmla="*/ 339982 w 587673"/>
              <a:gd name="connsiteY2" fmla="*/ 20923 h 388621"/>
              <a:gd name="connsiteX3" fmla="*/ 587399 w 587673"/>
              <a:gd name="connsiteY3" fmla="*/ 261077 h 388621"/>
              <a:gd name="connsiteX4" fmla="*/ 548821 w 587673"/>
              <a:gd name="connsiteY4" fmla="*/ 248921 h 388621"/>
              <a:gd name="connsiteX0" fmla="*/ 211001 w 589093"/>
              <a:gd name="connsiteY0" fmla="*/ 388621 h 388621"/>
              <a:gd name="connsiteX1" fmla="*/ 0 w 589093"/>
              <a:gd name="connsiteY1" fmla="*/ 58958 h 388621"/>
              <a:gd name="connsiteX2" fmla="*/ 339982 w 589093"/>
              <a:gd name="connsiteY2" fmla="*/ 20923 h 388621"/>
              <a:gd name="connsiteX3" fmla="*/ 587399 w 589093"/>
              <a:gd name="connsiteY3" fmla="*/ 261077 h 388621"/>
              <a:gd name="connsiteX4" fmla="*/ 586921 w 589093"/>
              <a:gd name="connsiteY4" fmla="*/ 281941 h 388621"/>
              <a:gd name="connsiteX0" fmla="*/ 211001 w 594541"/>
              <a:gd name="connsiteY0" fmla="*/ 388621 h 388621"/>
              <a:gd name="connsiteX1" fmla="*/ 0 w 594541"/>
              <a:gd name="connsiteY1" fmla="*/ 58958 h 388621"/>
              <a:gd name="connsiteX2" fmla="*/ 339982 w 594541"/>
              <a:gd name="connsiteY2" fmla="*/ 20923 h 388621"/>
              <a:gd name="connsiteX3" fmla="*/ 587399 w 594541"/>
              <a:gd name="connsiteY3" fmla="*/ 261077 h 388621"/>
              <a:gd name="connsiteX4" fmla="*/ 594541 w 594541"/>
              <a:gd name="connsiteY4" fmla="*/ 266701 h 388621"/>
              <a:gd name="connsiteX0" fmla="*/ 0 w 604520"/>
              <a:gd name="connsiteY0" fmla="*/ 76201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04520"/>
              <a:gd name="connsiteY0" fmla="*/ 76201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19760"/>
              <a:gd name="connsiteY0" fmla="*/ 60961 h 266701"/>
              <a:gd name="connsiteX1" fmla="*/ 25219 w 619760"/>
              <a:gd name="connsiteY1" fmla="*/ 58958 h 266701"/>
              <a:gd name="connsiteX2" fmla="*/ 365201 w 619760"/>
              <a:gd name="connsiteY2" fmla="*/ 20923 h 266701"/>
              <a:gd name="connsiteX3" fmla="*/ 612618 w 619760"/>
              <a:gd name="connsiteY3" fmla="*/ 261077 h 266701"/>
              <a:gd name="connsiteX4" fmla="*/ 619760 w 619760"/>
              <a:gd name="connsiteY4" fmla="*/ 266701 h 266701"/>
              <a:gd name="connsiteX0" fmla="*/ 0 w 604520"/>
              <a:gd name="connsiteY0" fmla="*/ 74296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00710"/>
              <a:gd name="connsiteY0" fmla="*/ 66676 h 266701"/>
              <a:gd name="connsiteX1" fmla="*/ 6169 w 600710"/>
              <a:gd name="connsiteY1" fmla="*/ 58958 h 266701"/>
              <a:gd name="connsiteX2" fmla="*/ 346151 w 600710"/>
              <a:gd name="connsiteY2" fmla="*/ 20923 h 266701"/>
              <a:gd name="connsiteX3" fmla="*/ 593568 w 600710"/>
              <a:gd name="connsiteY3" fmla="*/ 261077 h 266701"/>
              <a:gd name="connsiteX4" fmla="*/ 600710 w 600710"/>
              <a:gd name="connsiteY4" fmla="*/ 266701 h 26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710" h="266701">
                <a:moveTo>
                  <a:pt x="0" y="66676"/>
                </a:moveTo>
                <a:lnTo>
                  <a:pt x="6169" y="58958"/>
                </a:lnTo>
                <a:cubicBezTo>
                  <a:pt x="107860" y="-2952"/>
                  <a:pt x="232727" y="-16921"/>
                  <a:pt x="346151" y="20923"/>
                </a:cubicBezTo>
                <a:cubicBezTo>
                  <a:pt x="462100" y="59610"/>
                  <a:pt x="553348" y="148179"/>
                  <a:pt x="593568" y="261077"/>
                </a:cubicBezTo>
                <a:cubicBezTo>
                  <a:pt x="597642" y="260412"/>
                  <a:pt x="600710" y="266701"/>
                  <a:pt x="600710" y="266701"/>
                </a:cubicBezTo>
              </a:path>
            </a:pathLst>
          </a:custGeom>
          <a:noFill/>
          <a:ln w="6350">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TextBox 720">
            <a:extLst>
              <a:ext uri="{FF2B5EF4-FFF2-40B4-BE49-F238E27FC236}">
                <a16:creationId xmlns:a16="http://schemas.microsoft.com/office/drawing/2014/main" id="{B688B987-BDF6-4783-987C-118AD3808F73}"/>
              </a:ext>
            </a:extLst>
          </p:cNvPr>
          <p:cNvSpPr txBox="1"/>
          <p:nvPr/>
        </p:nvSpPr>
        <p:spPr>
          <a:xfrm>
            <a:off x="8043430" y="1109036"/>
            <a:ext cx="1553439" cy="707886"/>
          </a:xfrm>
          <a:prstGeom prst="rect">
            <a:avLst/>
          </a:prstGeom>
          <a:noFill/>
          <a:ln>
            <a:noFill/>
          </a:ln>
        </p:spPr>
        <p:txBody>
          <a:bodyPr wrap="none" rtlCol="0">
            <a:spAutoFit/>
          </a:bodyPr>
          <a:lstStyle/>
          <a:p>
            <a:pPr algn="ctr"/>
            <a:r>
              <a:rPr lang="en-US" sz="2000" u="sng" dirty="0">
                <a:solidFill>
                  <a:schemeClr val="bg1"/>
                </a:solidFill>
              </a:rPr>
              <a:t>4. </a:t>
            </a:r>
            <a:r>
              <a:rPr lang="en-US" sz="2000" u="sng" dirty="0" err="1">
                <a:solidFill>
                  <a:schemeClr val="bg1"/>
                </a:solidFill>
              </a:rPr>
              <a:t>Isosurface</a:t>
            </a:r>
            <a:r>
              <a:rPr lang="en-US" sz="2000" u="sng" dirty="0">
                <a:solidFill>
                  <a:schemeClr val="bg1"/>
                </a:solidFill>
              </a:rPr>
              <a:t> </a:t>
            </a:r>
          </a:p>
          <a:p>
            <a:pPr algn="ctr"/>
            <a:r>
              <a:rPr lang="en-US" sz="2000" u="sng" dirty="0">
                <a:solidFill>
                  <a:schemeClr val="bg1"/>
                </a:solidFill>
              </a:rPr>
              <a:t>Optimization</a:t>
            </a:r>
          </a:p>
        </p:txBody>
      </p:sp>
    </p:spTree>
    <p:extLst>
      <p:ext uri="{BB962C8B-B14F-4D97-AF65-F5344CB8AC3E}">
        <p14:creationId xmlns:p14="http://schemas.microsoft.com/office/powerpoint/2010/main" val="1098388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37"/>
                                        </p:tgtEl>
                                        <p:attrNameLst>
                                          <p:attrName>style.visibility</p:attrName>
                                        </p:attrNameLst>
                                      </p:cBhvr>
                                      <p:to>
                                        <p:strVal val="visible"/>
                                      </p:to>
                                    </p:set>
                                  </p:childTnLst>
                                </p:cTn>
                              </p:par>
                              <p:par>
                                <p:cTn id="17" presetID="19" presetClass="emph" presetSubtype="0" fill="hold" grpId="0" nodeType="withEffect">
                                  <p:stCondLst>
                                    <p:cond delay="0"/>
                                  </p:stCondLst>
                                  <p:childTnLst>
                                    <p:animClr clrSpc="rgb" dir="cw">
                                      <p:cBhvr override="childStyle">
                                        <p:cTn id="18" dur="10" fill="hold"/>
                                        <p:tgtEl>
                                          <p:spTgt spid="723"/>
                                        </p:tgtEl>
                                        <p:attrNameLst>
                                          <p:attrName>style.color</p:attrName>
                                        </p:attrNameLst>
                                      </p:cBhvr>
                                      <p:to>
                                        <a:srgbClr val="0C0C0C"/>
                                      </p:to>
                                    </p:animClr>
                                    <p:animClr clrSpc="rgb" dir="cw">
                                      <p:cBhvr>
                                        <p:cTn id="19" dur="10" fill="hold"/>
                                        <p:tgtEl>
                                          <p:spTgt spid="723"/>
                                        </p:tgtEl>
                                        <p:attrNameLst>
                                          <p:attrName>fillcolor</p:attrName>
                                        </p:attrNameLst>
                                      </p:cBhvr>
                                      <p:to>
                                        <a:srgbClr val="0C0C0C"/>
                                      </p:to>
                                    </p:animClr>
                                    <p:set>
                                      <p:cBhvr>
                                        <p:cTn id="20" dur="10" fill="hold"/>
                                        <p:tgtEl>
                                          <p:spTgt spid="723"/>
                                        </p:tgtEl>
                                        <p:attrNameLst>
                                          <p:attrName>fill.type</p:attrName>
                                        </p:attrNameLst>
                                      </p:cBhvr>
                                      <p:to>
                                        <p:strVal val="solid"/>
                                      </p:to>
                                    </p:set>
                                    <p:set>
                                      <p:cBhvr>
                                        <p:cTn id="21" dur="10" fill="hold"/>
                                        <p:tgtEl>
                                          <p:spTgt spid="723"/>
                                        </p:tgtEl>
                                        <p:attrNameLst>
                                          <p:attrName>fill.on</p:attrName>
                                        </p:attrNameLst>
                                      </p:cBhvr>
                                      <p:to>
                                        <p:strVal val="true"/>
                                      </p:to>
                                    </p:set>
                                  </p:childTnLst>
                                </p:cTn>
                              </p:par>
                              <p:par>
                                <p:cTn id="22" presetID="19" presetClass="emph" presetSubtype="0" fill="hold" grpId="0" nodeType="withEffect">
                                  <p:stCondLst>
                                    <p:cond delay="0"/>
                                  </p:stCondLst>
                                  <p:childTnLst>
                                    <p:animClr clrSpc="rgb" dir="cw">
                                      <p:cBhvr override="childStyle">
                                        <p:cTn id="23" dur="10" fill="hold"/>
                                        <p:tgtEl>
                                          <p:spTgt spid="733"/>
                                        </p:tgtEl>
                                        <p:attrNameLst>
                                          <p:attrName>style.color</p:attrName>
                                        </p:attrNameLst>
                                      </p:cBhvr>
                                      <p:to>
                                        <a:srgbClr val="0C0C0C"/>
                                      </p:to>
                                    </p:animClr>
                                    <p:animClr clrSpc="rgb" dir="cw">
                                      <p:cBhvr>
                                        <p:cTn id="24" dur="10" fill="hold"/>
                                        <p:tgtEl>
                                          <p:spTgt spid="733"/>
                                        </p:tgtEl>
                                        <p:attrNameLst>
                                          <p:attrName>fillcolor</p:attrName>
                                        </p:attrNameLst>
                                      </p:cBhvr>
                                      <p:to>
                                        <a:srgbClr val="0C0C0C"/>
                                      </p:to>
                                    </p:animClr>
                                    <p:set>
                                      <p:cBhvr>
                                        <p:cTn id="25" dur="10" fill="hold"/>
                                        <p:tgtEl>
                                          <p:spTgt spid="733"/>
                                        </p:tgtEl>
                                        <p:attrNameLst>
                                          <p:attrName>fill.type</p:attrName>
                                        </p:attrNameLst>
                                      </p:cBhvr>
                                      <p:to>
                                        <p:strVal val="solid"/>
                                      </p:to>
                                    </p:set>
                                    <p:set>
                                      <p:cBhvr>
                                        <p:cTn id="26" dur="10" fill="hold"/>
                                        <p:tgtEl>
                                          <p:spTgt spid="733"/>
                                        </p:tgtEl>
                                        <p:attrNameLst>
                                          <p:attrName>fill.on</p:attrName>
                                        </p:attrNameLst>
                                      </p:cBhvr>
                                      <p:to>
                                        <p:strVal val="true"/>
                                      </p:to>
                                    </p:set>
                                  </p:childTnLst>
                                </p:cTn>
                              </p:par>
                              <p:par>
                                <p:cTn id="27" presetID="19" presetClass="emph" presetSubtype="0" fill="hold" grpId="0" nodeType="withEffect">
                                  <p:stCondLst>
                                    <p:cond delay="0"/>
                                  </p:stCondLst>
                                  <p:childTnLst>
                                    <p:animClr clrSpc="rgb" dir="cw">
                                      <p:cBhvr override="childStyle">
                                        <p:cTn id="28" dur="10" fill="hold"/>
                                        <p:tgtEl>
                                          <p:spTgt spid="738"/>
                                        </p:tgtEl>
                                        <p:attrNameLst>
                                          <p:attrName>style.color</p:attrName>
                                        </p:attrNameLst>
                                      </p:cBhvr>
                                      <p:to>
                                        <a:srgbClr val="0C0C0C"/>
                                      </p:to>
                                    </p:animClr>
                                    <p:animClr clrSpc="rgb" dir="cw">
                                      <p:cBhvr>
                                        <p:cTn id="29" dur="10" fill="hold"/>
                                        <p:tgtEl>
                                          <p:spTgt spid="738"/>
                                        </p:tgtEl>
                                        <p:attrNameLst>
                                          <p:attrName>fillcolor</p:attrName>
                                        </p:attrNameLst>
                                      </p:cBhvr>
                                      <p:to>
                                        <a:srgbClr val="0C0C0C"/>
                                      </p:to>
                                    </p:animClr>
                                    <p:set>
                                      <p:cBhvr>
                                        <p:cTn id="30" dur="10" fill="hold"/>
                                        <p:tgtEl>
                                          <p:spTgt spid="738"/>
                                        </p:tgtEl>
                                        <p:attrNameLst>
                                          <p:attrName>fill.type</p:attrName>
                                        </p:attrNameLst>
                                      </p:cBhvr>
                                      <p:to>
                                        <p:strVal val="solid"/>
                                      </p:to>
                                    </p:set>
                                    <p:set>
                                      <p:cBhvr>
                                        <p:cTn id="31" dur="10" fill="hold"/>
                                        <p:tgtEl>
                                          <p:spTgt spid="738"/>
                                        </p:tgtEl>
                                        <p:attrNameLst>
                                          <p:attrName>fill.on</p:attrName>
                                        </p:attrNameLst>
                                      </p:cBhvr>
                                      <p:to>
                                        <p:strVal val="true"/>
                                      </p:to>
                                    </p:set>
                                  </p:childTnLst>
                                </p:cTn>
                              </p:par>
                              <p:par>
                                <p:cTn id="32" presetID="19" presetClass="emph" presetSubtype="0" fill="hold" grpId="0" nodeType="withEffect">
                                  <p:stCondLst>
                                    <p:cond delay="0"/>
                                  </p:stCondLst>
                                  <p:childTnLst>
                                    <p:animClr clrSpc="rgb" dir="cw">
                                      <p:cBhvr override="childStyle">
                                        <p:cTn id="33" dur="10" fill="hold"/>
                                        <p:tgtEl>
                                          <p:spTgt spid="743"/>
                                        </p:tgtEl>
                                        <p:attrNameLst>
                                          <p:attrName>style.color</p:attrName>
                                        </p:attrNameLst>
                                      </p:cBhvr>
                                      <p:to>
                                        <a:srgbClr val="000000"/>
                                      </p:to>
                                    </p:animClr>
                                    <p:animClr clrSpc="rgb" dir="cw">
                                      <p:cBhvr>
                                        <p:cTn id="34" dur="10" fill="hold"/>
                                        <p:tgtEl>
                                          <p:spTgt spid="743"/>
                                        </p:tgtEl>
                                        <p:attrNameLst>
                                          <p:attrName>fillcolor</p:attrName>
                                        </p:attrNameLst>
                                      </p:cBhvr>
                                      <p:to>
                                        <a:srgbClr val="000000"/>
                                      </p:to>
                                    </p:animClr>
                                    <p:set>
                                      <p:cBhvr>
                                        <p:cTn id="35" dur="10" fill="hold"/>
                                        <p:tgtEl>
                                          <p:spTgt spid="743"/>
                                        </p:tgtEl>
                                        <p:attrNameLst>
                                          <p:attrName>fill.type</p:attrName>
                                        </p:attrNameLst>
                                      </p:cBhvr>
                                      <p:to>
                                        <p:strVal val="solid"/>
                                      </p:to>
                                    </p:set>
                                    <p:set>
                                      <p:cBhvr>
                                        <p:cTn id="36" dur="10" fill="hold"/>
                                        <p:tgtEl>
                                          <p:spTgt spid="743"/>
                                        </p:tgtEl>
                                        <p:attrNameLst>
                                          <p:attrName>fill.on</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 grpId="0" animBg="1"/>
      <p:bldP spid="282" grpId="0"/>
      <p:bldP spid="737" grpId="0"/>
      <p:bldP spid="723" grpId="0" animBg="1"/>
      <p:bldP spid="733" grpId="0" animBg="1"/>
      <p:bldP spid="738" grpId="0" animBg="1"/>
      <p:bldP spid="721"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6E510B7-B383-4DB9-BBEF-13645B94E7F9}"/>
              </a:ext>
            </a:extLst>
          </p:cNvPr>
          <p:cNvGrpSpPr/>
          <p:nvPr/>
        </p:nvGrpSpPr>
        <p:grpSpPr>
          <a:xfrm>
            <a:off x="4009944" y="2495402"/>
            <a:ext cx="3423366" cy="3397739"/>
            <a:chOff x="4009944" y="2495402"/>
            <a:chExt cx="3423366" cy="3397739"/>
          </a:xfrm>
        </p:grpSpPr>
        <p:grpSp>
          <p:nvGrpSpPr>
            <p:cNvPr id="8" name="Group 7">
              <a:extLst>
                <a:ext uri="{FF2B5EF4-FFF2-40B4-BE49-F238E27FC236}">
                  <a16:creationId xmlns:a16="http://schemas.microsoft.com/office/drawing/2014/main" id="{9706B14F-EE12-48F7-A1FF-EF383CDD38BC}"/>
                </a:ext>
              </a:extLst>
            </p:cNvPr>
            <p:cNvGrpSpPr/>
            <p:nvPr/>
          </p:nvGrpSpPr>
          <p:grpSpPr>
            <a:xfrm>
              <a:off x="4009944" y="2495402"/>
              <a:ext cx="3343980" cy="3397739"/>
              <a:chOff x="3957948" y="2457152"/>
              <a:chExt cx="3343980" cy="3397739"/>
            </a:xfrm>
          </p:grpSpPr>
          <p:sp>
            <p:nvSpPr>
              <p:cNvPr id="750" name="Oval 749">
                <a:extLst>
                  <a:ext uri="{FF2B5EF4-FFF2-40B4-BE49-F238E27FC236}">
                    <a16:creationId xmlns:a16="http://schemas.microsoft.com/office/drawing/2014/main" id="{22B96DE2-34E6-4D2C-90D5-65DEB0B95A96}"/>
                  </a:ext>
                </a:extLst>
              </p:cNvPr>
              <p:cNvSpPr/>
              <p:nvPr/>
            </p:nvSpPr>
            <p:spPr>
              <a:xfrm>
                <a:off x="4564824" y="2814439"/>
                <a:ext cx="2737104" cy="2669455"/>
              </a:xfrm>
              <a:prstGeom prst="ellipse">
                <a:avLst/>
              </a:prstGeom>
              <a:gradFill flip="none" rotWithShape="1">
                <a:gsLst>
                  <a:gs pos="34000">
                    <a:schemeClr val="accent5">
                      <a:lumMod val="75000"/>
                    </a:schemeClr>
                  </a:gs>
                  <a:gs pos="68000">
                    <a:srgbClr val="7030A0"/>
                  </a:gs>
                </a:gsLst>
                <a:path path="circle">
                  <a:fillToRect l="50000" t="50000" r="50000" b="50000"/>
                </a:path>
                <a:tileRect/>
              </a:gra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Oval 777">
                <a:extLst>
                  <a:ext uri="{FF2B5EF4-FFF2-40B4-BE49-F238E27FC236}">
                    <a16:creationId xmlns:a16="http://schemas.microsoft.com/office/drawing/2014/main" id="{EC7372E2-C9ED-4853-AF9E-D5EA06648C59}"/>
                  </a:ext>
                </a:extLst>
              </p:cNvPr>
              <p:cNvSpPr>
                <a:spLocks noChangeAspect="1"/>
              </p:cNvSpPr>
              <p:nvPr/>
            </p:nvSpPr>
            <p:spPr>
              <a:xfrm>
                <a:off x="5450244" y="3791375"/>
                <a:ext cx="796937" cy="777240"/>
              </a:xfrm>
              <a:prstGeom prst="ellipse">
                <a:avLst/>
              </a:prstGeom>
              <a:solidFill>
                <a:srgbClr val="1C1C1C"/>
              </a:solidFill>
              <a:ln>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Freeform: Shape 778">
                <a:extLst>
                  <a:ext uri="{FF2B5EF4-FFF2-40B4-BE49-F238E27FC236}">
                    <a16:creationId xmlns:a16="http://schemas.microsoft.com/office/drawing/2014/main" id="{9B63965C-0B83-4F71-B77D-563E27671CF9}"/>
                  </a:ext>
                </a:extLst>
              </p:cNvPr>
              <p:cNvSpPr/>
              <p:nvPr/>
            </p:nvSpPr>
            <p:spPr>
              <a:xfrm>
                <a:off x="3957948" y="2850356"/>
                <a:ext cx="2914894" cy="3004535"/>
              </a:xfrm>
              <a:custGeom>
                <a:avLst/>
                <a:gdLst>
                  <a:gd name="connsiteX0" fmla="*/ 1852448 w 2680138"/>
                  <a:gd name="connsiteY0" fmla="*/ 1127234 h 2601310"/>
                  <a:gd name="connsiteX1" fmla="*/ 2672255 w 2680138"/>
                  <a:gd name="connsiteY1" fmla="*/ 1206062 h 2601310"/>
                  <a:gd name="connsiteX2" fmla="*/ 2680138 w 2680138"/>
                  <a:gd name="connsiteY2" fmla="*/ 2246586 h 2601310"/>
                  <a:gd name="connsiteX3" fmla="*/ 2246586 w 2680138"/>
                  <a:gd name="connsiteY3" fmla="*/ 2601310 h 2601310"/>
                  <a:gd name="connsiteX4" fmla="*/ 977462 w 2680138"/>
                  <a:gd name="connsiteY4" fmla="*/ 2561896 h 2601310"/>
                  <a:gd name="connsiteX5" fmla="*/ 0 w 2680138"/>
                  <a:gd name="connsiteY5" fmla="*/ 1411013 h 2601310"/>
                  <a:gd name="connsiteX6" fmla="*/ 504496 w 2680138"/>
                  <a:gd name="connsiteY6" fmla="*/ 0 h 2601310"/>
                  <a:gd name="connsiteX7" fmla="*/ 874986 w 2680138"/>
                  <a:gd name="connsiteY7" fmla="*/ 23648 h 2601310"/>
                  <a:gd name="connsiteX8" fmla="*/ 1403131 w 2680138"/>
                  <a:gd name="connsiteY8" fmla="*/ 796158 h 2601310"/>
                  <a:gd name="connsiteX9" fmla="*/ 1852448 w 2680138"/>
                  <a:gd name="connsiteY9" fmla="*/ 1127234 h 2601310"/>
                  <a:gd name="connsiteX0" fmla="*/ 1852448 w 2680138"/>
                  <a:gd name="connsiteY0" fmla="*/ 1473944 h 2948020"/>
                  <a:gd name="connsiteX1" fmla="*/ 2672255 w 2680138"/>
                  <a:gd name="connsiteY1" fmla="*/ 1552772 h 2948020"/>
                  <a:gd name="connsiteX2" fmla="*/ 2680138 w 2680138"/>
                  <a:gd name="connsiteY2" fmla="*/ 2593296 h 2948020"/>
                  <a:gd name="connsiteX3" fmla="*/ 2246586 w 2680138"/>
                  <a:gd name="connsiteY3" fmla="*/ 2948020 h 2948020"/>
                  <a:gd name="connsiteX4" fmla="*/ 977462 w 2680138"/>
                  <a:gd name="connsiteY4" fmla="*/ 2908606 h 2948020"/>
                  <a:gd name="connsiteX5" fmla="*/ 0 w 2680138"/>
                  <a:gd name="connsiteY5" fmla="*/ 1757723 h 2948020"/>
                  <a:gd name="connsiteX6" fmla="*/ 603556 w 2680138"/>
                  <a:gd name="connsiteY6" fmla="*/ 0 h 2948020"/>
                  <a:gd name="connsiteX7" fmla="*/ 874986 w 2680138"/>
                  <a:gd name="connsiteY7" fmla="*/ 370358 h 2948020"/>
                  <a:gd name="connsiteX8" fmla="*/ 1403131 w 2680138"/>
                  <a:gd name="connsiteY8" fmla="*/ 1142868 h 2948020"/>
                  <a:gd name="connsiteX9" fmla="*/ 1852448 w 2680138"/>
                  <a:gd name="connsiteY9" fmla="*/ 1473944 h 2948020"/>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78453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74986 w 2680138"/>
                  <a:gd name="connsiteY7" fmla="*/ 383693 h 2961355"/>
                  <a:gd name="connsiteX8" fmla="*/ 1403131 w 2680138"/>
                  <a:gd name="connsiteY8" fmla="*/ 1156203 h 2961355"/>
                  <a:gd name="connsiteX9" fmla="*/ 1852448 w 2680138"/>
                  <a:gd name="connsiteY9" fmla="*/ 1487279 h 2961355"/>
                  <a:gd name="connsiteX0" fmla="*/ 1852448 w 2680138"/>
                  <a:gd name="connsiteY0" fmla="*/ 1487279 h 2961355"/>
                  <a:gd name="connsiteX1" fmla="*/ 2672255 w 2680138"/>
                  <a:gd name="connsiteY1" fmla="*/ 1566107 h 2961355"/>
                  <a:gd name="connsiteX2" fmla="*/ 2680138 w 2680138"/>
                  <a:gd name="connsiteY2" fmla="*/ 2606631 h 2961355"/>
                  <a:gd name="connsiteX3" fmla="*/ 2246586 w 2680138"/>
                  <a:gd name="connsiteY3" fmla="*/ 2961355 h 2961355"/>
                  <a:gd name="connsiteX4" fmla="*/ 977462 w 2680138"/>
                  <a:gd name="connsiteY4" fmla="*/ 2921941 h 2961355"/>
                  <a:gd name="connsiteX5" fmla="*/ 0 w 2680138"/>
                  <a:gd name="connsiteY5" fmla="*/ 1771058 h 2961355"/>
                  <a:gd name="connsiteX6" fmla="*/ 830251 w 2680138"/>
                  <a:gd name="connsiteY6" fmla="*/ 0 h 2961355"/>
                  <a:gd name="connsiteX7" fmla="*/ 863556 w 2680138"/>
                  <a:gd name="connsiteY7" fmla="*/ 334163 h 2961355"/>
                  <a:gd name="connsiteX8" fmla="*/ 1403131 w 2680138"/>
                  <a:gd name="connsiteY8" fmla="*/ 1156203 h 2961355"/>
                  <a:gd name="connsiteX9" fmla="*/ 1852448 w 2680138"/>
                  <a:gd name="connsiteY9" fmla="*/ 1487279 h 2961355"/>
                  <a:gd name="connsiteX0" fmla="*/ 2020088 w 2847778"/>
                  <a:gd name="connsiteY0" fmla="*/ 1487279 h 2961355"/>
                  <a:gd name="connsiteX1" fmla="*/ 2839895 w 2847778"/>
                  <a:gd name="connsiteY1" fmla="*/ 1566107 h 2961355"/>
                  <a:gd name="connsiteX2" fmla="*/ 2847778 w 2847778"/>
                  <a:gd name="connsiteY2" fmla="*/ 2606631 h 2961355"/>
                  <a:gd name="connsiteX3" fmla="*/ 2414226 w 2847778"/>
                  <a:gd name="connsiteY3" fmla="*/ 2961355 h 2961355"/>
                  <a:gd name="connsiteX4" fmla="*/ 1145102 w 2847778"/>
                  <a:gd name="connsiteY4" fmla="*/ 2921941 h 2961355"/>
                  <a:gd name="connsiteX5" fmla="*/ 0 w 2847778"/>
                  <a:gd name="connsiteY5" fmla="*/ 1689778 h 2961355"/>
                  <a:gd name="connsiteX6" fmla="*/ 997891 w 2847778"/>
                  <a:gd name="connsiteY6" fmla="*/ 0 h 2961355"/>
                  <a:gd name="connsiteX7" fmla="*/ 1031196 w 2847778"/>
                  <a:gd name="connsiteY7" fmla="*/ 334163 h 2961355"/>
                  <a:gd name="connsiteX8" fmla="*/ 1570771 w 2847778"/>
                  <a:gd name="connsiteY8" fmla="*/ 1156203 h 2961355"/>
                  <a:gd name="connsiteX9" fmla="*/ 2020088 w 2847778"/>
                  <a:gd name="connsiteY9" fmla="*/ 1487279 h 296135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99383 h 3004535"/>
                  <a:gd name="connsiteX9" fmla="*/ 2020088 w 2847778"/>
                  <a:gd name="connsiteY9" fmla="*/ 1530459 h 3004535"/>
                  <a:gd name="connsiteX0" fmla="*/ 2020088 w 2847778"/>
                  <a:gd name="connsiteY0" fmla="*/ 1530459 h 3004535"/>
                  <a:gd name="connsiteX1" fmla="*/ 2839895 w 2847778"/>
                  <a:gd name="connsiteY1" fmla="*/ 1609287 h 3004535"/>
                  <a:gd name="connsiteX2" fmla="*/ 2847778 w 2847778"/>
                  <a:gd name="connsiteY2" fmla="*/ 2649811 h 3004535"/>
                  <a:gd name="connsiteX3" fmla="*/ 2414226 w 2847778"/>
                  <a:gd name="connsiteY3" fmla="*/ 3004535 h 3004535"/>
                  <a:gd name="connsiteX4" fmla="*/ 1145102 w 2847778"/>
                  <a:gd name="connsiteY4" fmla="*/ 2965121 h 3004535"/>
                  <a:gd name="connsiteX5" fmla="*/ 0 w 2847778"/>
                  <a:gd name="connsiteY5" fmla="*/ 1732958 h 3004535"/>
                  <a:gd name="connsiteX6" fmla="*/ 1107111 w 2847778"/>
                  <a:gd name="connsiteY6" fmla="*/ 0 h 3004535"/>
                  <a:gd name="connsiteX7" fmla="*/ 1031196 w 2847778"/>
                  <a:gd name="connsiteY7" fmla="*/ 377343 h 3004535"/>
                  <a:gd name="connsiteX8" fmla="*/ 1570771 w 2847778"/>
                  <a:gd name="connsiteY8" fmla="*/ 1180333 h 3004535"/>
                  <a:gd name="connsiteX9" fmla="*/ 2020088 w 2847778"/>
                  <a:gd name="connsiteY9" fmla="*/ 1530459 h 3004535"/>
                  <a:gd name="connsiteX0" fmla="*/ 2020088 w 2911088"/>
                  <a:gd name="connsiteY0" fmla="*/ 153045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2020088 w 2911088"/>
                  <a:gd name="connsiteY9" fmla="*/ 1530459 h 3004535"/>
                  <a:gd name="connsiteX0" fmla="*/ 1888008 w 2911088"/>
                  <a:gd name="connsiteY0" fmla="*/ 1439019 h 3004535"/>
                  <a:gd name="connsiteX1" fmla="*/ 2911015 w 2911088"/>
                  <a:gd name="connsiteY1" fmla="*/ 1395927 h 3004535"/>
                  <a:gd name="connsiteX2" fmla="*/ 2847778 w 2911088"/>
                  <a:gd name="connsiteY2" fmla="*/ 2649811 h 3004535"/>
                  <a:gd name="connsiteX3" fmla="*/ 2414226 w 2911088"/>
                  <a:gd name="connsiteY3" fmla="*/ 3004535 h 3004535"/>
                  <a:gd name="connsiteX4" fmla="*/ 1145102 w 2911088"/>
                  <a:gd name="connsiteY4" fmla="*/ 2965121 h 3004535"/>
                  <a:gd name="connsiteX5" fmla="*/ 0 w 2911088"/>
                  <a:gd name="connsiteY5" fmla="*/ 1732958 h 3004535"/>
                  <a:gd name="connsiteX6" fmla="*/ 1107111 w 2911088"/>
                  <a:gd name="connsiteY6" fmla="*/ 0 h 3004535"/>
                  <a:gd name="connsiteX7" fmla="*/ 1031196 w 2911088"/>
                  <a:gd name="connsiteY7" fmla="*/ 377343 h 3004535"/>
                  <a:gd name="connsiteX8" fmla="*/ 1570771 w 2911088"/>
                  <a:gd name="connsiteY8" fmla="*/ 1180333 h 3004535"/>
                  <a:gd name="connsiteX9" fmla="*/ 1888008 w 2911088"/>
                  <a:gd name="connsiteY9" fmla="*/ 1439019 h 3004535"/>
                  <a:gd name="connsiteX0" fmla="*/ 1888008 w 2914894"/>
                  <a:gd name="connsiteY0" fmla="*/ 143901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39019 h 3004535"/>
                  <a:gd name="connsiteX0" fmla="*/ 1888008 w 2914894"/>
                  <a:gd name="connsiteY0" fmla="*/ 1458069 h 3004535"/>
                  <a:gd name="connsiteX1" fmla="*/ 2914825 w 2914894"/>
                  <a:gd name="connsiteY1" fmla="*/ 143402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031196 w 2914894"/>
                  <a:gd name="connsiteY7" fmla="*/ 377343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21696 w 2914894"/>
                  <a:gd name="connsiteY7" fmla="*/ 14302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70771 w 2914894"/>
                  <a:gd name="connsiteY8" fmla="*/ 1180333 h 3004535"/>
                  <a:gd name="connsiteX9" fmla="*/ 1888008 w 2914894"/>
                  <a:gd name="connsiteY9" fmla="*/ 1458069 h 3004535"/>
                  <a:gd name="connsiteX0" fmla="*/ 1888008 w 2914894"/>
                  <a:gd name="connsiteY0" fmla="*/ 1458069 h 3004535"/>
                  <a:gd name="connsiteX1" fmla="*/ 2914825 w 2914894"/>
                  <a:gd name="connsiteY1" fmla="*/ 1426407 h 3004535"/>
                  <a:gd name="connsiteX2" fmla="*/ 2847778 w 2914894"/>
                  <a:gd name="connsiteY2" fmla="*/ 2649811 h 3004535"/>
                  <a:gd name="connsiteX3" fmla="*/ 2414226 w 2914894"/>
                  <a:gd name="connsiteY3" fmla="*/ 3004535 h 3004535"/>
                  <a:gd name="connsiteX4" fmla="*/ 1145102 w 2914894"/>
                  <a:gd name="connsiteY4" fmla="*/ 2965121 h 3004535"/>
                  <a:gd name="connsiteX5" fmla="*/ 0 w 2914894"/>
                  <a:gd name="connsiteY5" fmla="*/ 1732958 h 3004535"/>
                  <a:gd name="connsiteX6" fmla="*/ 1107111 w 2914894"/>
                  <a:gd name="connsiteY6" fmla="*/ 0 h 3004535"/>
                  <a:gd name="connsiteX7" fmla="*/ 1206456 w 2914894"/>
                  <a:gd name="connsiteY7" fmla="*/ 150648 h 3004535"/>
                  <a:gd name="connsiteX8" fmla="*/ 1547911 w 2914894"/>
                  <a:gd name="connsiteY8" fmla="*/ 1186048 h 3004535"/>
                  <a:gd name="connsiteX9" fmla="*/ 1888008 w 2914894"/>
                  <a:gd name="connsiteY9" fmla="*/ 1458069 h 300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4894" h="3004535">
                    <a:moveTo>
                      <a:pt x="1888008" y="1458069"/>
                    </a:moveTo>
                    <a:cubicBezTo>
                      <a:pt x="2161277" y="1484345"/>
                      <a:pt x="2641556" y="1400131"/>
                      <a:pt x="2914825" y="1426407"/>
                    </a:cubicBezTo>
                    <a:cubicBezTo>
                      <a:pt x="2917453" y="1773248"/>
                      <a:pt x="2845150" y="2302970"/>
                      <a:pt x="2847778" y="2649811"/>
                    </a:cubicBezTo>
                    <a:lnTo>
                      <a:pt x="2414226" y="3004535"/>
                    </a:lnTo>
                    <a:lnTo>
                      <a:pt x="1145102" y="2965121"/>
                    </a:lnTo>
                    <a:lnTo>
                      <a:pt x="0" y="1732958"/>
                    </a:lnTo>
                    <a:lnTo>
                      <a:pt x="1107111" y="0"/>
                    </a:lnTo>
                    <a:lnTo>
                      <a:pt x="1206456" y="150648"/>
                    </a:lnTo>
                    <a:lnTo>
                      <a:pt x="1547911" y="1186048"/>
                    </a:lnTo>
                    <a:lnTo>
                      <a:pt x="1888008" y="1458069"/>
                    </a:lnTo>
                    <a:close/>
                  </a:path>
                </a:pathLst>
              </a:custGeom>
              <a:solidFill>
                <a:srgbClr val="1C1C1C"/>
              </a:solidFill>
              <a:ln w="7620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1" name="Freeform: Shape 960">
                <a:extLst>
                  <a:ext uri="{FF2B5EF4-FFF2-40B4-BE49-F238E27FC236}">
                    <a16:creationId xmlns:a16="http://schemas.microsoft.com/office/drawing/2014/main" id="{CEA96957-9A9A-48D4-A976-96E16D8BD020}"/>
                  </a:ext>
                </a:extLst>
              </p:cNvPr>
              <p:cNvSpPr/>
              <p:nvPr/>
            </p:nvSpPr>
            <p:spPr>
              <a:xfrm rot="19860000" flipH="1">
                <a:off x="5559907" y="2536972"/>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7432A6"/>
              </a:solid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53" name="Straight Connector 52">
                <a:extLst>
                  <a:ext uri="{FF2B5EF4-FFF2-40B4-BE49-F238E27FC236}">
                    <a16:creationId xmlns:a16="http://schemas.microsoft.com/office/drawing/2014/main" id="{7B1DD069-CADD-40AC-B129-2C323E2C826B}"/>
                  </a:ext>
                </a:extLst>
              </p:cNvPr>
              <p:cNvCxnSpPr>
                <a:cxnSpLocks/>
              </p:cNvCxnSpPr>
              <p:nvPr/>
            </p:nvCxnSpPr>
            <p:spPr>
              <a:xfrm flipV="1">
                <a:off x="5784850" y="2457152"/>
                <a:ext cx="436777" cy="239722"/>
              </a:xfrm>
              <a:prstGeom prst="line">
                <a:avLst/>
              </a:prstGeom>
              <a:ln w="28575" cap="rnd">
                <a:solidFill>
                  <a:srgbClr val="1C1C1C"/>
                </a:solidFill>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0F583BF-5164-4415-8497-6F64381ED961}"/>
                  </a:ext>
                </a:extLst>
              </p:cNvPr>
              <p:cNvCxnSpPr>
                <a:cxnSpLocks/>
              </p:cNvCxnSpPr>
              <p:nvPr/>
            </p:nvCxnSpPr>
            <p:spPr>
              <a:xfrm flipV="1">
                <a:off x="5973068" y="4231641"/>
                <a:ext cx="844292" cy="444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1" name="Straight Connector 730">
                <a:extLst>
                  <a:ext uri="{FF2B5EF4-FFF2-40B4-BE49-F238E27FC236}">
                    <a16:creationId xmlns:a16="http://schemas.microsoft.com/office/drawing/2014/main" id="{3F6A628F-FEF6-4EB3-84A9-242817C921B8}"/>
                  </a:ext>
                </a:extLst>
              </p:cNvPr>
              <p:cNvCxnSpPr>
                <a:cxnSpLocks/>
              </p:cNvCxnSpPr>
              <p:nvPr/>
            </p:nvCxnSpPr>
            <p:spPr>
              <a:xfrm>
                <a:off x="5205988" y="3021343"/>
                <a:ext cx="300759" cy="9086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hidden="1">
              <a:extLst>
                <a:ext uri="{FF2B5EF4-FFF2-40B4-BE49-F238E27FC236}">
                  <a16:creationId xmlns:a16="http://schemas.microsoft.com/office/drawing/2014/main" id="{9A3102A9-5B51-492D-B04E-E04A43031C6A}"/>
                </a:ext>
              </a:extLst>
            </p:cNvPr>
            <p:cNvCxnSpPr>
              <a:cxnSpLocks/>
            </p:cNvCxnSpPr>
            <p:nvPr/>
          </p:nvCxnSpPr>
          <p:spPr>
            <a:xfrm flipV="1">
              <a:off x="6019800" y="3977518"/>
              <a:ext cx="584772" cy="3430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hidden="1">
              <a:extLst>
                <a:ext uri="{FF2B5EF4-FFF2-40B4-BE49-F238E27FC236}">
                  <a16:creationId xmlns:a16="http://schemas.microsoft.com/office/drawing/2014/main" id="{FC59CC86-DA04-46A9-A772-6617374F1985}"/>
                </a:ext>
              </a:extLst>
            </p:cNvPr>
            <p:cNvCxnSpPr>
              <a:cxnSpLocks/>
            </p:cNvCxnSpPr>
            <p:nvPr/>
          </p:nvCxnSpPr>
          <p:spPr>
            <a:xfrm flipV="1">
              <a:off x="6600825" y="3937635"/>
              <a:ext cx="832485" cy="419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0" name="Straight Connector 739" hidden="1">
              <a:extLst>
                <a:ext uri="{FF2B5EF4-FFF2-40B4-BE49-F238E27FC236}">
                  <a16:creationId xmlns:a16="http://schemas.microsoft.com/office/drawing/2014/main" id="{70D1B5FD-F4F1-453D-BD41-7436EB2698C7}"/>
                </a:ext>
              </a:extLst>
            </p:cNvPr>
            <p:cNvCxnSpPr>
              <a:cxnSpLocks/>
            </p:cNvCxnSpPr>
            <p:nvPr/>
          </p:nvCxnSpPr>
          <p:spPr>
            <a:xfrm flipV="1">
              <a:off x="5554065" y="3637156"/>
              <a:ext cx="562827" cy="3171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hidden="1">
              <a:extLst>
                <a:ext uri="{FF2B5EF4-FFF2-40B4-BE49-F238E27FC236}">
                  <a16:creationId xmlns:a16="http://schemas.microsoft.com/office/drawing/2014/main" id="{1C1C71A8-4425-4409-9392-2B4258D82C08}"/>
                </a:ext>
              </a:extLst>
            </p:cNvPr>
            <p:cNvCxnSpPr>
              <a:cxnSpLocks/>
            </p:cNvCxnSpPr>
            <p:nvPr/>
          </p:nvCxnSpPr>
          <p:spPr>
            <a:xfrm>
              <a:off x="5832676" y="2740163"/>
              <a:ext cx="297614" cy="8983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35" name="Partial Circle 734" hidden="1">
              <a:extLst>
                <a:ext uri="{FF2B5EF4-FFF2-40B4-BE49-F238E27FC236}">
                  <a16:creationId xmlns:a16="http://schemas.microsoft.com/office/drawing/2014/main" id="{76F94ECE-7252-4248-9C03-6642C34CEF9D}"/>
                </a:ext>
              </a:extLst>
            </p:cNvPr>
            <p:cNvSpPr>
              <a:spLocks noChangeAspect="1"/>
            </p:cNvSpPr>
            <p:nvPr/>
          </p:nvSpPr>
          <p:spPr>
            <a:xfrm>
              <a:off x="6249959" y="3548318"/>
              <a:ext cx="600710" cy="266701"/>
            </a:xfrm>
            <a:custGeom>
              <a:avLst/>
              <a:gdLst>
                <a:gd name="connsiteX0" fmla="*/ 187468 w 796937"/>
                <a:gd name="connsiteY0" fmla="*/ 58957 h 777240"/>
                <a:gd name="connsiteX1" fmla="*/ 527450 w 796937"/>
                <a:gd name="connsiteY1" fmla="*/ 20922 h 777240"/>
                <a:gd name="connsiteX2" fmla="*/ 774867 w 796937"/>
                <a:gd name="connsiteY2" fmla="*/ 261076 h 777240"/>
                <a:gd name="connsiteX3" fmla="*/ 398469 w 796937"/>
                <a:gd name="connsiteY3" fmla="*/ 388620 h 777240"/>
                <a:gd name="connsiteX4" fmla="*/ 187468 w 796937"/>
                <a:gd name="connsiteY4" fmla="*/ 58957 h 777240"/>
                <a:gd name="connsiteX0" fmla="*/ 211001 w 587399"/>
                <a:gd name="connsiteY0" fmla="*/ 388621 h 480061"/>
                <a:gd name="connsiteX1" fmla="*/ 0 w 587399"/>
                <a:gd name="connsiteY1" fmla="*/ 58958 h 480061"/>
                <a:gd name="connsiteX2" fmla="*/ 339982 w 587399"/>
                <a:gd name="connsiteY2" fmla="*/ 20923 h 480061"/>
                <a:gd name="connsiteX3" fmla="*/ 587399 w 587399"/>
                <a:gd name="connsiteY3" fmla="*/ 261077 h 480061"/>
                <a:gd name="connsiteX4" fmla="*/ 302441 w 587399"/>
                <a:gd name="connsiteY4" fmla="*/ 480061 h 480061"/>
                <a:gd name="connsiteX0" fmla="*/ 211001 w 587399"/>
                <a:gd name="connsiteY0" fmla="*/ 388621 h 388621"/>
                <a:gd name="connsiteX1" fmla="*/ 0 w 587399"/>
                <a:gd name="connsiteY1" fmla="*/ 58958 h 388621"/>
                <a:gd name="connsiteX2" fmla="*/ 339982 w 587399"/>
                <a:gd name="connsiteY2" fmla="*/ 20923 h 388621"/>
                <a:gd name="connsiteX3" fmla="*/ 587399 w 587399"/>
                <a:gd name="connsiteY3" fmla="*/ 261077 h 388621"/>
                <a:gd name="connsiteX4" fmla="*/ 424361 w 587399"/>
                <a:gd name="connsiteY4" fmla="*/ 299721 h 388621"/>
                <a:gd name="connsiteX0" fmla="*/ 211001 w 587399"/>
                <a:gd name="connsiteY0" fmla="*/ 388621 h 388621"/>
                <a:gd name="connsiteX1" fmla="*/ 0 w 587399"/>
                <a:gd name="connsiteY1" fmla="*/ 58958 h 388621"/>
                <a:gd name="connsiteX2" fmla="*/ 339982 w 587399"/>
                <a:gd name="connsiteY2" fmla="*/ 20923 h 388621"/>
                <a:gd name="connsiteX3" fmla="*/ 587399 w 587399"/>
                <a:gd name="connsiteY3" fmla="*/ 261077 h 388621"/>
                <a:gd name="connsiteX4" fmla="*/ 548821 w 587399"/>
                <a:gd name="connsiteY4" fmla="*/ 248921 h 388621"/>
                <a:gd name="connsiteX0" fmla="*/ 211001 w 587673"/>
                <a:gd name="connsiteY0" fmla="*/ 388621 h 388621"/>
                <a:gd name="connsiteX1" fmla="*/ 0 w 587673"/>
                <a:gd name="connsiteY1" fmla="*/ 58958 h 388621"/>
                <a:gd name="connsiteX2" fmla="*/ 339982 w 587673"/>
                <a:gd name="connsiteY2" fmla="*/ 20923 h 388621"/>
                <a:gd name="connsiteX3" fmla="*/ 587399 w 587673"/>
                <a:gd name="connsiteY3" fmla="*/ 261077 h 388621"/>
                <a:gd name="connsiteX4" fmla="*/ 548821 w 587673"/>
                <a:gd name="connsiteY4" fmla="*/ 248921 h 388621"/>
                <a:gd name="connsiteX0" fmla="*/ 211001 w 589093"/>
                <a:gd name="connsiteY0" fmla="*/ 388621 h 388621"/>
                <a:gd name="connsiteX1" fmla="*/ 0 w 589093"/>
                <a:gd name="connsiteY1" fmla="*/ 58958 h 388621"/>
                <a:gd name="connsiteX2" fmla="*/ 339982 w 589093"/>
                <a:gd name="connsiteY2" fmla="*/ 20923 h 388621"/>
                <a:gd name="connsiteX3" fmla="*/ 587399 w 589093"/>
                <a:gd name="connsiteY3" fmla="*/ 261077 h 388621"/>
                <a:gd name="connsiteX4" fmla="*/ 586921 w 589093"/>
                <a:gd name="connsiteY4" fmla="*/ 281941 h 388621"/>
                <a:gd name="connsiteX0" fmla="*/ 211001 w 594541"/>
                <a:gd name="connsiteY0" fmla="*/ 388621 h 388621"/>
                <a:gd name="connsiteX1" fmla="*/ 0 w 594541"/>
                <a:gd name="connsiteY1" fmla="*/ 58958 h 388621"/>
                <a:gd name="connsiteX2" fmla="*/ 339982 w 594541"/>
                <a:gd name="connsiteY2" fmla="*/ 20923 h 388621"/>
                <a:gd name="connsiteX3" fmla="*/ 587399 w 594541"/>
                <a:gd name="connsiteY3" fmla="*/ 261077 h 388621"/>
                <a:gd name="connsiteX4" fmla="*/ 594541 w 594541"/>
                <a:gd name="connsiteY4" fmla="*/ 266701 h 388621"/>
                <a:gd name="connsiteX0" fmla="*/ 0 w 604520"/>
                <a:gd name="connsiteY0" fmla="*/ 76201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04520"/>
                <a:gd name="connsiteY0" fmla="*/ 76201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19760"/>
                <a:gd name="connsiteY0" fmla="*/ 60961 h 266701"/>
                <a:gd name="connsiteX1" fmla="*/ 25219 w 619760"/>
                <a:gd name="connsiteY1" fmla="*/ 58958 h 266701"/>
                <a:gd name="connsiteX2" fmla="*/ 365201 w 619760"/>
                <a:gd name="connsiteY2" fmla="*/ 20923 h 266701"/>
                <a:gd name="connsiteX3" fmla="*/ 612618 w 619760"/>
                <a:gd name="connsiteY3" fmla="*/ 261077 h 266701"/>
                <a:gd name="connsiteX4" fmla="*/ 619760 w 619760"/>
                <a:gd name="connsiteY4" fmla="*/ 266701 h 266701"/>
                <a:gd name="connsiteX0" fmla="*/ 0 w 604520"/>
                <a:gd name="connsiteY0" fmla="*/ 74296 h 266701"/>
                <a:gd name="connsiteX1" fmla="*/ 9979 w 604520"/>
                <a:gd name="connsiteY1" fmla="*/ 58958 h 266701"/>
                <a:gd name="connsiteX2" fmla="*/ 349961 w 604520"/>
                <a:gd name="connsiteY2" fmla="*/ 20923 h 266701"/>
                <a:gd name="connsiteX3" fmla="*/ 597378 w 604520"/>
                <a:gd name="connsiteY3" fmla="*/ 261077 h 266701"/>
                <a:gd name="connsiteX4" fmla="*/ 604520 w 604520"/>
                <a:gd name="connsiteY4" fmla="*/ 266701 h 266701"/>
                <a:gd name="connsiteX0" fmla="*/ 0 w 600710"/>
                <a:gd name="connsiteY0" fmla="*/ 66676 h 266701"/>
                <a:gd name="connsiteX1" fmla="*/ 6169 w 600710"/>
                <a:gd name="connsiteY1" fmla="*/ 58958 h 266701"/>
                <a:gd name="connsiteX2" fmla="*/ 346151 w 600710"/>
                <a:gd name="connsiteY2" fmla="*/ 20923 h 266701"/>
                <a:gd name="connsiteX3" fmla="*/ 593568 w 600710"/>
                <a:gd name="connsiteY3" fmla="*/ 261077 h 266701"/>
                <a:gd name="connsiteX4" fmla="*/ 600710 w 600710"/>
                <a:gd name="connsiteY4" fmla="*/ 266701 h 266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710" h="266701">
                  <a:moveTo>
                    <a:pt x="0" y="66676"/>
                  </a:moveTo>
                  <a:lnTo>
                    <a:pt x="6169" y="58958"/>
                  </a:lnTo>
                  <a:cubicBezTo>
                    <a:pt x="107860" y="-2952"/>
                    <a:pt x="232727" y="-16921"/>
                    <a:pt x="346151" y="20923"/>
                  </a:cubicBezTo>
                  <a:cubicBezTo>
                    <a:pt x="462100" y="59610"/>
                    <a:pt x="553348" y="148179"/>
                    <a:pt x="593568" y="261077"/>
                  </a:cubicBezTo>
                  <a:cubicBezTo>
                    <a:pt x="597642" y="260412"/>
                    <a:pt x="600710" y="266701"/>
                    <a:pt x="600710" y="266701"/>
                  </a:cubicBezTo>
                </a:path>
              </a:pathLst>
            </a:custGeom>
            <a:noFill/>
            <a:ln w="6350">
              <a:solidFill>
                <a:schemeClr val="bg1"/>
              </a:solidFill>
            </a:ln>
            <a:scene3d>
              <a:camera prst="orthographicFront">
                <a:rot lat="1500000" lon="2100000" rev="21443379"/>
              </a:camera>
              <a:lightRig rig="threePt" dir="t"/>
            </a:scene3d>
            <a:sp3d z="317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7" name="Freeform: Shape 1026">
            <a:extLst>
              <a:ext uri="{FF2B5EF4-FFF2-40B4-BE49-F238E27FC236}">
                <a16:creationId xmlns:a16="http://schemas.microsoft.com/office/drawing/2014/main" id="{5BAF910A-69BB-4A39-8D29-5DFD6237694D}"/>
              </a:ext>
            </a:extLst>
          </p:cNvPr>
          <p:cNvSpPr/>
          <p:nvPr/>
        </p:nvSpPr>
        <p:spPr>
          <a:xfrm rot="19860000" flipH="1">
            <a:off x="5647684" y="3720246"/>
            <a:ext cx="835839" cy="537831"/>
          </a:xfrm>
          <a:custGeom>
            <a:avLst/>
            <a:gdLst>
              <a:gd name="connsiteX0" fmla="*/ 182293 w 835839"/>
              <a:gd name="connsiteY0" fmla="*/ 30202 h 537831"/>
              <a:gd name="connsiteX1" fmla="*/ 24829 w 835839"/>
              <a:gd name="connsiteY1" fmla="*/ 243025 h 537831"/>
              <a:gd name="connsiteX2" fmla="*/ 2929 w 835839"/>
              <a:gd name="connsiteY2" fmla="*/ 459036 h 537831"/>
              <a:gd name="connsiteX3" fmla="*/ 15549 w 835839"/>
              <a:gd name="connsiteY3" fmla="*/ 529913 h 537831"/>
              <a:gd name="connsiteX4" fmla="*/ 13144 w 835839"/>
              <a:gd name="connsiteY4" fmla="*/ 535187 h 537831"/>
              <a:gd name="connsiteX5" fmla="*/ 10925 w 835839"/>
              <a:gd name="connsiteY5" fmla="*/ 535187 h 537831"/>
              <a:gd name="connsiteX6" fmla="*/ 11795 w 835839"/>
              <a:gd name="connsiteY6" fmla="*/ 536756 h 537831"/>
              <a:gd name="connsiteX7" fmla="*/ 109851 w 835839"/>
              <a:gd name="connsiteY7" fmla="*/ 536756 h 537831"/>
              <a:gd name="connsiteX8" fmla="*/ 110038 w 835839"/>
              <a:gd name="connsiteY8" fmla="*/ 536347 h 537831"/>
              <a:gd name="connsiteX9" fmla="*/ 204175 w 835839"/>
              <a:gd name="connsiteY9" fmla="*/ 536347 h 537831"/>
              <a:gd name="connsiteX10" fmla="*/ 204178 w 835839"/>
              <a:gd name="connsiteY10" fmla="*/ 537831 h 537831"/>
              <a:gd name="connsiteX11" fmla="*/ 223706 w 835839"/>
              <a:gd name="connsiteY11" fmla="*/ 537831 h 537831"/>
              <a:gd name="connsiteX12" fmla="*/ 223959 w 835839"/>
              <a:gd name="connsiteY12" fmla="*/ 537275 h 537831"/>
              <a:gd name="connsiteX13" fmla="*/ 378290 w 835839"/>
              <a:gd name="connsiteY13" fmla="*/ 537275 h 537831"/>
              <a:gd name="connsiteX14" fmla="*/ 378291 w 835839"/>
              <a:gd name="connsiteY14" fmla="*/ 537589 h 537831"/>
              <a:gd name="connsiteX15" fmla="*/ 397819 w 835839"/>
              <a:gd name="connsiteY15" fmla="*/ 537589 h 537831"/>
              <a:gd name="connsiteX16" fmla="*/ 397962 w 835839"/>
              <a:gd name="connsiteY16" fmla="*/ 537275 h 537831"/>
              <a:gd name="connsiteX17" fmla="*/ 417248 w 835839"/>
              <a:gd name="connsiteY17" fmla="*/ 537275 h 537831"/>
              <a:gd name="connsiteX18" fmla="*/ 417358 w 835839"/>
              <a:gd name="connsiteY18" fmla="*/ 537033 h 537831"/>
              <a:gd name="connsiteX19" fmla="*/ 591361 w 835839"/>
              <a:gd name="connsiteY19" fmla="*/ 537033 h 537831"/>
              <a:gd name="connsiteX20" fmla="*/ 593766 w 835839"/>
              <a:gd name="connsiteY20" fmla="*/ 531759 h 537831"/>
              <a:gd name="connsiteX21" fmla="*/ 581146 w 835839"/>
              <a:gd name="connsiteY21" fmla="*/ 460882 h 537831"/>
              <a:gd name="connsiteX22" fmla="*/ 603046 w 835839"/>
              <a:gd name="connsiteY22" fmla="*/ 244871 h 537831"/>
              <a:gd name="connsiteX23" fmla="*/ 833807 w 835839"/>
              <a:gd name="connsiteY23" fmla="*/ 2941 h 537831"/>
              <a:gd name="connsiteX24" fmla="*/ 833991 w 835839"/>
              <a:gd name="connsiteY24" fmla="*/ 4741 h 537831"/>
              <a:gd name="connsiteX25" fmla="*/ 835839 w 835839"/>
              <a:gd name="connsiteY25" fmla="*/ 686 h 537831"/>
              <a:gd name="connsiteX26" fmla="*/ 505356 w 835839"/>
              <a:gd name="connsiteY26" fmla="*/ 686 h 537831"/>
              <a:gd name="connsiteX27" fmla="*/ 505197 w 835839"/>
              <a:gd name="connsiteY27" fmla="*/ 928 h 537831"/>
              <a:gd name="connsiteX28" fmla="*/ 462581 w 835839"/>
              <a:gd name="connsiteY28" fmla="*/ 928 h 537831"/>
              <a:gd name="connsiteX29" fmla="*/ 463004 w 835839"/>
              <a:gd name="connsiteY29" fmla="*/ 0 h 537831"/>
              <a:gd name="connsiteX30" fmla="*/ 257093 w 835839"/>
              <a:gd name="connsiteY30" fmla="*/ 0 h 537831"/>
              <a:gd name="connsiteX31" fmla="*/ 255774 w 835839"/>
              <a:gd name="connsiteY31" fmla="*/ 2895 h 537831"/>
              <a:gd name="connsiteX32" fmla="*/ 255590 w 835839"/>
              <a:gd name="connsiteY32" fmla="*/ 1095 h 537831"/>
              <a:gd name="connsiteX33" fmla="*/ 182293 w 835839"/>
              <a:gd name="connsiteY33" fmla="*/ 30202 h 53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35839" h="537831">
                <a:moveTo>
                  <a:pt x="182293" y="30202"/>
                </a:moveTo>
                <a:cubicBezTo>
                  <a:pt x="112723" y="71314"/>
                  <a:pt x="55809" y="146896"/>
                  <a:pt x="24829" y="243025"/>
                </a:cubicBezTo>
                <a:cubicBezTo>
                  <a:pt x="2659" y="311822"/>
                  <a:pt x="-4732" y="386647"/>
                  <a:pt x="2929" y="459036"/>
                </a:cubicBezTo>
                <a:lnTo>
                  <a:pt x="15549" y="529913"/>
                </a:lnTo>
                <a:lnTo>
                  <a:pt x="13144" y="535187"/>
                </a:lnTo>
                <a:lnTo>
                  <a:pt x="10925" y="535187"/>
                </a:lnTo>
                <a:lnTo>
                  <a:pt x="11795" y="536756"/>
                </a:lnTo>
                <a:lnTo>
                  <a:pt x="109851" y="536756"/>
                </a:lnTo>
                <a:lnTo>
                  <a:pt x="110038" y="536347"/>
                </a:lnTo>
                <a:lnTo>
                  <a:pt x="204175" y="536347"/>
                </a:lnTo>
                <a:lnTo>
                  <a:pt x="204178" y="537831"/>
                </a:lnTo>
                <a:lnTo>
                  <a:pt x="223706" y="537831"/>
                </a:lnTo>
                <a:lnTo>
                  <a:pt x="223959" y="537275"/>
                </a:lnTo>
                <a:lnTo>
                  <a:pt x="378290" y="537275"/>
                </a:lnTo>
                <a:lnTo>
                  <a:pt x="378291" y="537589"/>
                </a:lnTo>
                <a:lnTo>
                  <a:pt x="397819" y="537589"/>
                </a:lnTo>
                <a:lnTo>
                  <a:pt x="397962" y="537275"/>
                </a:lnTo>
                <a:lnTo>
                  <a:pt x="417248" y="537275"/>
                </a:lnTo>
                <a:lnTo>
                  <a:pt x="417358" y="537033"/>
                </a:lnTo>
                <a:lnTo>
                  <a:pt x="591361" y="537033"/>
                </a:lnTo>
                <a:lnTo>
                  <a:pt x="593766" y="531759"/>
                </a:lnTo>
                <a:lnTo>
                  <a:pt x="581146" y="460882"/>
                </a:lnTo>
                <a:cubicBezTo>
                  <a:pt x="573485" y="388493"/>
                  <a:pt x="580876" y="313668"/>
                  <a:pt x="603046" y="244871"/>
                </a:cubicBezTo>
                <a:cubicBezTo>
                  <a:pt x="644353" y="116699"/>
                  <a:pt x="731765" y="25056"/>
                  <a:pt x="833807" y="2941"/>
                </a:cubicBezTo>
                <a:lnTo>
                  <a:pt x="833991" y="4741"/>
                </a:lnTo>
                <a:lnTo>
                  <a:pt x="835839" y="686"/>
                </a:lnTo>
                <a:lnTo>
                  <a:pt x="505356" y="686"/>
                </a:lnTo>
                <a:lnTo>
                  <a:pt x="505197" y="928"/>
                </a:lnTo>
                <a:lnTo>
                  <a:pt x="462581" y="928"/>
                </a:lnTo>
                <a:lnTo>
                  <a:pt x="463004" y="0"/>
                </a:lnTo>
                <a:lnTo>
                  <a:pt x="257093" y="0"/>
                </a:lnTo>
                <a:lnTo>
                  <a:pt x="255774" y="2895"/>
                </a:lnTo>
                <a:lnTo>
                  <a:pt x="255590" y="1095"/>
                </a:lnTo>
                <a:cubicBezTo>
                  <a:pt x="230079" y="6624"/>
                  <a:pt x="205483" y="16498"/>
                  <a:pt x="182293" y="30202"/>
                </a:cubicBezTo>
                <a:close/>
              </a:path>
            </a:pathLst>
          </a:custGeom>
          <a:solidFill>
            <a:schemeClr val="tx1">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312" name="Straight Arrow Connector 311" hidden="1">
            <a:extLst>
              <a:ext uri="{FF2B5EF4-FFF2-40B4-BE49-F238E27FC236}">
                <a16:creationId xmlns:a16="http://schemas.microsoft.com/office/drawing/2014/main" id="{3C2653E0-048A-4F6E-ADE4-B5131803421F}"/>
              </a:ext>
            </a:extLst>
          </p:cNvPr>
          <p:cNvCxnSpPr>
            <a:cxnSpLocks/>
          </p:cNvCxnSpPr>
          <p:nvPr/>
        </p:nvCxnSpPr>
        <p:spPr>
          <a:xfrm flipV="1">
            <a:off x="7330827" y="3739515"/>
            <a:ext cx="1142613" cy="51840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9" name="Freeform: Shape 29">
            <a:extLst>
              <a:ext uri="{FF2B5EF4-FFF2-40B4-BE49-F238E27FC236}">
                <a16:creationId xmlns:a16="http://schemas.microsoft.com/office/drawing/2014/main" id="{5F9213B4-869C-4AB0-948B-6426059AF080}"/>
              </a:ext>
            </a:extLst>
          </p:cNvPr>
          <p:cNvSpPr/>
          <p:nvPr/>
        </p:nvSpPr>
        <p:spPr>
          <a:xfrm>
            <a:off x="690" y="-379242"/>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Our Idea: Directly estimate the curvature of the object</a:t>
            </a:r>
          </a:p>
        </p:txBody>
      </p:sp>
      <p:sp>
        <p:nvSpPr>
          <p:cNvPr id="100" name="Freeform: Shape 29">
            <a:extLst>
              <a:ext uri="{FF2B5EF4-FFF2-40B4-BE49-F238E27FC236}">
                <a16:creationId xmlns:a16="http://schemas.microsoft.com/office/drawing/2014/main" id="{D926FCBF-DE4E-44F1-BC82-3EC6C0839FC9}"/>
              </a:ext>
            </a:extLst>
          </p:cNvPr>
          <p:cNvSpPr/>
          <p:nvPr/>
        </p:nvSpPr>
        <p:spPr>
          <a:xfrm>
            <a:off x="0" y="1758"/>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by estimating surface normal vectors</a:t>
            </a:r>
          </a:p>
        </p:txBody>
      </p:sp>
      <p:sp>
        <p:nvSpPr>
          <p:cNvPr id="430" name="TextBox 429">
            <a:extLst>
              <a:ext uri="{FF2B5EF4-FFF2-40B4-BE49-F238E27FC236}">
                <a16:creationId xmlns:a16="http://schemas.microsoft.com/office/drawing/2014/main" id="{CCEB4806-6537-4514-8BD9-B75601E7C01C}"/>
              </a:ext>
            </a:extLst>
          </p:cNvPr>
          <p:cNvSpPr txBox="1"/>
          <p:nvPr/>
        </p:nvSpPr>
        <p:spPr>
          <a:xfrm>
            <a:off x="0" y="1109036"/>
            <a:ext cx="2515451" cy="707886"/>
          </a:xfrm>
          <a:prstGeom prst="rect">
            <a:avLst/>
          </a:prstGeom>
          <a:noFill/>
          <a:ln>
            <a:noFill/>
          </a:ln>
        </p:spPr>
        <p:txBody>
          <a:bodyPr wrap="square" rtlCol="0">
            <a:spAutoFit/>
          </a:bodyPr>
          <a:lstStyle/>
          <a:p>
            <a:pPr algn="ctr"/>
            <a:r>
              <a:rPr lang="en-US" sz="2000" u="sng" dirty="0">
                <a:solidFill>
                  <a:schemeClr val="bg1"/>
                </a:solidFill>
              </a:rPr>
              <a:t>1. Normal Field Estimation</a:t>
            </a:r>
          </a:p>
        </p:txBody>
      </p:sp>
      <p:sp>
        <p:nvSpPr>
          <p:cNvPr id="502" name="TextBox 501">
            <a:extLst>
              <a:ext uri="{FF2B5EF4-FFF2-40B4-BE49-F238E27FC236}">
                <a16:creationId xmlns:a16="http://schemas.microsoft.com/office/drawing/2014/main" id="{560618DF-F3EF-4D08-8D40-6284232B3204}"/>
              </a:ext>
            </a:extLst>
          </p:cNvPr>
          <p:cNvSpPr txBox="1"/>
          <p:nvPr/>
        </p:nvSpPr>
        <p:spPr>
          <a:xfrm>
            <a:off x="2521517" y="1109036"/>
            <a:ext cx="2514600" cy="707886"/>
          </a:xfrm>
          <a:prstGeom prst="rect">
            <a:avLst/>
          </a:prstGeom>
          <a:noFill/>
          <a:ln>
            <a:noFill/>
          </a:ln>
        </p:spPr>
        <p:txBody>
          <a:bodyPr wrap="square" rtlCol="0">
            <a:spAutoFit/>
          </a:bodyPr>
          <a:lstStyle/>
          <a:p>
            <a:pPr algn="ctr"/>
            <a:r>
              <a:rPr lang="en-US" sz="2000" u="sng" dirty="0">
                <a:solidFill>
                  <a:schemeClr val="bg1"/>
                </a:solidFill>
              </a:rPr>
              <a:t>2. Multiple Valid Surfaces</a:t>
            </a:r>
          </a:p>
        </p:txBody>
      </p:sp>
      <p:sp>
        <p:nvSpPr>
          <p:cNvPr id="282" name="TextBox 281">
            <a:extLst>
              <a:ext uri="{FF2B5EF4-FFF2-40B4-BE49-F238E27FC236}">
                <a16:creationId xmlns:a16="http://schemas.microsoft.com/office/drawing/2014/main" id="{044C9D4E-334E-47A3-B9E3-98B1517C340B}"/>
              </a:ext>
            </a:extLst>
          </p:cNvPr>
          <p:cNvSpPr txBox="1"/>
          <p:nvPr/>
        </p:nvSpPr>
        <p:spPr>
          <a:xfrm>
            <a:off x="5308029" y="1109036"/>
            <a:ext cx="1982915" cy="707886"/>
          </a:xfrm>
          <a:prstGeom prst="rect">
            <a:avLst/>
          </a:prstGeom>
          <a:noFill/>
          <a:ln>
            <a:noFill/>
          </a:ln>
        </p:spPr>
        <p:txBody>
          <a:bodyPr wrap="none" rtlCol="0">
            <a:spAutoFit/>
          </a:bodyPr>
          <a:lstStyle/>
          <a:p>
            <a:pPr algn="ctr"/>
            <a:r>
              <a:rPr lang="en-US" sz="2000" u="sng" dirty="0">
                <a:solidFill>
                  <a:schemeClr val="bg1"/>
                </a:solidFill>
              </a:rPr>
              <a:t>3. Single Unifying</a:t>
            </a:r>
          </a:p>
          <a:p>
            <a:pPr algn="ctr"/>
            <a:r>
              <a:rPr lang="en-US" sz="2000" u="sng" dirty="0">
                <a:solidFill>
                  <a:schemeClr val="bg1"/>
                </a:solidFill>
              </a:rPr>
              <a:t>Function</a:t>
            </a:r>
          </a:p>
        </p:txBody>
      </p:sp>
      <p:sp>
        <p:nvSpPr>
          <p:cNvPr id="283" name="TextBox 282">
            <a:extLst>
              <a:ext uri="{FF2B5EF4-FFF2-40B4-BE49-F238E27FC236}">
                <a16:creationId xmlns:a16="http://schemas.microsoft.com/office/drawing/2014/main" id="{C77FA4AC-667C-47D3-A5E7-62C77AB4F83C}"/>
              </a:ext>
            </a:extLst>
          </p:cNvPr>
          <p:cNvSpPr txBox="1"/>
          <p:nvPr/>
        </p:nvSpPr>
        <p:spPr>
          <a:xfrm>
            <a:off x="8043430" y="1109036"/>
            <a:ext cx="1553439" cy="707886"/>
          </a:xfrm>
          <a:prstGeom prst="rect">
            <a:avLst/>
          </a:prstGeom>
          <a:noFill/>
          <a:ln>
            <a:noFill/>
          </a:ln>
        </p:spPr>
        <p:txBody>
          <a:bodyPr wrap="none" rtlCol="0">
            <a:spAutoFit/>
          </a:bodyPr>
          <a:lstStyle/>
          <a:p>
            <a:pPr algn="ctr"/>
            <a:r>
              <a:rPr lang="en-US" sz="2000" u="sng" dirty="0">
                <a:solidFill>
                  <a:schemeClr val="bg1"/>
                </a:solidFill>
              </a:rPr>
              <a:t>4. </a:t>
            </a:r>
            <a:r>
              <a:rPr lang="en-US" sz="2000" u="sng" dirty="0" err="1">
                <a:solidFill>
                  <a:schemeClr val="bg1"/>
                </a:solidFill>
              </a:rPr>
              <a:t>Isosurface</a:t>
            </a:r>
            <a:r>
              <a:rPr lang="en-US" sz="2000" u="sng" dirty="0">
                <a:solidFill>
                  <a:schemeClr val="bg1"/>
                </a:solidFill>
              </a:rPr>
              <a:t> </a:t>
            </a:r>
          </a:p>
          <a:p>
            <a:pPr algn="ctr"/>
            <a:r>
              <a:rPr lang="en-US" sz="2000" u="sng" dirty="0">
                <a:solidFill>
                  <a:schemeClr val="bg1"/>
                </a:solidFill>
              </a:rPr>
              <a:t>Optimization</a:t>
            </a:r>
          </a:p>
        </p:txBody>
      </p:sp>
      <p:grpSp>
        <p:nvGrpSpPr>
          <p:cNvPr id="330" name="Group 329">
            <a:extLst>
              <a:ext uri="{FF2B5EF4-FFF2-40B4-BE49-F238E27FC236}">
                <a16:creationId xmlns:a16="http://schemas.microsoft.com/office/drawing/2014/main" id="{4ECB6C35-5CA5-44E9-9451-72FE7CF60936}"/>
              </a:ext>
            </a:extLst>
          </p:cNvPr>
          <p:cNvGrpSpPr/>
          <p:nvPr/>
        </p:nvGrpSpPr>
        <p:grpSpPr>
          <a:xfrm>
            <a:off x="481539" y="3603498"/>
            <a:ext cx="911016" cy="616189"/>
            <a:chOff x="7004259" y="3727450"/>
            <a:chExt cx="911016" cy="616189"/>
          </a:xfrm>
        </p:grpSpPr>
        <p:grpSp>
          <p:nvGrpSpPr>
            <p:cNvPr id="331" name="Group 330">
              <a:extLst>
                <a:ext uri="{FF2B5EF4-FFF2-40B4-BE49-F238E27FC236}">
                  <a16:creationId xmlns:a16="http://schemas.microsoft.com/office/drawing/2014/main" id="{73A57933-59CB-4E07-AE41-F282EC7836B1}"/>
                </a:ext>
              </a:extLst>
            </p:cNvPr>
            <p:cNvGrpSpPr/>
            <p:nvPr/>
          </p:nvGrpSpPr>
          <p:grpSpPr>
            <a:xfrm>
              <a:off x="7004259" y="3727450"/>
              <a:ext cx="555800" cy="458707"/>
              <a:chOff x="7004259" y="3727450"/>
              <a:chExt cx="555800" cy="458707"/>
            </a:xfrm>
          </p:grpSpPr>
          <p:cxnSp>
            <p:nvCxnSpPr>
              <p:cNvPr id="365" name="Straight Arrow Connector 364">
                <a:extLst>
                  <a:ext uri="{FF2B5EF4-FFF2-40B4-BE49-F238E27FC236}">
                    <a16:creationId xmlns:a16="http://schemas.microsoft.com/office/drawing/2014/main" id="{47111D02-AACA-45E1-A990-FBCDD36A1451}"/>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6" name="Straight Arrow Connector 365">
                <a:extLst>
                  <a:ext uri="{FF2B5EF4-FFF2-40B4-BE49-F238E27FC236}">
                    <a16:creationId xmlns:a16="http://schemas.microsoft.com/office/drawing/2014/main" id="{EBCE1D81-1396-49C7-93E5-36F277AF5343}"/>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Straight Arrow Connector 366">
                <a:extLst>
                  <a:ext uri="{FF2B5EF4-FFF2-40B4-BE49-F238E27FC236}">
                    <a16:creationId xmlns:a16="http://schemas.microsoft.com/office/drawing/2014/main" id="{3A8849B5-9717-47F2-A9E3-F6F2B09CD3FD}"/>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8" name="Straight Arrow Connector 367">
                <a:extLst>
                  <a:ext uri="{FF2B5EF4-FFF2-40B4-BE49-F238E27FC236}">
                    <a16:creationId xmlns:a16="http://schemas.microsoft.com/office/drawing/2014/main" id="{54E4C22F-EBDC-4563-9250-DED8801F5B78}"/>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2" name="Group 331">
              <a:extLst>
                <a:ext uri="{FF2B5EF4-FFF2-40B4-BE49-F238E27FC236}">
                  <a16:creationId xmlns:a16="http://schemas.microsoft.com/office/drawing/2014/main" id="{43182D2C-BB46-4C3C-B2D5-82CED4E1F1E8}"/>
                </a:ext>
              </a:extLst>
            </p:cNvPr>
            <p:cNvGrpSpPr/>
            <p:nvPr/>
          </p:nvGrpSpPr>
          <p:grpSpPr>
            <a:xfrm>
              <a:off x="7234939" y="4065905"/>
              <a:ext cx="680336" cy="277734"/>
              <a:chOff x="7234939" y="4065905"/>
              <a:chExt cx="680336" cy="277734"/>
            </a:xfrm>
          </p:grpSpPr>
          <p:cxnSp>
            <p:nvCxnSpPr>
              <p:cNvPr id="359" name="Straight Arrow Connector 358">
                <a:extLst>
                  <a:ext uri="{FF2B5EF4-FFF2-40B4-BE49-F238E27FC236}">
                    <a16:creationId xmlns:a16="http://schemas.microsoft.com/office/drawing/2014/main" id="{91F594C4-EEF7-4EAA-914C-03A7BF2A0B3A}"/>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1" name="Straight Arrow Connector 360">
                <a:extLst>
                  <a:ext uri="{FF2B5EF4-FFF2-40B4-BE49-F238E27FC236}">
                    <a16:creationId xmlns:a16="http://schemas.microsoft.com/office/drawing/2014/main" id="{9ACE12B9-BEA4-4869-8A16-4DE42CA1474C}"/>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3" name="Straight Arrow Connector 362">
                <a:extLst>
                  <a:ext uri="{FF2B5EF4-FFF2-40B4-BE49-F238E27FC236}">
                    <a16:creationId xmlns:a16="http://schemas.microsoft.com/office/drawing/2014/main" id="{127E448C-4276-4C99-B21C-D3DBFE5F1A64}"/>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64" name="Straight Arrow Connector 363">
                <a:extLst>
                  <a:ext uri="{FF2B5EF4-FFF2-40B4-BE49-F238E27FC236}">
                    <a16:creationId xmlns:a16="http://schemas.microsoft.com/office/drawing/2014/main" id="{39C24140-4017-4EA8-83DB-368CAC3AD6B3}"/>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3" name="Group 332">
              <a:extLst>
                <a:ext uri="{FF2B5EF4-FFF2-40B4-BE49-F238E27FC236}">
                  <a16:creationId xmlns:a16="http://schemas.microsoft.com/office/drawing/2014/main" id="{63CD1F32-4829-4D8F-B6AF-ACDEA63FC843}"/>
                </a:ext>
              </a:extLst>
            </p:cNvPr>
            <p:cNvGrpSpPr/>
            <p:nvPr/>
          </p:nvGrpSpPr>
          <p:grpSpPr>
            <a:xfrm>
              <a:off x="7196839" y="3847465"/>
              <a:ext cx="604136" cy="414894"/>
              <a:chOff x="7196839" y="3847465"/>
              <a:chExt cx="604136" cy="414894"/>
            </a:xfrm>
          </p:grpSpPr>
          <p:cxnSp>
            <p:nvCxnSpPr>
              <p:cNvPr id="353" name="Straight Arrow Connector 352">
                <a:extLst>
                  <a:ext uri="{FF2B5EF4-FFF2-40B4-BE49-F238E27FC236}">
                    <a16:creationId xmlns:a16="http://schemas.microsoft.com/office/drawing/2014/main" id="{94B14396-8CEF-4DEC-942A-11353118D1AA}"/>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6" name="Straight Arrow Connector 355">
                <a:extLst>
                  <a:ext uri="{FF2B5EF4-FFF2-40B4-BE49-F238E27FC236}">
                    <a16:creationId xmlns:a16="http://schemas.microsoft.com/office/drawing/2014/main" id="{38050DE6-F228-45E8-87A9-17E954161BC9}"/>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7" name="Straight Arrow Connector 356">
                <a:extLst>
                  <a:ext uri="{FF2B5EF4-FFF2-40B4-BE49-F238E27FC236}">
                    <a16:creationId xmlns:a16="http://schemas.microsoft.com/office/drawing/2014/main" id="{04F6E3D1-E584-4060-B2FE-A2EA294FC07A}"/>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8" name="Straight Arrow Connector 357">
                <a:extLst>
                  <a:ext uri="{FF2B5EF4-FFF2-40B4-BE49-F238E27FC236}">
                    <a16:creationId xmlns:a16="http://schemas.microsoft.com/office/drawing/2014/main" id="{6FCB5C1F-4F10-4C75-A99D-2C4721BD8391}"/>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4" name="Group 333">
              <a:extLst>
                <a:ext uri="{FF2B5EF4-FFF2-40B4-BE49-F238E27FC236}">
                  <a16:creationId xmlns:a16="http://schemas.microsoft.com/office/drawing/2014/main" id="{F96762EE-9F71-409B-A86E-DBB9F68F2E98}"/>
                </a:ext>
              </a:extLst>
            </p:cNvPr>
            <p:cNvGrpSpPr/>
            <p:nvPr/>
          </p:nvGrpSpPr>
          <p:grpSpPr>
            <a:xfrm>
              <a:off x="7148579" y="3754755"/>
              <a:ext cx="524126" cy="464424"/>
              <a:chOff x="7148579" y="3754755"/>
              <a:chExt cx="524126" cy="464424"/>
            </a:xfrm>
          </p:grpSpPr>
          <p:cxnSp>
            <p:nvCxnSpPr>
              <p:cNvPr id="346" name="Straight Arrow Connector 345">
                <a:extLst>
                  <a:ext uri="{FF2B5EF4-FFF2-40B4-BE49-F238E27FC236}">
                    <a16:creationId xmlns:a16="http://schemas.microsoft.com/office/drawing/2014/main" id="{6B7FA134-14E1-4578-B029-ADEA50379768}"/>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8" name="Straight Arrow Connector 347">
                <a:extLst>
                  <a:ext uri="{FF2B5EF4-FFF2-40B4-BE49-F238E27FC236}">
                    <a16:creationId xmlns:a16="http://schemas.microsoft.com/office/drawing/2014/main" id="{A3DDD262-916A-47F7-802D-119D7C83CFA3}"/>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9" name="Straight Arrow Connector 348">
                <a:extLst>
                  <a:ext uri="{FF2B5EF4-FFF2-40B4-BE49-F238E27FC236}">
                    <a16:creationId xmlns:a16="http://schemas.microsoft.com/office/drawing/2014/main" id="{77C4BD60-10DE-41BC-AD7F-A1B098649122}"/>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52" name="Straight Arrow Connector 351">
                <a:extLst>
                  <a:ext uri="{FF2B5EF4-FFF2-40B4-BE49-F238E27FC236}">
                    <a16:creationId xmlns:a16="http://schemas.microsoft.com/office/drawing/2014/main" id="{5955C010-5200-411F-9839-50F8330C65D6}"/>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8" name="Group 337">
              <a:extLst>
                <a:ext uri="{FF2B5EF4-FFF2-40B4-BE49-F238E27FC236}">
                  <a16:creationId xmlns:a16="http://schemas.microsoft.com/office/drawing/2014/main" id="{EADB9B1A-2BB4-4495-A7F4-A21DA73BBD6A}"/>
                </a:ext>
              </a:extLst>
            </p:cNvPr>
            <p:cNvGrpSpPr/>
            <p:nvPr/>
          </p:nvGrpSpPr>
          <p:grpSpPr>
            <a:xfrm>
              <a:off x="7227319" y="3965575"/>
              <a:ext cx="661286" cy="342504"/>
              <a:chOff x="7227319" y="3965575"/>
              <a:chExt cx="661286" cy="342504"/>
            </a:xfrm>
          </p:grpSpPr>
          <p:cxnSp>
            <p:nvCxnSpPr>
              <p:cNvPr id="339" name="Straight Arrow Connector 338">
                <a:extLst>
                  <a:ext uri="{FF2B5EF4-FFF2-40B4-BE49-F238E27FC236}">
                    <a16:creationId xmlns:a16="http://schemas.microsoft.com/office/drawing/2014/main" id="{31296FFF-6CA5-48FD-AE95-48A740D69880}"/>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0" name="Straight Arrow Connector 339">
                <a:extLst>
                  <a:ext uri="{FF2B5EF4-FFF2-40B4-BE49-F238E27FC236}">
                    <a16:creationId xmlns:a16="http://schemas.microsoft.com/office/drawing/2014/main" id="{C4103256-B2AA-4184-A0A0-6B8A8ACBC114}"/>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Straight Arrow Connector 340">
                <a:extLst>
                  <a:ext uri="{FF2B5EF4-FFF2-40B4-BE49-F238E27FC236}">
                    <a16:creationId xmlns:a16="http://schemas.microsoft.com/office/drawing/2014/main" id="{0064BB0E-629A-4610-8E6B-2B1C3211846C}"/>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345" name="Straight Arrow Connector 344">
                <a:extLst>
                  <a:ext uri="{FF2B5EF4-FFF2-40B4-BE49-F238E27FC236}">
                    <a16:creationId xmlns:a16="http://schemas.microsoft.com/office/drawing/2014/main" id="{F4142A96-2461-49D5-8986-24A067989150}"/>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69" name="Group 368">
            <a:extLst>
              <a:ext uri="{FF2B5EF4-FFF2-40B4-BE49-F238E27FC236}">
                <a16:creationId xmlns:a16="http://schemas.microsoft.com/office/drawing/2014/main" id="{4DF3CF20-AA49-468E-8A3D-A9AA4C256A54}"/>
              </a:ext>
            </a:extLst>
          </p:cNvPr>
          <p:cNvGrpSpPr/>
          <p:nvPr/>
        </p:nvGrpSpPr>
        <p:grpSpPr>
          <a:xfrm>
            <a:off x="411689" y="3397123"/>
            <a:ext cx="1202481" cy="805418"/>
            <a:chOff x="6934409" y="3521075"/>
            <a:chExt cx="1202481" cy="805418"/>
          </a:xfrm>
        </p:grpSpPr>
        <p:grpSp>
          <p:nvGrpSpPr>
            <p:cNvPr id="371" name="Group 370">
              <a:extLst>
                <a:ext uri="{FF2B5EF4-FFF2-40B4-BE49-F238E27FC236}">
                  <a16:creationId xmlns:a16="http://schemas.microsoft.com/office/drawing/2014/main" id="{9D69FC70-76BF-4A01-ADB9-6154E2E91BBB}"/>
                </a:ext>
              </a:extLst>
            </p:cNvPr>
            <p:cNvGrpSpPr/>
            <p:nvPr/>
          </p:nvGrpSpPr>
          <p:grpSpPr>
            <a:xfrm>
              <a:off x="6934409" y="3521075"/>
              <a:ext cx="555800" cy="458707"/>
              <a:chOff x="6934409" y="3521075"/>
              <a:chExt cx="555800" cy="458707"/>
            </a:xfrm>
          </p:grpSpPr>
          <p:cxnSp>
            <p:nvCxnSpPr>
              <p:cNvPr id="491" name="Straight Arrow Connector 490">
                <a:extLst>
                  <a:ext uri="{FF2B5EF4-FFF2-40B4-BE49-F238E27FC236}">
                    <a16:creationId xmlns:a16="http://schemas.microsoft.com/office/drawing/2014/main" id="{22A5CA23-13B0-4DE9-9A60-2AB9E61D071C}"/>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2" name="Straight Arrow Connector 491">
                <a:extLst>
                  <a:ext uri="{FF2B5EF4-FFF2-40B4-BE49-F238E27FC236}">
                    <a16:creationId xmlns:a16="http://schemas.microsoft.com/office/drawing/2014/main" id="{2D8B7A74-F380-4AF7-A84B-AB828E1C3FE7}"/>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3" name="Straight Arrow Connector 492">
                <a:extLst>
                  <a:ext uri="{FF2B5EF4-FFF2-40B4-BE49-F238E27FC236}">
                    <a16:creationId xmlns:a16="http://schemas.microsoft.com/office/drawing/2014/main" id="{1213B93B-F49A-487A-A99C-2998F636F96A}"/>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4" name="Straight Arrow Connector 493">
                <a:extLst>
                  <a:ext uri="{FF2B5EF4-FFF2-40B4-BE49-F238E27FC236}">
                    <a16:creationId xmlns:a16="http://schemas.microsoft.com/office/drawing/2014/main" id="{4100B444-88B2-436B-A8FA-997703F3C01E}"/>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7" name="Group 396">
              <a:extLst>
                <a:ext uri="{FF2B5EF4-FFF2-40B4-BE49-F238E27FC236}">
                  <a16:creationId xmlns:a16="http://schemas.microsoft.com/office/drawing/2014/main" id="{8983D6D2-C7D2-4287-A837-ADC98B2FE690}"/>
                </a:ext>
              </a:extLst>
            </p:cNvPr>
            <p:cNvGrpSpPr/>
            <p:nvPr/>
          </p:nvGrpSpPr>
          <p:grpSpPr>
            <a:xfrm>
              <a:off x="7456554" y="4048760"/>
              <a:ext cx="680336" cy="277733"/>
              <a:chOff x="7456554" y="4048760"/>
              <a:chExt cx="680336" cy="277733"/>
            </a:xfrm>
          </p:grpSpPr>
          <p:cxnSp>
            <p:nvCxnSpPr>
              <p:cNvPr id="487" name="Straight Arrow Connector 486">
                <a:extLst>
                  <a:ext uri="{FF2B5EF4-FFF2-40B4-BE49-F238E27FC236}">
                    <a16:creationId xmlns:a16="http://schemas.microsoft.com/office/drawing/2014/main" id="{058B793D-90A5-4B6F-9544-0394AB1F5403}"/>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8" name="Straight Arrow Connector 487">
                <a:extLst>
                  <a:ext uri="{FF2B5EF4-FFF2-40B4-BE49-F238E27FC236}">
                    <a16:creationId xmlns:a16="http://schemas.microsoft.com/office/drawing/2014/main" id="{D8FCCE01-4EBF-453C-AED6-CD9374C95D33}"/>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9" name="Straight Arrow Connector 488">
                <a:extLst>
                  <a:ext uri="{FF2B5EF4-FFF2-40B4-BE49-F238E27FC236}">
                    <a16:creationId xmlns:a16="http://schemas.microsoft.com/office/drawing/2014/main" id="{0DAF125F-2E0E-41FD-AF77-6015B902D97E}"/>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90" name="Straight Arrow Connector 489">
                <a:extLst>
                  <a:ext uri="{FF2B5EF4-FFF2-40B4-BE49-F238E27FC236}">
                    <a16:creationId xmlns:a16="http://schemas.microsoft.com/office/drawing/2014/main" id="{D9A76E39-8452-4DEA-90F3-7F961F21572E}"/>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9" name="Group 398">
              <a:extLst>
                <a:ext uri="{FF2B5EF4-FFF2-40B4-BE49-F238E27FC236}">
                  <a16:creationId xmlns:a16="http://schemas.microsoft.com/office/drawing/2014/main" id="{FD9F5A78-11AE-4555-8DFB-39CE9424D6C3}"/>
                </a:ext>
              </a:extLst>
            </p:cNvPr>
            <p:cNvGrpSpPr/>
            <p:nvPr/>
          </p:nvGrpSpPr>
          <p:grpSpPr>
            <a:xfrm>
              <a:off x="7316219" y="3686175"/>
              <a:ext cx="604136" cy="414894"/>
              <a:chOff x="7316219" y="3686175"/>
              <a:chExt cx="604136" cy="414894"/>
            </a:xfrm>
          </p:grpSpPr>
          <p:cxnSp>
            <p:nvCxnSpPr>
              <p:cNvPr id="483" name="Straight Arrow Connector 482">
                <a:extLst>
                  <a:ext uri="{FF2B5EF4-FFF2-40B4-BE49-F238E27FC236}">
                    <a16:creationId xmlns:a16="http://schemas.microsoft.com/office/drawing/2014/main" id="{F2A195C6-25B0-449B-82EC-445394532213}"/>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4" name="Straight Arrow Connector 483">
                <a:extLst>
                  <a:ext uri="{FF2B5EF4-FFF2-40B4-BE49-F238E27FC236}">
                    <a16:creationId xmlns:a16="http://schemas.microsoft.com/office/drawing/2014/main" id="{78DFEDC1-E7FC-4BA4-96BF-FEE22D066BED}"/>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5" name="Straight Arrow Connector 484">
                <a:extLst>
                  <a:ext uri="{FF2B5EF4-FFF2-40B4-BE49-F238E27FC236}">
                    <a16:creationId xmlns:a16="http://schemas.microsoft.com/office/drawing/2014/main" id="{0B4E7437-9653-4715-98A7-8A20306DD674}"/>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6" name="Straight Arrow Connector 485">
                <a:extLst>
                  <a:ext uri="{FF2B5EF4-FFF2-40B4-BE49-F238E27FC236}">
                    <a16:creationId xmlns:a16="http://schemas.microsoft.com/office/drawing/2014/main" id="{C6895F1D-2780-4388-90CE-F217D3E448F4}"/>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0" name="Group 399">
              <a:extLst>
                <a:ext uri="{FF2B5EF4-FFF2-40B4-BE49-F238E27FC236}">
                  <a16:creationId xmlns:a16="http://schemas.microsoft.com/office/drawing/2014/main" id="{092EE7DF-6AD1-46E1-995F-6AF50B3FB895}"/>
                </a:ext>
              </a:extLst>
            </p:cNvPr>
            <p:cNvGrpSpPr/>
            <p:nvPr/>
          </p:nvGrpSpPr>
          <p:grpSpPr>
            <a:xfrm>
              <a:off x="7187314" y="3540760"/>
              <a:ext cx="524126" cy="464424"/>
              <a:chOff x="7187314" y="3540760"/>
              <a:chExt cx="524126" cy="464424"/>
            </a:xfrm>
          </p:grpSpPr>
          <p:cxnSp>
            <p:nvCxnSpPr>
              <p:cNvPr id="459" name="Straight Arrow Connector 458">
                <a:extLst>
                  <a:ext uri="{FF2B5EF4-FFF2-40B4-BE49-F238E27FC236}">
                    <a16:creationId xmlns:a16="http://schemas.microsoft.com/office/drawing/2014/main" id="{A2A11710-3386-4D63-8382-68E92836669A}"/>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0" name="Straight Arrow Connector 479">
                <a:extLst>
                  <a:ext uri="{FF2B5EF4-FFF2-40B4-BE49-F238E27FC236}">
                    <a16:creationId xmlns:a16="http://schemas.microsoft.com/office/drawing/2014/main" id="{26982ECE-9FF7-46D3-94AF-1B5DC932E24E}"/>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1" name="Straight Arrow Connector 480">
                <a:extLst>
                  <a:ext uri="{FF2B5EF4-FFF2-40B4-BE49-F238E27FC236}">
                    <a16:creationId xmlns:a16="http://schemas.microsoft.com/office/drawing/2014/main" id="{EBAC8D11-6A43-4772-9265-B16C115DF5A0}"/>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82" name="Straight Arrow Connector 481">
                <a:extLst>
                  <a:ext uri="{FF2B5EF4-FFF2-40B4-BE49-F238E27FC236}">
                    <a16:creationId xmlns:a16="http://schemas.microsoft.com/office/drawing/2014/main" id="{2A80E21F-25EA-45F2-8C27-F7038B1B53BE}"/>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6" name="Group 425">
              <a:extLst>
                <a:ext uri="{FF2B5EF4-FFF2-40B4-BE49-F238E27FC236}">
                  <a16:creationId xmlns:a16="http://schemas.microsoft.com/office/drawing/2014/main" id="{05770B9A-4FF9-47C3-B37A-464B41A75C61}"/>
                </a:ext>
              </a:extLst>
            </p:cNvPr>
            <p:cNvGrpSpPr/>
            <p:nvPr/>
          </p:nvGrpSpPr>
          <p:grpSpPr>
            <a:xfrm>
              <a:off x="7398769" y="3885565"/>
              <a:ext cx="661286" cy="342504"/>
              <a:chOff x="7398769" y="3885565"/>
              <a:chExt cx="661286" cy="342504"/>
            </a:xfrm>
          </p:grpSpPr>
          <p:cxnSp>
            <p:nvCxnSpPr>
              <p:cNvPr id="427" name="Straight Arrow Connector 426">
                <a:extLst>
                  <a:ext uri="{FF2B5EF4-FFF2-40B4-BE49-F238E27FC236}">
                    <a16:creationId xmlns:a16="http://schemas.microsoft.com/office/drawing/2014/main" id="{68B1998D-BE1A-41C0-9CF2-E3E6F6063564}"/>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48" name="Straight Arrow Connector 447">
                <a:extLst>
                  <a:ext uri="{FF2B5EF4-FFF2-40B4-BE49-F238E27FC236}">
                    <a16:creationId xmlns:a16="http://schemas.microsoft.com/office/drawing/2014/main" id="{B7C729CB-C5D4-4E13-BB0A-B6A80F39ECCA}"/>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49" name="Straight Arrow Connector 448">
                <a:extLst>
                  <a:ext uri="{FF2B5EF4-FFF2-40B4-BE49-F238E27FC236}">
                    <a16:creationId xmlns:a16="http://schemas.microsoft.com/office/drawing/2014/main" id="{325C2EB7-E9D5-45CD-A617-12F99ECBF977}"/>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458" name="Straight Arrow Connector 457">
                <a:extLst>
                  <a:ext uri="{FF2B5EF4-FFF2-40B4-BE49-F238E27FC236}">
                    <a16:creationId xmlns:a16="http://schemas.microsoft.com/office/drawing/2014/main" id="{A9192249-F6D0-4F8F-91DA-3367CA970BC6}"/>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495" name="Group 494">
            <a:extLst>
              <a:ext uri="{FF2B5EF4-FFF2-40B4-BE49-F238E27FC236}">
                <a16:creationId xmlns:a16="http://schemas.microsoft.com/office/drawing/2014/main" id="{D8F6896D-926D-403C-ABDC-1F6B033BD27E}"/>
              </a:ext>
            </a:extLst>
          </p:cNvPr>
          <p:cNvGrpSpPr/>
          <p:nvPr/>
        </p:nvGrpSpPr>
        <p:grpSpPr>
          <a:xfrm>
            <a:off x="338664" y="3183763"/>
            <a:ext cx="1504106" cy="1003538"/>
            <a:chOff x="6861384" y="3307715"/>
            <a:chExt cx="1504106" cy="1003538"/>
          </a:xfrm>
        </p:grpSpPr>
        <p:grpSp>
          <p:nvGrpSpPr>
            <p:cNvPr id="496" name="Group 495">
              <a:extLst>
                <a:ext uri="{FF2B5EF4-FFF2-40B4-BE49-F238E27FC236}">
                  <a16:creationId xmlns:a16="http://schemas.microsoft.com/office/drawing/2014/main" id="{0B1F3D6C-A7A9-4D18-B582-E25664CFEBC3}"/>
                </a:ext>
              </a:extLst>
            </p:cNvPr>
            <p:cNvGrpSpPr/>
            <p:nvPr/>
          </p:nvGrpSpPr>
          <p:grpSpPr>
            <a:xfrm>
              <a:off x="6861384" y="3307715"/>
              <a:ext cx="555800" cy="458707"/>
              <a:chOff x="6861384" y="3307715"/>
              <a:chExt cx="555800" cy="458707"/>
            </a:xfrm>
          </p:grpSpPr>
          <p:cxnSp>
            <p:nvCxnSpPr>
              <p:cNvPr id="527" name="Straight Arrow Connector 526">
                <a:extLst>
                  <a:ext uri="{FF2B5EF4-FFF2-40B4-BE49-F238E27FC236}">
                    <a16:creationId xmlns:a16="http://schemas.microsoft.com/office/drawing/2014/main" id="{83BBFB91-9B9E-4407-9E96-C9DDF5144164}"/>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8" name="Straight Arrow Connector 527">
                <a:extLst>
                  <a:ext uri="{FF2B5EF4-FFF2-40B4-BE49-F238E27FC236}">
                    <a16:creationId xmlns:a16="http://schemas.microsoft.com/office/drawing/2014/main" id="{70518ADF-82D8-4B54-990B-DE5C336230CF}"/>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9" name="Straight Arrow Connector 528">
                <a:extLst>
                  <a:ext uri="{FF2B5EF4-FFF2-40B4-BE49-F238E27FC236}">
                    <a16:creationId xmlns:a16="http://schemas.microsoft.com/office/drawing/2014/main" id="{64738256-7D5C-42C9-B4DE-53A4DC90502C}"/>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31" name="Straight Arrow Connector 530">
                <a:extLst>
                  <a:ext uri="{FF2B5EF4-FFF2-40B4-BE49-F238E27FC236}">
                    <a16:creationId xmlns:a16="http://schemas.microsoft.com/office/drawing/2014/main" id="{B72D73A1-06FE-47CB-9EBD-E47A104BDEEE}"/>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7" name="Group 496">
              <a:extLst>
                <a:ext uri="{FF2B5EF4-FFF2-40B4-BE49-F238E27FC236}">
                  <a16:creationId xmlns:a16="http://schemas.microsoft.com/office/drawing/2014/main" id="{F0DDBA04-0C58-4935-B18B-8F7BA318E319}"/>
                </a:ext>
              </a:extLst>
            </p:cNvPr>
            <p:cNvGrpSpPr/>
            <p:nvPr/>
          </p:nvGrpSpPr>
          <p:grpSpPr>
            <a:xfrm>
              <a:off x="7685154" y="4033520"/>
              <a:ext cx="680336" cy="277733"/>
              <a:chOff x="7685154" y="4033520"/>
              <a:chExt cx="680336" cy="277733"/>
            </a:xfrm>
          </p:grpSpPr>
          <p:cxnSp>
            <p:nvCxnSpPr>
              <p:cNvPr id="522" name="Straight Arrow Connector 521">
                <a:extLst>
                  <a:ext uri="{FF2B5EF4-FFF2-40B4-BE49-F238E27FC236}">
                    <a16:creationId xmlns:a16="http://schemas.microsoft.com/office/drawing/2014/main" id="{750CAA41-E5E6-4BD2-8F68-9907A5506478}"/>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3" name="Straight Arrow Connector 522">
                <a:extLst>
                  <a:ext uri="{FF2B5EF4-FFF2-40B4-BE49-F238E27FC236}">
                    <a16:creationId xmlns:a16="http://schemas.microsoft.com/office/drawing/2014/main" id="{5FD343D2-C40A-4231-9962-1EA148AE0FF6}"/>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5" name="Straight Arrow Connector 524">
                <a:extLst>
                  <a:ext uri="{FF2B5EF4-FFF2-40B4-BE49-F238E27FC236}">
                    <a16:creationId xmlns:a16="http://schemas.microsoft.com/office/drawing/2014/main" id="{26ACCFF1-EC89-48F3-9D9E-253AF5B45E85}"/>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6" name="Straight Arrow Connector 525">
                <a:extLst>
                  <a:ext uri="{FF2B5EF4-FFF2-40B4-BE49-F238E27FC236}">
                    <a16:creationId xmlns:a16="http://schemas.microsoft.com/office/drawing/2014/main" id="{29415D84-B23C-41BF-B0F8-676F6C043A76}"/>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8" name="Group 497">
              <a:extLst>
                <a:ext uri="{FF2B5EF4-FFF2-40B4-BE49-F238E27FC236}">
                  <a16:creationId xmlns:a16="http://schemas.microsoft.com/office/drawing/2014/main" id="{03EE74B1-6F29-4304-A98E-26FE93D387A1}"/>
                </a:ext>
              </a:extLst>
            </p:cNvPr>
            <p:cNvGrpSpPr/>
            <p:nvPr/>
          </p:nvGrpSpPr>
          <p:grpSpPr>
            <a:xfrm>
              <a:off x="7445124" y="3519170"/>
              <a:ext cx="604136" cy="414894"/>
              <a:chOff x="7445124" y="3519170"/>
              <a:chExt cx="604136" cy="414894"/>
            </a:xfrm>
          </p:grpSpPr>
          <p:cxnSp>
            <p:nvCxnSpPr>
              <p:cNvPr id="518" name="Straight Arrow Connector 517">
                <a:extLst>
                  <a:ext uri="{FF2B5EF4-FFF2-40B4-BE49-F238E27FC236}">
                    <a16:creationId xmlns:a16="http://schemas.microsoft.com/office/drawing/2014/main" id="{34005AF4-837E-4A13-B817-29AB2D301DF8}"/>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9" name="Straight Arrow Connector 518">
                <a:extLst>
                  <a:ext uri="{FF2B5EF4-FFF2-40B4-BE49-F238E27FC236}">
                    <a16:creationId xmlns:a16="http://schemas.microsoft.com/office/drawing/2014/main" id="{8FE8B631-7188-4943-B3D8-92EED10540D5}"/>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0" name="Straight Arrow Connector 519">
                <a:extLst>
                  <a:ext uri="{FF2B5EF4-FFF2-40B4-BE49-F238E27FC236}">
                    <a16:creationId xmlns:a16="http://schemas.microsoft.com/office/drawing/2014/main" id="{CD612F7B-4E75-4FF6-8963-DCE71CF25D05}"/>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21" name="Straight Arrow Connector 520">
                <a:extLst>
                  <a:ext uri="{FF2B5EF4-FFF2-40B4-BE49-F238E27FC236}">
                    <a16:creationId xmlns:a16="http://schemas.microsoft.com/office/drawing/2014/main" id="{30E0C19E-89CE-49BA-8743-515EF79B12D7}"/>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9" name="Group 498">
              <a:extLst>
                <a:ext uri="{FF2B5EF4-FFF2-40B4-BE49-F238E27FC236}">
                  <a16:creationId xmlns:a16="http://schemas.microsoft.com/office/drawing/2014/main" id="{B0A4B895-91AC-48C5-89B6-D57553DF1C48}"/>
                </a:ext>
              </a:extLst>
            </p:cNvPr>
            <p:cNvGrpSpPr/>
            <p:nvPr/>
          </p:nvGrpSpPr>
          <p:grpSpPr>
            <a:xfrm>
              <a:off x="7226049" y="3326765"/>
              <a:ext cx="524126" cy="464424"/>
              <a:chOff x="7226049" y="3326765"/>
              <a:chExt cx="524126" cy="464424"/>
            </a:xfrm>
          </p:grpSpPr>
          <p:cxnSp>
            <p:nvCxnSpPr>
              <p:cNvPr id="513" name="Straight Arrow Connector 512">
                <a:extLst>
                  <a:ext uri="{FF2B5EF4-FFF2-40B4-BE49-F238E27FC236}">
                    <a16:creationId xmlns:a16="http://schemas.microsoft.com/office/drawing/2014/main" id="{7394F959-B7A3-431E-934F-5ADEE34ABE04}"/>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4" name="Straight Arrow Connector 513">
                <a:extLst>
                  <a:ext uri="{FF2B5EF4-FFF2-40B4-BE49-F238E27FC236}">
                    <a16:creationId xmlns:a16="http://schemas.microsoft.com/office/drawing/2014/main" id="{404D69C8-162A-46C4-8787-9C21A5DBA626}"/>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5" name="Straight Arrow Connector 514">
                <a:extLst>
                  <a:ext uri="{FF2B5EF4-FFF2-40B4-BE49-F238E27FC236}">
                    <a16:creationId xmlns:a16="http://schemas.microsoft.com/office/drawing/2014/main" id="{6D9D0BAF-72FB-4EB5-9818-9D6EEE0974D0}"/>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6" name="Straight Arrow Connector 515">
                <a:extLst>
                  <a:ext uri="{FF2B5EF4-FFF2-40B4-BE49-F238E27FC236}">
                    <a16:creationId xmlns:a16="http://schemas.microsoft.com/office/drawing/2014/main" id="{9E0E4E78-C8B5-4EAA-963F-5FED61F81A3B}"/>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00" name="Group 499">
              <a:extLst>
                <a:ext uri="{FF2B5EF4-FFF2-40B4-BE49-F238E27FC236}">
                  <a16:creationId xmlns:a16="http://schemas.microsoft.com/office/drawing/2014/main" id="{B9FB06AD-1C2D-4E2F-8FEE-33A84603B48A}"/>
                </a:ext>
              </a:extLst>
            </p:cNvPr>
            <p:cNvGrpSpPr/>
            <p:nvPr/>
          </p:nvGrpSpPr>
          <p:grpSpPr>
            <a:xfrm>
              <a:off x="7608954" y="3793490"/>
              <a:ext cx="661286" cy="342504"/>
              <a:chOff x="7608954" y="3793490"/>
              <a:chExt cx="661286" cy="342504"/>
            </a:xfrm>
          </p:grpSpPr>
          <p:cxnSp>
            <p:nvCxnSpPr>
              <p:cNvPr id="501" name="Straight Arrow Connector 500">
                <a:extLst>
                  <a:ext uri="{FF2B5EF4-FFF2-40B4-BE49-F238E27FC236}">
                    <a16:creationId xmlns:a16="http://schemas.microsoft.com/office/drawing/2014/main" id="{2851D7E5-0739-4BA1-8F06-979990C577E6}"/>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08" name="Straight Arrow Connector 507">
                <a:extLst>
                  <a:ext uri="{FF2B5EF4-FFF2-40B4-BE49-F238E27FC236}">
                    <a16:creationId xmlns:a16="http://schemas.microsoft.com/office/drawing/2014/main" id="{3F49ECDF-5D7B-4F9B-A545-731AFBC4C0FF}"/>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09" name="Straight Arrow Connector 508">
                <a:extLst>
                  <a:ext uri="{FF2B5EF4-FFF2-40B4-BE49-F238E27FC236}">
                    <a16:creationId xmlns:a16="http://schemas.microsoft.com/office/drawing/2014/main" id="{40DCF51D-5756-4946-BEC5-86CEB3A28683}"/>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511" name="Straight Arrow Connector 510">
                <a:extLst>
                  <a:ext uri="{FF2B5EF4-FFF2-40B4-BE49-F238E27FC236}">
                    <a16:creationId xmlns:a16="http://schemas.microsoft.com/office/drawing/2014/main" id="{EBAC2D42-8939-4729-9484-43FBB1D57BEF}"/>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32" name="Group 531">
            <a:extLst>
              <a:ext uri="{FF2B5EF4-FFF2-40B4-BE49-F238E27FC236}">
                <a16:creationId xmlns:a16="http://schemas.microsoft.com/office/drawing/2014/main" id="{BF22A5DD-7B22-4FF3-9DE4-8243E94CD332}"/>
              </a:ext>
            </a:extLst>
          </p:cNvPr>
          <p:cNvGrpSpPr/>
          <p:nvPr/>
        </p:nvGrpSpPr>
        <p:grpSpPr>
          <a:xfrm>
            <a:off x="235794" y="2880868"/>
            <a:ext cx="1888916" cy="1283573"/>
            <a:chOff x="6758514" y="3004820"/>
            <a:chExt cx="1888916" cy="1283573"/>
          </a:xfrm>
        </p:grpSpPr>
        <p:grpSp>
          <p:nvGrpSpPr>
            <p:cNvPr id="533" name="Group 532">
              <a:extLst>
                <a:ext uri="{FF2B5EF4-FFF2-40B4-BE49-F238E27FC236}">
                  <a16:creationId xmlns:a16="http://schemas.microsoft.com/office/drawing/2014/main" id="{F043B8AA-B9EC-4BEC-807A-4F7B0827A56E}"/>
                </a:ext>
              </a:extLst>
            </p:cNvPr>
            <p:cNvGrpSpPr/>
            <p:nvPr/>
          </p:nvGrpSpPr>
          <p:grpSpPr>
            <a:xfrm>
              <a:off x="7282564" y="3030855"/>
              <a:ext cx="524126" cy="464424"/>
              <a:chOff x="7282564" y="3030855"/>
              <a:chExt cx="524126" cy="464424"/>
            </a:xfrm>
          </p:grpSpPr>
          <p:cxnSp>
            <p:nvCxnSpPr>
              <p:cNvPr id="555" name="Straight Arrow Connector 554">
                <a:extLst>
                  <a:ext uri="{FF2B5EF4-FFF2-40B4-BE49-F238E27FC236}">
                    <a16:creationId xmlns:a16="http://schemas.microsoft.com/office/drawing/2014/main" id="{4AFE0A98-8144-4BDB-B7BA-82B712433300}"/>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6" name="Straight Arrow Connector 555">
                <a:extLst>
                  <a:ext uri="{FF2B5EF4-FFF2-40B4-BE49-F238E27FC236}">
                    <a16:creationId xmlns:a16="http://schemas.microsoft.com/office/drawing/2014/main" id="{6790E569-656B-4DCD-90E1-0E9A207C84BE}"/>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7" name="Straight Arrow Connector 556">
                <a:extLst>
                  <a:ext uri="{FF2B5EF4-FFF2-40B4-BE49-F238E27FC236}">
                    <a16:creationId xmlns:a16="http://schemas.microsoft.com/office/drawing/2014/main" id="{E9C7B159-2D76-448D-945A-808E8D48933A}"/>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8" name="Straight Arrow Connector 557">
                <a:extLst>
                  <a:ext uri="{FF2B5EF4-FFF2-40B4-BE49-F238E27FC236}">
                    <a16:creationId xmlns:a16="http://schemas.microsoft.com/office/drawing/2014/main" id="{36909814-5BF0-47BD-A8F9-F1AF96F9347F}"/>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4" name="Group 533">
              <a:extLst>
                <a:ext uri="{FF2B5EF4-FFF2-40B4-BE49-F238E27FC236}">
                  <a16:creationId xmlns:a16="http://schemas.microsoft.com/office/drawing/2014/main" id="{F40BFF2B-1CDC-45A5-9CEE-72BD44A8F55B}"/>
                </a:ext>
              </a:extLst>
            </p:cNvPr>
            <p:cNvGrpSpPr/>
            <p:nvPr/>
          </p:nvGrpSpPr>
          <p:grpSpPr>
            <a:xfrm>
              <a:off x="6758514" y="3004820"/>
              <a:ext cx="555800" cy="458707"/>
              <a:chOff x="6758514" y="3004820"/>
              <a:chExt cx="555800" cy="458707"/>
            </a:xfrm>
          </p:grpSpPr>
          <p:cxnSp>
            <p:nvCxnSpPr>
              <p:cNvPr id="551" name="Straight Arrow Connector 550">
                <a:extLst>
                  <a:ext uri="{FF2B5EF4-FFF2-40B4-BE49-F238E27FC236}">
                    <a16:creationId xmlns:a16="http://schemas.microsoft.com/office/drawing/2014/main" id="{0645822A-A87C-4962-9431-BD0C5726FA77}"/>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2" name="Straight Arrow Connector 551">
                <a:extLst>
                  <a:ext uri="{FF2B5EF4-FFF2-40B4-BE49-F238E27FC236}">
                    <a16:creationId xmlns:a16="http://schemas.microsoft.com/office/drawing/2014/main" id="{BBECC13C-4BDB-4C0A-8673-F156AF7F0524}"/>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3" name="Straight Arrow Connector 552">
                <a:extLst>
                  <a:ext uri="{FF2B5EF4-FFF2-40B4-BE49-F238E27FC236}">
                    <a16:creationId xmlns:a16="http://schemas.microsoft.com/office/drawing/2014/main" id="{DA13B480-06E0-404F-961A-F5B62298F1A2}"/>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4" name="Straight Arrow Connector 553">
                <a:extLst>
                  <a:ext uri="{FF2B5EF4-FFF2-40B4-BE49-F238E27FC236}">
                    <a16:creationId xmlns:a16="http://schemas.microsoft.com/office/drawing/2014/main" id="{0F7368BE-C1E6-43D2-95EB-ECF09A5FF129}"/>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5" name="Group 534">
              <a:extLst>
                <a:ext uri="{FF2B5EF4-FFF2-40B4-BE49-F238E27FC236}">
                  <a16:creationId xmlns:a16="http://schemas.microsoft.com/office/drawing/2014/main" id="{3B62A0B2-475E-41F3-8C9C-11A179A7EB2B}"/>
                </a:ext>
              </a:extLst>
            </p:cNvPr>
            <p:cNvGrpSpPr/>
            <p:nvPr/>
          </p:nvGrpSpPr>
          <p:grpSpPr>
            <a:xfrm>
              <a:off x="7607049" y="3303905"/>
              <a:ext cx="604136" cy="414894"/>
              <a:chOff x="7607049" y="3303905"/>
              <a:chExt cx="604136" cy="414894"/>
            </a:xfrm>
          </p:grpSpPr>
          <p:cxnSp>
            <p:nvCxnSpPr>
              <p:cNvPr id="547" name="Straight Arrow Connector 546">
                <a:extLst>
                  <a:ext uri="{FF2B5EF4-FFF2-40B4-BE49-F238E27FC236}">
                    <a16:creationId xmlns:a16="http://schemas.microsoft.com/office/drawing/2014/main" id="{C535AF38-F615-48FF-86C6-B06D067E114F}"/>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8" name="Straight Arrow Connector 547">
                <a:extLst>
                  <a:ext uri="{FF2B5EF4-FFF2-40B4-BE49-F238E27FC236}">
                    <a16:creationId xmlns:a16="http://schemas.microsoft.com/office/drawing/2014/main" id="{1EC00A60-180C-4581-93D5-55BA6A783E89}"/>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9" name="Straight Arrow Connector 548">
                <a:extLst>
                  <a:ext uri="{FF2B5EF4-FFF2-40B4-BE49-F238E27FC236}">
                    <a16:creationId xmlns:a16="http://schemas.microsoft.com/office/drawing/2014/main" id="{FD2BCC62-EAC9-4402-8988-68F37E119D13}"/>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50" name="Straight Arrow Connector 549">
                <a:extLst>
                  <a:ext uri="{FF2B5EF4-FFF2-40B4-BE49-F238E27FC236}">
                    <a16:creationId xmlns:a16="http://schemas.microsoft.com/office/drawing/2014/main" id="{33EC0486-B78F-4B2A-8014-FF48EF50D057}"/>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6" name="Group 535">
              <a:extLst>
                <a:ext uri="{FF2B5EF4-FFF2-40B4-BE49-F238E27FC236}">
                  <a16:creationId xmlns:a16="http://schemas.microsoft.com/office/drawing/2014/main" id="{CCE28EA7-DEED-4A87-ACDD-D4191C8DCDF7}"/>
                </a:ext>
              </a:extLst>
            </p:cNvPr>
            <p:cNvGrpSpPr/>
            <p:nvPr/>
          </p:nvGrpSpPr>
          <p:grpSpPr>
            <a:xfrm>
              <a:off x="7848984" y="3686810"/>
              <a:ext cx="661286" cy="342504"/>
              <a:chOff x="7848984" y="3686810"/>
              <a:chExt cx="661286" cy="342504"/>
            </a:xfrm>
          </p:grpSpPr>
          <p:cxnSp>
            <p:nvCxnSpPr>
              <p:cNvPr id="543" name="Straight Arrow Connector 542">
                <a:extLst>
                  <a:ext uri="{FF2B5EF4-FFF2-40B4-BE49-F238E27FC236}">
                    <a16:creationId xmlns:a16="http://schemas.microsoft.com/office/drawing/2014/main" id="{67773C67-7EE7-4E18-92B2-1A9B536EF041}"/>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4" name="Straight Arrow Connector 543">
                <a:extLst>
                  <a:ext uri="{FF2B5EF4-FFF2-40B4-BE49-F238E27FC236}">
                    <a16:creationId xmlns:a16="http://schemas.microsoft.com/office/drawing/2014/main" id="{33E7ABD5-16E5-4172-B15A-48F65481BE9A}"/>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5" name="Straight Arrow Connector 544">
                <a:extLst>
                  <a:ext uri="{FF2B5EF4-FFF2-40B4-BE49-F238E27FC236}">
                    <a16:creationId xmlns:a16="http://schemas.microsoft.com/office/drawing/2014/main" id="{F998DC88-6FD0-45E5-838F-67DA5B74A37B}"/>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6" name="Straight Arrow Connector 545">
                <a:extLst>
                  <a:ext uri="{FF2B5EF4-FFF2-40B4-BE49-F238E27FC236}">
                    <a16:creationId xmlns:a16="http://schemas.microsoft.com/office/drawing/2014/main" id="{B470A0DF-1D38-40AC-B95E-4C7899146D1F}"/>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7" name="Group 536">
              <a:extLst>
                <a:ext uri="{FF2B5EF4-FFF2-40B4-BE49-F238E27FC236}">
                  <a16:creationId xmlns:a16="http://schemas.microsoft.com/office/drawing/2014/main" id="{F7D6DEA9-C94D-4504-AE9F-21BF64ACC567}"/>
                </a:ext>
              </a:extLst>
            </p:cNvPr>
            <p:cNvGrpSpPr/>
            <p:nvPr/>
          </p:nvGrpSpPr>
          <p:grpSpPr>
            <a:xfrm>
              <a:off x="7967094" y="4010660"/>
              <a:ext cx="680336" cy="277733"/>
              <a:chOff x="7967094" y="4010660"/>
              <a:chExt cx="680336" cy="277733"/>
            </a:xfrm>
          </p:grpSpPr>
          <p:cxnSp>
            <p:nvCxnSpPr>
              <p:cNvPr id="538" name="Straight Arrow Connector 537">
                <a:extLst>
                  <a:ext uri="{FF2B5EF4-FFF2-40B4-BE49-F238E27FC236}">
                    <a16:creationId xmlns:a16="http://schemas.microsoft.com/office/drawing/2014/main" id="{E69C6746-E979-473D-9AF5-A4029F550A9B}"/>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0" name="Straight Arrow Connector 539">
                <a:extLst>
                  <a:ext uri="{FF2B5EF4-FFF2-40B4-BE49-F238E27FC236}">
                    <a16:creationId xmlns:a16="http://schemas.microsoft.com/office/drawing/2014/main" id="{61F8C50C-B706-4C99-8EBD-7ABC6D3EBF35}"/>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1" name="Straight Arrow Connector 540">
                <a:extLst>
                  <a:ext uri="{FF2B5EF4-FFF2-40B4-BE49-F238E27FC236}">
                    <a16:creationId xmlns:a16="http://schemas.microsoft.com/office/drawing/2014/main" id="{4A6FDDBD-4DCB-4B20-825E-ADEBBFF19A19}"/>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542" name="Straight Arrow Connector 541">
                <a:extLst>
                  <a:ext uri="{FF2B5EF4-FFF2-40B4-BE49-F238E27FC236}">
                    <a16:creationId xmlns:a16="http://schemas.microsoft.com/office/drawing/2014/main" id="{B9439B18-5915-428D-BCE6-6136695F8878}"/>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59" name="Group 558">
            <a:extLst>
              <a:ext uri="{FF2B5EF4-FFF2-40B4-BE49-F238E27FC236}">
                <a16:creationId xmlns:a16="http://schemas.microsoft.com/office/drawing/2014/main" id="{232A52C8-B446-4B44-83B2-CB5981017F62}"/>
              </a:ext>
            </a:extLst>
          </p:cNvPr>
          <p:cNvGrpSpPr/>
          <p:nvPr/>
        </p:nvGrpSpPr>
        <p:grpSpPr>
          <a:xfrm>
            <a:off x="117684" y="2524633"/>
            <a:ext cx="2370881" cy="1611233"/>
            <a:chOff x="6640404" y="2648585"/>
            <a:chExt cx="2370881" cy="1611233"/>
          </a:xfrm>
        </p:grpSpPr>
        <p:grpSp>
          <p:nvGrpSpPr>
            <p:cNvPr id="560" name="Group 559">
              <a:extLst>
                <a:ext uri="{FF2B5EF4-FFF2-40B4-BE49-F238E27FC236}">
                  <a16:creationId xmlns:a16="http://schemas.microsoft.com/office/drawing/2014/main" id="{E445998B-37B5-4586-B94E-6D57E54444D4}"/>
                </a:ext>
              </a:extLst>
            </p:cNvPr>
            <p:cNvGrpSpPr/>
            <p:nvPr/>
          </p:nvGrpSpPr>
          <p:grpSpPr>
            <a:xfrm>
              <a:off x="7345429" y="2703830"/>
              <a:ext cx="524126" cy="464424"/>
              <a:chOff x="7345429" y="2703830"/>
              <a:chExt cx="524126" cy="464424"/>
            </a:xfrm>
          </p:grpSpPr>
          <p:cxnSp>
            <p:nvCxnSpPr>
              <p:cNvPr id="581" name="Straight Arrow Connector 580">
                <a:extLst>
                  <a:ext uri="{FF2B5EF4-FFF2-40B4-BE49-F238E27FC236}">
                    <a16:creationId xmlns:a16="http://schemas.microsoft.com/office/drawing/2014/main" id="{8ABFE646-5E54-4FA0-BD10-3E8B0B68F1C0}"/>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2" name="Straight Arrow Connector 581">
                <a:extLst>
                  <a:ext uri="{FF2B5EF4-FFF2-40B4-BE49-F238E27FC236}">
                    <a16:creationId xmlns:a16="http://schemas.microsoft.com/office/drawing/2014/main" id="{2965A4AE-EDA2-404F-A1DF-9A432B62BB15}"/>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3" name="Straight Arrow Connector 582">
                <a:extLst>
                  <a:ext uri="{FF2B5EF4-FFF2-40B4-BE49-F238E27FC236}">
                    <a16:creationId xmlns:a16="http://schemas.microsoft.com/office/drawing/2014/main" id="{BAE5965F-95F1-415E-9D2C-3D6D50DD1F91}"/>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4" name="Straight Arrow Connector 583">
                <a:extLst>
                  <a:ext uri="{FF2B5EF4-FFF2-40B4-BE49-F238E27FC236}">
                    <a16:creationId xmlns:a16="http://schemas.microsoft.com/office/drawing/2014/main" id="{3E8F5967-6F0A-4B35-AF68-FF2EAFDC155D}"/>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1" name="Group 560">
              <a:extLst>
                <a:ext uri="{FF2B5EF4-FFF2-40B4-BE49-F238E27FC236}">
                  <a16:creationId xmlns:a16="http://schemas.microsoft.com/office/drawing/2014/main" id="{46275A9C-6476-45EC-B43D-03DD8DEA604D}"/>
                </a:ext>
              </a:extLst>
            </p:cNvPr>
            <p:cNvGrpSpPr/>
            <p:nvPr/>
          </p:nvGrpSpPr>
          <p:grpSpPr>
            <a:xfrm>
              <a:off x="6640404" y="2648585"/>
              <a:ext cx="555800" cy="458707"/>
              <a:chOff x="6640404" y="2648585"/>
              <a:chExt cx="555800" cy="458707"/>
            </a:xfrm>
          </p:grpSpPr>
          <p:cxnSp>
            <p:nvCxnSpPr>
              <p:cNvPr id="577" name="Straight Arrow Connector 576">
                <a:extLst>
                  <a:ext uri="{FF2B5EF4-FFF2-40B4-BE49-F238E27FC236}">
                    <a16:creationId xmlns:a16="http://schemas.microsoft.com/office/drawing/2014/main" id="{0CAF77E2-F00A-4C18-9AD8-085C6FC94C2A}"/>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8" name="Straight Arrow Connector 577">
                <a:extLst>
                  <a:ext uri="{FF2B5EF4-FFF2-40B4-BE49-F238E27FC236}">
                    <a16:creationId xmlns:a16="http://schemas.microsoft.com/office/drawing/2014/main" id="{A8DAA0F4-D974-4B42-9615-6303778FB8D8}"/>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9" name="Straight Arrow Connector 578">
                <a:extLst>
                  <a:ext uri="{FF2B5EF4-FFF2-40B4-BE49-F238E27FC236}">
                    <a16:creationId xmlns:a16="http://schemas.microsoft.com/office/drawing/2014/main" id="{B092FFB7-A5BC-4EB2-95A7-9A2B024B8AD7}"/>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80" name="Straight Arrow Connector 579">
                <a:extLst>
                  <a:ext uri="{FF2B5EF4-FFF2-40B4-BE49-F238E27FC236}">
                    <a16:creationId xmlns:a16="http://schemas.microsoft.com/office/drawing/2014/main" id="{24DEA59A-38BB-4ABC-B929-9A94C456CF21}"/>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2" name="Group 561">
              <a:extLst>
                <a:ext uri="{FF2B5EF4-FFF2-40B4-BE49-F238E27FC236}">
                  <a16:creationId xmlns:a16="http://schemas.microsoft.com/office/drawing/2014/main" id="{73D84787-87B1-4DEE-A9D4-ADC0D14307A6}"/>
                </a:ext>
              </a:extLst>
            </p:cNvPr>
            <p:cNvGrpSpPr/>
            <p:nvPr/>
          </p:nvGrpSpPr>
          <p:grpSpPr>
            <a:xfrm>
              <a:off x="7801359" y="3046730"/>
              <a:ext cx="604136" cy="414894"/>
              <a:chOff x="7801359" y="3046730"/>
              <a:chExt cx="604136" cy="414894"/>
            </a:xfrm>
          </p:grpSpPr>
          <p:cxnSp>
            <p:nvCxnSpPr>
              <p:cNvPr id="573" name="Straight Arrow Connector 572">
                <a:extLst>
                  <a:ext uri="{FF2B5EF4-FFF2-40B4-BE49-F238E27FC236}">
                    <a16:creationId xmlns:a16="http://schemas.microsoft.com/office/drawing/2014/main" id="{86ACF697-85F6-40C0-813C-521D5C3AB60C}"/>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4" name="Straight Arrow Connector 573">
                <a:extLst>
                  <a:ext uri="{FF2B5EF4-FFF2-40B4-BE49-F238E27FC236}">
                    <a16:creationId xmlns:a16="http://schemas.microsoft.com/office/drawing/2014/main" id="{09C1050F-68F0-423F-9BAB-610ADA33AABE}"/>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5" name="Straight Arrow Connector 574">
                <a:extLst>
                  <a:ext uri="{FF2B5EF4-FFF2-40B4-BE49-F238E27FC236}">
                    <a16:creationId xmlns:a16="http://schemas.microsoft.com/office/drawing/2014/main" id="{59A2EB73-084F-4203-8BAF-242BF4B40757}"/>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6" name="Straight Arrow Connector 575">
                <a:extLst>
                  <a:ext uri="{FF2B5EF4-FFF2-40B4-BE49-F238E27FC236}">
                    <a16:creationId xmlns:a16="http://schemas.microsoft.com/office/drawing/2014/main" id="{8B0B2547-4645-4ACC-92FC-ED30A8C99B0C}"/>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3" name="Group 562">
              <a:extLst>
                <a:ext uri="{FF2B5EF4-FFF2-40B4-BE49-F238E27FC236}">
                  <a16:creationId xmlns:a16="http://schemas.microsoft.com/office/drawing/2014/main" id="{C8BDEC2A-8F39-4A1B-A9A9-834D32BEF220}"/>
                </a:ext>
              </a:extLst>
            </p:cNvPr>
            <p:cNvGrpSpPr/>
            <p:nvPr/>
          </p:nvGrpSpPr>
          <p:grpSpPr>
            <a:xfrm>
              <a:off x="8138544" y="3557270"/>
              <a:ext cx="661286" cy="342504"/>
              <a:chOff x="8138544" y="3557270"/>
              <a:chExt cx="661286" cy="342504"/>
            </a:xfrm>
          </p:grpSpPr>
          <p:cxnSp>
            <p:nvCxnSpPr>
              <p:cNvPr id="569" name="Straight Arrow Connector 568">
                <a:extLst>
                  <a:ext uri="{FF2B5EF4-FFF2-40B4-BE49-F238E27FC236}">
                    <a16:creationId xmlns:a16="http://schemas.microsoft.com/office/drawing/2014/main" id="{FAEE10FC-59DC-419D-B7CF-13C31BD38679}"/>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0" name="Straight Arrow Connector 569">
                <a:extLst>
                  <a:ext uri="{FF2B5EF4-FFF2-40B4-BE49-F238E27FC236}">
                    <a16:creationId xmlns:a16="http://schemas.microsoft.com/office/drawing/2014/main" id="{94F2994F-BF28-4ACD-9DE2-188B6ADE2F94}"/>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1" name="Straight Arrow Connector 570">
                <a:extLst>
                  <a:ext uri="{FF2B5EF4-FFF2-40B4-BE49-F238E27FC236}">
                    <a16:creationId xmlns:a16="http://schemas.microsoft.com/office/drawing/2014/main" id="{F5635526-6DED-4FD5-AA2C-8149D76FD4F6}"/>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72" name="Straight Arrow Connector 571">
                <a:extLst>
                  <a:ext uri="{FF2B5EF4-FFF2-40B4-BE49-F238E27FC236}">
                    <a16:creationId xmlns:a16="http://schemas.microsoft.com/office/drawing/2014/main" id="{BC505EA2-CE17-4CE3-BC9F-16DA325CE61C}"/>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4" name="Group 563">
              <a:extLst>
                <a:ext uri="{FF2B5EF4-FFF2-40B4-BE49-F238E27FC236}">
                  <a16:creationId xmlns:a16="http://schemas.microsoft.com/office/drawing/2014/main" id="{D3CAB314-0643-4DB6-9398-CFC34EC0D095}"/>
                </a:ext>
              </a:extLst>
            </p:cNvPr>
            <p:cNvGrpSpPr/>
            <p:nvPr/>
          </p:nvGrpSpPr>
          <p:grpSpPr>
            <a:xfrm>
              <a:off x="8330949" y="3982085"/>
              <a:ext cx="680336" cy="277733"/>
              <a:chOff x="8330949" y="3982085"/>
              <a:chExt cx="680336" cy="277733"/>
            </a:xfrm>
          </p:grpSpPr>
          <p:cxnSp>
            <p:nvCxnSpPr>
              <p:cNvPr id="565" name="Straight Arrow Connector 564">
                <a:extLst>
                  <a:ext uri="{FF2B5EF4-FFF2-40B4-BE49-F238E27FC236}">
                    <a16:creationId xmlns:a16="http://schemas.microsoft.com/office/drawing/2014/main" id="{199E8EB1-BC53-4B73-8676-BD63A9594B16}"/>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66" name="Straight Arrow Connector 565">
                <a:extLst>
                  <a:ext uri="{FF2B5EF4-FFF2-40B4-BE49-F238E27FC236}">
                    <a16:creationId xmlns:a16="http://schemas.microsoft.com/office/drawing/2014/main" id="{202F44AC-3002-4D82-98B8-2BDC599876F9}"/>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67" name="Straight Arrow Connector 566">
                <a:extLst>
                  <a:ext uri="{FF2B5EF4-FFF2-40B4-BE49-F238E27FC236}">
                    <a16:creationId xmlns:a16="http://schemas.microsoft.com/office/drawing/2014/main" id="{2618FD91-6E66-4D84-803E-4AB237550B64}"/>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568" name="Straight Arrow Connector 567">
                <a:extLst>
                  <a:ext uri="{FF2B5EF4-FFF2-40B4-BE49-F238E27FC236}">
                    <a16:creationId xmlns:a16="http://schemas.microsoft.com/office/drawing/2014/main" id="{F02C2EDC-A46A-4C2E-A0BC-64626A219B2B}"/>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60" name="Group 59">
            <a:extLst>
              <a:ext uri="{FF2B5EF4-FFF2-40B4-BE49-F238E27FC236}">
                <a16:creationId xmlns:a16="http://schemas.microsoft.com/office/drawing/2014/main" id="{A266E98A-F991-47A0-BF94-4073595DC946}"/>
              </a:ext>
            </a:extLst>
          </p:cNvPr>
          <p:cNvGrpSpPr/>
          <p:nvPr/>
        </p:nvGrpSpPr>
        <p:grpSpPr>
          <a:xfrm>
            <a:off x="11065084" y="-2123413"/>
            <a:ext cx="2370881" cy="2370062"/>
            <a:chOff x="11065084" y="-2123413"/>
            <a:chExt cx="2370881" cy="2370062"/>
          </a:xfrm>
        </p:grpSpPr>
        <p:pic>
          <p:nvPicPr>
            <p:cNvPr id="585" name="Picture 584">
              <a:extLst>
                <a:ext uri="{FF2B5EF4-FFF2-40B4-BE49-F238E27FC236}">
                  <a16:creationId xmlns:a16="http://schemas.microsoft.com/office/drawing/2014/main" id="{355046FF-8149-4ECE-AF6B-7342D18105C2}"/>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2675" b="97239" l="1153" r="98002">
                          <a14:foregroundMark x1="38970" y1="51079" x2="22752" y2="44694"/>
                          <a14:foregroundMark x1="22752" y1="44694" x2="15219" y2="58499"/>
                          <a14:foregroundMark x1="15219" y1="58499" x2="33282" y2="80242"/>
                          <a14:foregroundMark x1="33282" y1="80242" x2="37894" y2="49612"/>
                          <a14:foregroundMark x1="37894" y1="49612" x2="31437" y2="45125"/>
                          <a14:foregroundMark x1="50115" y1="90682" x2="30515" y2="94564"/>
                          <a14:foregroundMark x1="30515" y1="94564" x2="15988" y2="82226"/>
                          <a14:foregroundMark x1="15988" y1="82226" x2="6995" y2="59016"/>
                          <a14:foregroundMark x1="6995" y1="59016" x2="7840" y2="40725"/>
                          <a14:foregroundMark x1="7840" y1="40725" x2="20984" y2="49612"/>
                          <a14:foregroundMark x1="20984" y1="49612" x2="34589" y2="86626"/>
                          <a14:foregroundMark x1="34589" y1="86626" x2="51191" y2="91803"/>
                          <a14:foregroundMark x1="51191" y1="91803" x2="52498" y2="90940"/>
                          <a14:foregroundMark x1="5304" y1="43572" x2="6918" y2="60656"/>
                          <a14:foregroundMark x1="6918" y1="60656" x2="6687" y2="43831"/>
                          <a14:foregroundMark x1="2306" y1="49525" x2="2229" y2="47972"/>
                          <a14:foregroundMark x1="29669" y1="97325" x2="27440" y2="97325"/>
                          <a14:foregroundMark x1="94005" y1="67645" x2="94005" y2="69025"/>
                          <a14:foregroundMark x1="97694" y1="63589" x2="98078" y2="63158"/>
                          <a14:foregroundMark x1="57187" y1="7248" x2="61107" y2="7075"/>
                          <a14:foregroundMark x1="57494" y1="3624" x2="50884" y2="2675"/>
                          <a14:foregroundMark x1="33590" y1="16997" x2="37586" y2="14754"/>
                          <a14:foregroundMark x1="23290" y1="22951" x2="26979" y2="21053"/>
                          <a14:foregroundMark x1="9762" y1="32183" x2="13451" y2="29853"/>
                          <a14:foregroundMark x1="11222" y1="31406" x2="8148" y2="33477"/>
                          <a14:foregroundMark x1="1153" y1="48490" x2="1153" y2="59965"/>
                          <a14:foregroundMark x1="30361" y1="57981" x2="22829" y2="69629"/>
                          <a14:foregroundMark x1="22829" y1="69629" x2="27440" y2="54789"/>
                          <a14:foregroundMark x1="27440" y1="54789" x2="26979" y2="54616"/>
                        </a14:backgroundRemoval>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11070786" y="-1451443"/>
              <a:ext cx="1906141" cy="1698092"/>
            </a:xfrm>
            <a:prstGeom prst="rect">
              <a:avLst/>
            </a:prstGeom>
          </p:spPr>
        </p:pic>
        <p:cxnSp>
          <p:nvCxnSpPr>
            <p:cNvPr id="586" name="Straight Arrow Connector 585">
              <a:extLst>
                <a:ext uri="{FF2B5EF4-FFF2-40B4-BE49-F238E27FC236}">
                  <a16:creationId xmlns:a16="http://schemas.microsoft.com/office/drawing/2014/main" id="{A9095D1D-273D-450A-A663-1ACAD91483FC}"/>
                </a:ext>
              </a:extLst>
            </p:cNvPr>
            <p:cNvCxnSpPr>
              <a:cxnSpLocks/>
            </p:cNvCxnSpPr>
            <p:nvPr/>
          </p:nvCxnSpPr>
          <p:spPr>
            <a:xfrm flipV="1">
              <a:off x="11547862" y="-922020"/>
              <a:ext cx="1142613" cy="51840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587" name="Group 586">
              <a:extLst>
                <a:ext uri="{FF2B5EF4-FFF2-40B4-BE49-F238E27FC236}">
                  <a16:creationId xmlns:a16="http://schemas.microsoft.com/office/drawing/2014/main" id="{D7C0285F-6F31-4A9B-B924-BAADF117018B}"/>
                </a:ext>
              </a:extLst>
            </p:cNvPr>
            <p:cNvGrpSpPr/>
            <p:nvPr/>
          </p:nvGrpSpPr>
          <p:grpSpPr>
            <a:xfrm>
              <a:off x="11428939" y="-1027430"/>
              <a:ext cx="911016" cy="616189"/>
              <a:chOff x="7004259" y="3727450"/>
              <a:chExt cx="911016" cy="616189"/>
            </a:xfrm>
          </p:grpSpPr>
          <p:grpSp>
            <p:nvGrpSpPr>
              <p:cNvPr id="588" name="Group 587">
                <a:extLst>
                  <a:ext uri="{FF2B5EF4-FFF2-40B4-BE49-F238E27FC236}">
                    <a16:creationId xmlns:a16="http://schemas.microsoft.com/office/drawing/2014/main" id="{E51903FF-744E-4A63-8070-AFFF723DE71A}"/>
                  </a:ext>
                </a:extLst>
              </p:cNvPr>
              <p:cNvGrpSpPr/>
              <p:nvPr/>
            </p:nvGrpSpPr>
            <p:grpSpPr>
              <a:xfrm>
                <a:off x="7004259" y="3727450"/>
                <a:ext cx="555800" cy="458707"/>
                <a:chOff x="7004259" y="3727450"/>
                <a:chExt cx="555800" cy="458707"/>
              </a:xfrm>
            </p:grpSpPr>
            <p:cxnSp>
              <p:nvCxnSpPr>
                <p:cNvPr id="609" name="Straight Arrow Connector 608">
                  <a:extLst>
                    <a:ext uri="{FF2B5EF4-FFF2-40B4-BE49-F238E27FC236}">
                      <a16:creationId xmlns:a16="http://schemas.microsoft.com/office/drawing/2014/main" id="{304729B7-46A8-4BC0-8089-BB34A332D520}"/>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10" name="Straight Arrow Connector 609">
                  <a:extLst>
                    <a:ext uri="{FF2B5EF4-FFF2-40B4-BE49-F238E27FC236}">
                      <a16:creationId xmlns:a16="http://schemas.microsoft.com/office/drawing/2014/main" id="{7423E5EE-F07F-45AF-8948-6A25220349CC}"/>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11" name="Straight Arrow Connector 610">
                  <a:extLst>
                    <a:ext uri="{FF2B5EF4-FFF2-40B4-BE49-F238E27FC236}">
                      <a16:creationId xmlns:a16="http://schemas.microsoft.com/office/drawing/2014/main" id="{A17FD3CE-7E0C-427C-9914-EF38CAC18946}"/>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12" name="Straight Arrow Connector 611">
                  <a:extLst>
                    <a:ext uri="{FF2B5EF4-FFF2-40B4-BE49-F238E27FC236}">
                      <a16:creationId xmlns:a16="http://schemas.microsoft.com/office/drawing/2014/main" id="{E29EDBAD-D6CD-47C8-BF78-58BF7F60A94A}"/>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9" name="Group 588">
                <a:extLst>
                  <a:ext uri="{FF2B5EF4-FFF2-40B4-BE49-F238E27FC236}">
                    <a16:creationId xmlns:a16="http://schemas.microsoft.com/office/drawing/2014/main" id="{F1384783-0E34-4D75-B4EA-E528810D6938}"/>
                  </a:ext>
                </a:extLst>
              </p:cNvPr>
              <p:cNvGrpSpPr/>
              <p:nvPr/>
            </p:nvGrpSpPr>
            <p:grpSpPr>
              <a:xfrm>
                <a:off x="7234939" y="4065905"/>
                <a:ext cx="680336" cy="277734"/>
                <a:chOff x="7234939" y="4065905"/>
                <a:chExt cx="680336" cy="277734"/>
              </a:xfrm>
            </p:grpSpPr>
            <p:cxnSp>
              <p:nvCxnSpPr>
                <p:cNvPr id="605" name="Straight Arrow Connector 604">
                  <a:extLst>
                    <a:ext uri="{FF2B5EF4-FFF2-40B4-BE49-F238E27FC236}">
                      <a16:creationId xmlns:a16="http://schemas.microsoft.com/office/drawing/2014/main" id="{E3C01ABB-001D-4B6B-B0E7-A6A6C04A99DC}"/>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6" name="Straight Arrow Connector 605">
                  <a:extLst>
                    <a:ext uri="{FF2B5EF4-FFF2-40B4-BE49-F238E27FC236}">
                      <a16:creationId xmlns:a16="http://schemas.microsoft.com/office/drawing/2014/main" id="{C74A7325-2870-490B-98B1-0D72624DF8A7}"/>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7" name="Straight Arrow Connector 606">
                  <a:extLst>
                    <a:ext uri="{FF2B5EF4-FFF2-40B4-BE49-F238E27FC236}">
                      <a16:creationId xmlns:a16="http://schemas.microsoft.com/office/drawing/2014/main" id="{9D8710E7-9280-4F92-BFBE-33790018CC00}"/>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8" name="Straight Arrow Connector 607">
                  <a:extLst>
                    <a:ext uri="{FF2B5EF4-FFF2-40B4-BE49-F238E27FC236}">
                      <a16:creationId xmlns:a16="http://schemas.microsoft.com/office/drawing/2014/main" id="{0BE4696B-DB8C-4539-AB50-5E453529977E}"/>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0" name="Group 589">
                <a:extLst>
                  <a:ext uri="{FF2B5EF4-FFF2-40B4-BE49-F238E27FC236}">
                    <a16:creationId xmlns:a16="http://schemas.microsoft.com/office/drawing/2014/main" id="{B28EAC79-C23D-4305-80C7-6177977D1065}"/>
                  </a:ext>
                </a:extLst>
              </p:cNvPr>
              <p:cNvGrpSpPr/>
              <p:nvPr/>
            </p:nvGrpSpPr>
            <p:grpSpPr>
              <a:xfrm>
                <a:off x="7196839" y="3847465"/>
                <a:ext cx="604136" cy="414894"/>
                <a:chOff x="7196839" y="3847465"/>
                <a:chExt cx="604136" cy="414894"/>
              </a:xfrm>
            </p:grpSpPr>
            <p:cxnSp>
              <p:nvCxnSpPr>
                <p:cNvPr id="601" name="Straight Arrow Connector 600">
                  <a:extLst>
                    <a:ext uri="{FF2B5EF4-FFF2-40B4-BE49-F238E27FC236}">
                      <a16:creationId xmlns:a16="http://schemas.microsoft.com/office/drawing/2014/main" id="{246B82A6-C3FC-4877-9B0A-4D88F7289147}"/>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2" name="Straight Arrow Connector 601">
                  <a:extLst>
                    <a:ext uri="{FF2B5EF4-FFF2-40B4-BE49-F238E27FC236}">
                      <a16:creationId xmlns:a16="http://schemas.microsoft.com/office/drawing/2014/main" id="{F0D018A9-C582-4EE6-A120-AB252823C5ED}"/>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3" name="Straight Arrow Connector 602">
                  <a:extLst>
                    <a:ext uri="{FF2B5EF4-FFF2-40B4-BE49-F238E27FC236}">
                      <a16:creationId xmlns:a16="http://schemas.microsoft.com/office/drawing/2014/main" id="{0F2D1142-2854-4255-9F97-063684B77BAF}"/>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4" name="Straight Arrow Connector 603">
                  <a:extLst>
                    <a:ext uri="{FF2B5EF4-FFF2-40B4-BE49-F238E27FC236}">
                      <a16:creationId xmlns:a16="http://schemas.microsoft.com/office/drawing/2014/main" id="{27327E48-9A35-4E17-A157-A59C506C9392}"/>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1" name="Group 590">
                <a:extLst>
                  <a:ext uri="{FF2B5EF4-FFF2-40B4-BE49-F238E27FC236}">
                    <a16:creationId xmlns:a16="http://schemas.microsoft.com/office/drawing/2014/main" id="{6782A92C-4ABF-4E7F-90B0-9F959C2E8087}"/>
                  </a:ext>
                </a:extLst>
              </p:cNvPr>
              <p:cNvGrpSpPr/>
              <p:nvPr/>
            </p:nvGrpSpPr>
            <p:grpSpPr>
              <a:xfrm>
                <a:off x="7148579" y="3754755"/>
                <a:ext cx="524126" cy="464424"/>
                <a:chOff x="7148579" y="3754755"/>
                <a:chExt cx="524126" cy="464424"/>
              </a:xfrm>
            </p:grpSpPr>
            <p:cxnSp>
              <p:nvCxnSpPr>
                <p:cNvPr id="597" name="Straight Arrow Connector 596">
                  <a:extLst>
                    <a:ext uri="{FF2B5EF4-FFF2-40B4-BE49-F238E27FC236}">
                      <a16:creationId xmlns:a16="http://schemas.microsoft.com/office/drawing/2014/main" id="{18C8FC4D-D48C-404D-AA4A-9C3DFEBB80CC}"/>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8" name="Straight Arrow Connector 597">
                  <a:extLst>
                    <a:ext uri="{FF2B5EF4-FFF2-40B4-BE49-F238E27FC236}">
                      <a16:creationId xmlns:a16="http://schemas.microsoft.com/office/drawing/2014/main" id="{367C7486-811E-4B33-84CC-EB7FE434CDC4}"/>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9" name="Straight Arrow Connector 598">
                  <a:extLst>
                    <a:ext uri="{FF2B5EF4-FFF2-40B4-BE49-F238E27FC236}">
                      <a16:creationId xmlns:a16="http://schemas.microsoft.com/office/drawing/2014/main" id="{104F2D40-7DFC-4029-BE0B-C7D03E1BCB47}"/>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600" name="Straight Arrow Connector 599">
                  <a:extLst>
                    <a:ext uri="{FF2B5EF4-FFF2-40B4-BE49-F238E27FC236}">
                      <a16:creationId xmlns:a16="http://schemas.microsoft.com/office/drawing/2014/main" id="{D3A23D72-8D32-4131-8975-CB0AC558E927}"/>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2" name="Group 591">
                <a:extLst>
                  <a:ext uri="{FF2B5EF4-FFF2-40B4-BE49-F238E27FC236}">
                    <a16:creationId xmlns:a16="http://schemas.microsoft.com/office/drawing/2014/main" id="{4AFBDE25-76F0-453B-BE15-31DD0B22496E}"/>
                  </a:ext>
                </a:extLst>
              </p:cNvPr>
              <p:cNvGrpSpPr/>
              <p:nvPr/>
            </p:nvGrpSpPr>
            <p:grpSpPr>
              <a:xfrm>
                <a:off x="7227319" y="3965575"/>
                <a:ext cx="661286" cy="342504"/>
                <a:chOff x="7227319" y="3965575"/>
                <a:chExt cx="661286" cy="342504"/>
              </a:xfrm>
            </p:grpSpPr>
            <p:cxnSp>
              <p:nvCxnSpPr>
                <p:cNvPr id="593" name="Straight Arrow Connector 592">
                  <a:extLst>
                    <a:ext uri="{FF2B5EF4-FFF2-40B4-BE49-F238E27FC236}">
                      <a16:creationId xmlns:a16="http://schemas.microsoft.com/office/drawing/2014/main" id="{AABCAD0D-8CF7-428D-B621-E36C2F50265C}"/>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4" name="Straight Arrow Connector 593">
                  <a:extLst>
                    <a:ext uri="{FF2B5EF4-FFF2-40B4-BE49-F238E27FC236}">
                      <a16:creationId xmlns:a16="http://schemas.microsoft.com/office/drawing/2014/main" id="{140C6867-1555-49FE-BC9A-B108E8117D30}"/>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5" name="Straight Arrow Connector 594">
                  <a:extLst>
                    <a:ext uri="{FF2B5EF4-FFF2-40B4-BE49-F238E27FC236}">
                      <a16:creationId xmlns:a16="http://schemas.microsoft.com/office/drawing/2014/main" id="{D7F204C3-69FE-4CBB-8AEF-027888142037}"/>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596" name="Straight Arrow Connector 595">
                  <a:extLst>
                    <a:ext uri="{FF2B5EF4-FFF2-40B4-BE49-F238E27FC236}">
                      <a16:creationId xmlns:a16="http://schemas.microsoft.com/office/drawing/2014/main" id="{23AB1EAD-6DE2-4499-97E5-53BA880BB916}"/>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13" name="Freeform: Shape 612">
              <a:extLst>
                <a:ext uri="{FF2B5EF4-FFF2-40B4-BE49-F238E27FC236}">
                  <a16:creationId xmlns:a16="http://schemas.microsoft.com/office/drawing/2014/main" id="{092B02B2-2C92-40FC-A264-B6C2CDA95BF5}"/>
                </a:ext>
              </a:extLst>
            </p:cNvPr>
            <p:cNvSpPr/>
            <p:nvPr/>
          </p:nvSpPr>
          <p:spPr>
            <a:xfrm rot="19860000" flipH="1">
              <a:off x="11494035" y="-944479"/>
              <a:ext cx="601935" cy="536347"/>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4">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614" name="Group 613">
              <a:extLst>
                <a:ext uri="{FF2B5EF4-FFF2-40B4-BE49-F238E27FC236}">
                  <a16:creationId xmlns:a16="http://schemas.microsoft.com/office/drawing/2014/main" id="{EB945CF3-3C95-4A89-8235-F8B21B1384AD}"/>
                </a:ext>
              </a:extLst>
            </p:cNvPr>
            <p:cNvGrpSpPr/>
            <p:nvPr/>
          </p:nvGrpSpPr>
          <p:grpSpPr>
            <a:xfrm>
              <a:off x="11359089" y="-1233805"/>
              <a:ext cx="1202481" cy="805418"/>
              <a:chOff x="6934409" y="3521075"/>
              <a:chExt cx="1202481" cy="805418"/>
            </a:xfrm>
          </p:grpSpPr>
          <p:grpSp>
            <p:nvGrpSpPr>
              <p:cNvPr id="615" name="Group 614">
                <a:extLst>
                  <a:ext uri="{FF2B5EF4-FFF2-40B4-BE49-F238E27FC236}">
                    <a16:creationId xmlns:a16="http://schemas.microsoft.com/office/drawing/2014/main" id="{58F61405-B046-40E7-AB6C-4B69C1CC4C79}"/>
                  </a:ext>
                </a:extLst>
              </p:cNvPr>
              <p:cNvGrpSpPr/>
              <p:nvPr/>
            </p:nvGrpSpPr>
            <p:grpSpPr>
              <a:xfrm>
                <a:off x="6934409" y="3521075"/>
                <a:ext cx="555800" cy="458707"/>
                <a:chOff x="6934409" y="3521075"/>
                <a:chExt cx="555800" cy="458707"/>
              </a:xfrm>
            </p:grpSpPr>
            <p:cxnSp>
              <p:nvCxnSpPr>
                <p:cNvPr id="636" name="Straight Arrow Connector 635">
                  <a:extLst>
                    <a:ext uri="{FF2B5EF4-FFF2-40B4-BE49-F238E27FC236}">
                      <a16:creationId xmlns:a16="http://schemas.microsoft.com/office/drawing/2014/main" id="{773C4F36-FA31-4511-9ECD-2799C8D05B05}"/>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7" name="Straight Arrow Connector 636">
                  <a:extLst>
                    <a:ext uri="{FF2B5EF4-FFF2-40B4-BE49-F238E27FC236}">
                      <a16:creationId xmlns:a16="http://schemas.microsoft.com/office/drawing/2014/main" id="{83CF7927-F6D5-470E-9A68-6A312FBC0E2D}"/>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8" name="Straight Arrow Connector 637">
                  <a:extLst>
                    <a:ext uri="{FF2B5EF4-FFF2-40B4-BE49-F238E27FC236}">
                      <a16:creationId xmlns:a16="http://schemas.microsoft.com/office/drawing/2014/main" id="{84E0A749-1CE9-4065-A6BD-228F57BAE4B8}"/>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9" name="Straight Arrow Connector 638">
                  <a:extLst>
                    <a:ext uri="{FF2B5EF4-FFF2-40B4-BE49-F238E27FC236}">
                      <a16:creationId xmlns:a16="http://schemas.microsoft.com/office/drawing/2014/main" id="{2F03CCBA-8876-4D4B-BECF-7D073BC20753}"/>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6" name="Group 615">
                <a:extLst>
                  <a:ext uri="{FF2B5EF4-FFF2-40B4-BE49-F238E27FC236}">
                    <a16:creationId xmlns:a16="http://schemas.microsoft.com/office/drawing/2014/main" id="{C309501A-AC6B-49F4-9C77-E03B16FCB24D}"/>
                  </a:ext>
                </a:extLst>
              </p:cNvPr>
              <p:cNvGrpSpPr/>
              <p:nvPr/>
            </p:nvGrpSpPr>
            <p:grpSpPr>
              <a:xfrm>
                <a:off x="7456554" y="4048760"/>
                <a:ext cx="680336" cy="277733"/>
                <a:chOff x="7456554" y="4048760"/>
                <a:chExt cx="680336" cy="277733"/>
              </a:xfrm>
            </p:grpSpPr>
            <p:cxnSp>
              <p:nvCxnSpPr>
                <p:cNvPr id="632" name="Straight Arrow Connector 631">
                  <a:extLst>
                    <a:ext uri="{FF2B5EF4-FFF2-40B4-BE49-F238E27FC236}">
                      <a16:creationId xmlns:a16="http://schemas.microsoft.com/office/drawing/2014/main" id="{B5D16D1B-FD9A-4BBA-9986-A3191CF2E41A}"/>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3" name="Straight Arrow Connector 632">
                  <a:extLst>
                    <a:ext uri="{FF2B5EF4-FFF2-40B4-BE49-F238E27FC236}">
                      <a16:creationId xmlns:a16="http://schemas.microsoft.com/office/drawing/2014/main" id="{7EDB3BC9-9F85-4B7D-B861-33CBAFFC93BC}"/>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4" name="Straight Arrow Connector 633">
                  <a:extLst>
                    <a:ext uri="{FF2B5EF4-FFF2-40B4-BE49-F238E27FC236}">
                      <a16:creationId xmlns:a16="http://schemas.microsoft.com/office/drawing/2014/main" id="{61A12D4A-543E-4DCE-A9E3-C99D8C0D0576}"/>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5" name="Straight Arrow Connector 634">
                  <a:extLst>
                    <a:ext uri="{FF2B5EF4-FFF2-40B4-BE49-F238E27FC236}">
                      <a16:creationId xmlns:a16="http://schemas.microsoft.com/office/drawing/2014/main" id="{93059802-247F-4DB8-B518-168CD2BCF7D9}"/>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7" name="Group 616">
                <a:extLst>
                  <a:ext uri="{FF2B5EF4-FFF2-40B4-BE49-F238E27FC236}">
                    <a16:creationId xmlns:a16="http://schemas.microsoft.com/office/drawing/2014/main" id="{03833A41-0EDC-476D-82A4-0729F844D3AD}"/>
                  </a:ext>
                </a:extLst>
              </p:cNvPr>
              <p:cNvGrpSpPr/>
              <p:nvPr/>
            </p:nvGrpSpPr>
            <p:grpSpPr>
              <a:xfrm>
                <a:off x="7316219" y="3686175"/>
                <a:ext cx="604136" cy="414894"/>
                <a:chOff x="7316219" y="3686175"/>
                <a:chExt cx="604136" cy="414894"/>
              </a:xfrm>
            </p:grpSpPr>
            <p:cxnSp>
              <p:nvCxnSpPr>
                <p:cNvPr id="628" name="Straight Arrow Connector 627">
                  <a:extLst>
                    <a:ext uri="{FF2B5EF4-FFF2-40B4-BE49-F238E27FC236}">
                      <a16:creationId xmlns:a16="http://schemas.microsoft.com/office/drawing/2014/main" id="{45E73E40-A01F-4DD6-8CFD-0A8794092E51}"/>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9" name="Straight Arrow Connector 628">
                  <a:extLst>
                    <a:ext uri="{FF2B5EF4-FFF2-40B4-BE49-F238E27FC236}">
                      <a16:creationId xmlns:a16="http://schemas.microsoft.com/office/drawing/2014/main" id="{9DE19B6D-201A-4510-90C8-0686285503E7}"/>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0" name="Straight Arrow Connector 629">
                  <a:extLst>
                    <a:ext uri="{FF2B5EF4-FFF2-40B4-BE49-F238E27FC236}">
                      <a16:creationId xmlns:a16="http://schemas.microsoft.com/office/drawing/2014/main" id="{AA65A916-E236-4D6F-AE70-226810D228C1}"/>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31" name="Straight Arrow Connector 630">
                  <a:extLst>
                    <a:ext uri="{FF2B5EF4-FFF2-40B4-BE49-F238E27FC236}">
                      <a16:creationId xmlns:a16="http://schemas.microsoft.com/office/drawing/2014/main" id="{A3AE9832-C5BF-4325-A76C-7EEEC79B3004}"/>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8" name="Group 617">
                <a:extLst>
                  <a:ext uri="{FF2B5EF4-FFF2-40B4-BE49-F238E27FC236}">
                    <a16:creationId xmlns:a16="http://schemas.microsoft.com/office/drawing/2014/main" id="{7FF18D8E-4867-4F26-AE15-EEA80A7678B0}"/>
                  </a:ext>
                </a:extLst>
              </p:cNvPr>
              <p:cNvGrpSpPr/>
              <p:nvPr/>
            </p:nvGrpSpPr>
            <p:grpSpPr>
              <a:xfrm>
                <a:off x="7187314" y="3540760"/>
                <a:ext cx="524126" cy="464424"/>
                <a:chOff x="7187314" y="3540760"/>
                <a:chExt cx="524126" cy="464424"/>
              </a:xfrm>
            </p:grpSpPr>
            <p:cxnSp>
              <p:nvCxnSpPr>
                <p:cNvPr id="624" name="Straight Arrow Connector 623">
                  <a:extLst>
                    <a:ext uri="{FF2B5EF4-FFF2-40B4-BE49-F238E27FC236}">
                      <a16:creationId xmlns:a16="http://schemas.microsoft.com/office/drawing/2014/main" id="{4FE85543-12A1-4E42-934C-E5F22C54C1D6}"/>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5" name="Straight Arrow Connector 624">
                  <a:extLst>
                    <a:ext uri="{FF2B5EF4-FFF2-40B4-BE49-F238E27FC236}">
                      <a16:creationId xmlns:a16="http://schemas.microsoft.com/office/drawing/2014/main" id="{AF50D97B-2362-4EC1-B695-7B815FACE2F7}"/>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6" name="Straight Arrow Connector 625">
                  <a:extLst>
                    <a:ext uri="{FF2B5EF4-FFF2-40B4-BE49-F238E27FC236}">
                      <a16:creationId xmlns:a16="http://schemas.microsoft.com/office/drawing/2014/main" id="{1CA1FD44-D231-4DF1-BDFF-5F82FA4846BE}"/>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7" name="Straight Arrow Connector 626">
                  <a:extLst>
                    <a:ext uri="{FF2B5EF4-FFF2-40B4-BE49-F238E27FC236}">
                      <a16:creationId xmlns:a16="http://schemas.microsoft.com/office/drawing/2014/main" id="{D6ADD4C4-020B-4D8C-918A-47A6E5AEDB2E}"/>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9" name="Group 618">
                <a:extLst>
                  <a:ext uri="{FF2B5EF4-FFF2-40B4-BE49-F238E27FC236}">
                    <a16:creationId xmlns:a16="http://schemas.microsoft.com/office/drawing/2014/main" id="{7B2802F9-A73E-4E43-A2F6-1C840F8E2D45}"/>
                  </a:ext>
                </a:extLst>
              </p:cNvPr>
              <p:cNvGrpSpPr/>
              <p:nvPr/>
            </p:nvGrpSpPr>
            <p:grpSpPr>
              <a:xfrm>
                <a:off x="7398769" y="3885565"/>
                <a:ext cx="661286" cy="342504"/>
                <a:chOff x="7398769" y="3885565"/>
                <a:chExt cx="661286" cy="342504"/>
              </a:xfrm>
            </p:grpSpPr>
            <p:cxnSp>
              <p:nvCxnSpPr>
                <p:cNvPr id="620" name="Straight Arrow Connector 619">
                  <a:extLst>
                    <a:ext uri="{FF2B5EF4-FFF2-40B4-BE49-F238E27FC236}">
                      <a16:creationId xmlns:a16="http://schemas.microsoft.com/office/drawing/2014/main" id="{C1AD50D4-59A4-40E0-9A99-4D9462D0FC0C}"/>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1" name="Straight Arrow Connector 620">
                  <a:extLst>
                    <a:ext uri="{FF2B5EF4-FFF2-40B4-BE49-F238E27FC236}">
                      <a16:creationId xmlns:a16="http://schemas.microsoft.com/office/drawing/2014/main" id="{E66CB409-0464-4756-AF1A-B8321DEDC6A2}"/>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2" name="Straight Arrow Connector 621">
                  <a:extLst>
                    <a:ext uri="{FF2B5EF4-FFF2-40B4-BE49-F238E27FC236}">
                      <a16:creationId xmlns:a16="http://schemas.microsoft.com/office/drawing/2014/main" id="{2B3B0702-312F-49C0-A3C9-D0B1B9932F04}"/>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623" name="Straight Arrow Connector 622">
                  <a:extLst>
                    <a:ext uri="{FF2B5EF4-FFF2-40B4-BE49-F238E27FC236}">
                      <a16:creationId xmlns:a16="http://schemas.microsoft.com/office/drawing/2014/main" id="{0E677610-9D6B-416A-AC40-2581B6DB2C19}"/>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40" name="Freeform: Shape 639">
              <a:extLst>
                <a:ext uri="{FF2B5EF4-FFF2-40B4-BE49-F238E27FC236}">
                  <a16:creationId xmlns:a16="http://schemas.microsoft.com/office/drawing/2014/main" id="{9010C5AC-D9B3-4627-BB6A-A5986AC67BF4}"/>
                </a:ext>
              </a:extLst>
            </p:cNvPr>
            <p:cNvSpPr/>
            <p:nvPr/>
          </p:nvSpPr>
          <p:spPr>
            <a:xfrm rot="19860000" flipH="1">
              <a:off x="11493365" y="-1276976"/>
              <a:ext cx="991560" cy="8835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70AD47">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641" name="Group 640">
              <a:extLst>
                <a:ext uri="{FF2B5EF4-FFF2-40B4-BE49-F238E27FC236}">
                  <a16:creationId xmlns:a16="http://schemas.microsoft.com/office/drawing/2014/main" id="{C60DF8AE-63E1-4D6D-8F52-3C5B927A9DAA}"/>
                </a:ext>
              </a:extLst>
            </p:cNvPr>
            <p:cNvGrpSpPr/>
            <p:nvPr/>
          </p:nvGrpSpPr>
          <p:grpSpPr>
            <a:xfrm>
              <a:off x="11286064" y="-1447165"/>
              <a:ext cx="1504106" cy="1003538"/>
              <a:chOff x="6861384" y="3307715"/>
              <a:chExt cx="1504106" cy="1003538"/>
            </a:xfrm>
          </p:grpSpPr>
          <p:grpSp>
            <p:nvGrpSpPr>
              <p:cNvPr id="642" name="Group 641">
                <a:extLst>
                  <a:ext uri="{FF2B5EF4-FFF2-40B4-BE49-F238E27FC236}">
                    <a16:creationId xmlns:a16="http://schemas.microsoft.com/office/drawing/2014/main" id="{0F0BA657-96B7-495D-84EC-754A5360A9C8}"/>
                  </a:ext>
                </a:extLst>
              </p:cNvPr>
              <p:cNvGrpSpPr/>
              <p:nvPr/>
            </p:nvGrpSpPr>
            <p:grpSpPr>
              <a:xfrm>
                <a:off x="6861384" y="3307715"/>
                <a:ext cx="555800" cy="458707"/>
                <a:chOff x="6861384" y="3307715"/>
                <a:chExt cx="555800" cy="458707"/>
              </a:xfrm>
            </p:grpSpPr>
            <p:cxnSp>
              <p:nvCxnSpPr>
                <p:cNvPr id="663" name="Straight Arrow Connector 662">
                  <a:extLst>
                    <a:ext uri="{FF2B5EF4-FFF2-40B4-BE49-F238E27FC236}">
                      <a16:creationId xmlns:a16="http://schemas.microsoft.com/office/drawing/2014/main" id="{41E0715D-166A-4FC2-97B2-3841A55E933F}"/>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4" name="Straight Arrow Connector 663">
                  <a:extLst>
                    <a:ext uri="{FF2B5EF4-FFF2-40B4-BE49-F238E27FC236}">
                      <a16:creationId xmlns:a16="http://schemas.microsoft.com/office/drawing/2014/main" id="{18000370-35B5-4025-A30B-E62FDF16F90B}"/>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5" name="Straight Arrow Connector 664">
                  <a:extLst>
                    <a:ext uri="{FF2B5EF4-FFF2-40B4-BE49-F238E27FC236}">
                      <a16:creationId xmlns:a16="http://schemas.microsoft.com/office/drawing/2014/main" id="{C3263658-ED6C-4DDA-B217-84E7F25E64C9}"/>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6" name="Straight Arrow Connector 665">
                  <a:extLst>
                    <a:ext uri="{FF2B5EF4-FFF2-40B4-BE49-F238E27FC236}">
                      <a16:creationId xmlns:a16="http://schemas.microsoft.com/office/drawing/2014/main" id="{9FDADA68-C6D6-4846-96B3-E2154BAE0CE3}"/>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3" name="Group 642">
                <a:extLst>
                  <a:ext uri="{FF2B5EF4-FFF2-40B4-BE49-F238E27FC236}">
                    <a16:creationId xmlns:a16="http://schemas.microsoft.com/office/drawing/2014/main" id="{DE00F342-2704-45BC-8558-8E31868395A4}"/>
                  </a:ext>
                </a:extLst>
              </p:cNvPr>
              <p:cNvGrpSpPr/>
              <p:nvPr/>
            </p:nvGrpSpPr>
            <p:grpSpPr>
              <a:xfrm>
                <a:off x="7685154" y="4033520"/>
                <a:ext cx="680336" cy="277733"/>
                <a:chOff x="7685154" y="4033520"/>
                <a:chExt cx="680336" cy="277733"/>
              </a:xfrm>
            </p:grpSpPr>
            <p:cxnSp>
              <p:nvCxnSpPr>
                <p:cNvPr id="659" name="Straight Arrow Connector 658">
                  <a:extLst>
                    <a:ext uri="{FF2B5EF4-FFF2-40B4-BE49-F238E27FC236}">
                      <a16:creationId xmlns:a16="http://schemas.microsoft.com/office/drawing/2014/main" id="{B0E9DE6B-FEDF-4835-9635-D23EC11FA37B}"/>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0" name="Straight Arrow Connector 659">
                  <a:extLst>
                    <a:ext uri="{FF2B5EF4-FFF2-40B4-BE49-F238E27FC236}">
                      <a16:creationId xmlns:a16="http://schemas.microsoft.com/office/drawing/2014/main" id="{385C2AE4-8EA4-4CEE-B4B6-4656B8879E7F}"/>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1" name="Straight Arrow Connector 660">
                  <a:extLst>
                    <a:ext uri="{FF2B5EF4-FFF2-40B4-BE49-F238E27FC236}">
                      <a16:creationId xmlns:a16="http://schemas.microsoft.com/office/drawing/2014/main" id="{466AF974-D756-41A7-9C9A-8D11AA44992B}"/>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62" name="Straight Arrow Connector 661">
                  <a:extLst>
                    <a:ext uri="{FF2B5EF4-FFF2-40B4-BE49-F238E27FC236}">
                      <a16:creationId xmlns:a16="http://schemas.microsoft.com/office/drawing/2014/main" id="{8C78F3AF-8DB4-4E17-AC10-9C881B27AD1A}"/>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4" name="Group 643">
                <a:extLst>
                  <a:ext uri="{FF2B5EF4-FFF2-40B4-BE49-F238E27FC236}">
                    <a16:creationId xmlns:a16="http://schemas.microsoft.com/office/drawing/2014/main" id="{7BFCDF7D-9446-4BCA-8886-679131197FC6}"/>
                  </a:ext>
                </a:extLst>
              </p:cNvPr>
              <p:cNvGrpSpPr/>
              <p:nvPr/>
            </p:nvGrpSpPr>
            <p:grpSpPr>
              <a:xfrm>
                <a:off x="7445124" y="3519170"/>
                <a:ext cx="604136" cy="414894"/>
                <a:chOff x="7445124" y="3519170"/>
                <a:chExt cx="604136" cy="414894"/>
              </a:xfrm>
            </p:grpSpPr>
            <p:cxnSp>
              <p:nvCxnSpPr>
                <p:cNvPr id="655" name="Straight Arrow Connector 654">
                  <a:extLst>
                    <a:ext uri="{FF2B5EF4-FFF2-40B4-BE49-F238E27FC236}">
                      <a16:creationId xmlns:a16="http://schemas.microsoft.com/office/drawing/2014/main" id="{9AA8326D-EE22-4301-9D70-2FC39EFEB0D8}"/>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6" name="Straight Arrow Connector 655">
                  <a:extLst>
                    <a:ext uri="{FF2B5EF4-FFF2-40B4-BE49-F238E27FC236}">
                      <a16:creationId xmlns:a16="http://schemas.microsoft.com/office/drawing/2014/main" id="{A99FE1C2-00D4-42C1-B108-D4247D9E0865}"/>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7" name="Straight Arrow Connector 656">
                  <a:extLst>
                    <a:ext uri="{FF2B5EF4-FFF2-40B4-BE49-F238E27FC236}">
                      <a16:creationId xmlns:a16="http://schemas.microsoft.com/office/drawing/2014/main" id="{7B131E45-5564-42BC-B2CE-638D97F5CC9D}"/>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8" name="Straight Arrow Connector 657">
                  <a:extLst>
                    <a:ext uri="{FF2B5EF4-FFF2-40B4-BE49-F238E27FC236}">
                      <a16:creationId xmlns:a16="http://schemas.microsoft.com/office/drawing/2014/main" id="{243704CC-6BCB-4FBE-A778-CED333A9D3EE}"/>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5" name="Group 644">
                <a:extLst>
                  <a:ext uri="{FF2B5EF4-FFF2-40B4-BE49-F238E27FC236}">
                    <a16:creationId xmlns:a16="http://schemas.microsoft.com/office/drawing/2014/main" id="{4A67837A-CE98-4032-BC94-8AFD988EDD66}"/>
                  </a:ext>
                </a:extLst>
              </p:cNvPr>
              <p:cNvGrpSpPr/>
              <p:nvPr/>
            </p:nvGrpSpPr>
            <p:grpSpPr>
              <a:xfrm>
                <a:off x="7226049" y="3326765"/>
                <a:ext cx="524126" cy="464424"/>
                <a:chOff x="7226049" y="3326765"/>
                <a:chExt cx="524126" cy="464424"/>
              </a:xfrm>
            </p:grpSpPr>
            <p:cxnSp>
              <p:nvCxnSpPr>
                <p:cNvPr id="651" name="Straight Arrow Connector 650">
                  <a:extLst>
                    <a:ext uri="{FF2B5EF4-FFF2-40B4-BE49-F238E27FC236}">
                      <a16:creationId xmlns:a16="http://schemas.microsoft.com/office/drawing/2014/main" id="{E017802F-1798-4157-8F3C-877A05A0D891}"/>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2" name="Straight Arrow Connector 651">
                  <a:extLst>
                    <a:ext uri="{FF2B5EF4-FFF2-40B4-BE49-F238E27FC236}">
                      <a16:creationId xmlns:a16="http://schemas.microsoft.com/office/drawing/2014/main" id="{45FE3A5D-DB8D-4009-8EE9-6C1C8A0A97BB}"/>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3" name="Straight Arrow Connector 652">
                  <a:extLst>
                    <a:ext uri="{FF2B5EF4-FFF2-40B4-BE49-F238E27FC236}">
                      <a16:creationId xmlns:a16="http://schemas.microsoft.com/office/drawing/2014/main" id="{7CBB10BA-18FA-4A9E-B31B-61B7C85237C4}"/>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4" name="Straight Arrow Connector 653">
                  <a:extLst>
                    <a:ext uri="{FF2B5EF4-FFF2-40B4-BE49-F238E27FC236}">
                      <a16:creationId xmlns:a16="http://schemas.microsoft.com/office/drawing/2014/main" id="{D3427067-DF04-4909-B885-70B1D5E259C9}"/>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6" name="Group 645">
                <a:extLst>
                  <a:ext uri="{FF2B5EF4-FFF2-40B4-BE49-F238E27FC236}">
                    <a16:creationId xmlns:a16="http://schemas.microsoft.com/office/drawing/2014/main" id="{F72856C7-3D61-465F-AE4D-4E7466D494C5}"/>
                  </a:ext>
                </a:extLst>
              </p:cNvPr>
              <p:cNvGrpSpPr/>
              <p:nvPr/>
            </p:nvGrpSpPr>
            <p:grpSpPr>
              <a:xfrm>
                <a:off x="7608954" y="3793490"/>
                <a:ext cx="661286" cy="342504"/>
                <a:chOff x="7608954" y="3793490"/>
                <a:chExt cx="661286" cy="342504"/>
              </a:xfrm>
            </p:grpSpPr>
            <p:cxnSp>
              <p:nvCxnSpPr>
                <p:cNvPr id="647" name="Straight Arrow Connector 646">
                  <a:extLst>
                    <a:ext uri="{FF2B5EF4-FFF2-40B4-BE49-F238E27FC236}">
                      <a16:creationId xmlns:a16="http://schemas.microsoft.com/office/drawing/2014/main" id="{529185E8-A6E5-431A-B1F6-56C40BFA00B7}"/>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48" name="Straight Arrow Connector 647">
                  <a:extLst>
                    <a:ext uri="{FF2B5EF4-FFF2-40B4-BE49-F238E27FC236}">
                      <a16:creationId xmlns:a16="http://schemas.microsoft.com/office/drawing/2014/main" id="{6D6D83F5-538D-4E45-80B4-D69803130759}"/>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49" name="Straight Arrow Connector 648">
                  <a:extLst>
                    <a:ext uri="{FF2B5EF4-FFF2-40B4-BE49-F238E27FC236}">
                      <a16:creationId xmlns:a16="http://schemas.microsoft.com/office/drawing/2014/main" id="{C0A19736-1504-4A6B-B770-F4D72F1FE03F}"/>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650" name="Straight Arrow Connector 649">
                  <a:extLst>
                    <a:ext uri="{FF2B5EF4-FFF2-40B4-BE49-F238E27FC236}">
                      <a16:creationId xmlns:a16="http://schemas.microsoft.com/office/drawing/2014/main" id="{C1D62449-09BF-4A58-9318-33D78748AB6A}"/>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67" name="Freeform: Shape 666">
              <a:extLst>
                <a:ext uri="{FF2B5EF4-FFF2-40B4-BE49-F238E27FC236}">
                  <a16:creationId xmlns:a16="http://schemas.microsoft.com/office/drawing/2014/main" id="{1C1BE565-9C20-4C1B-9055-5D0461F0C0B5}"/>
                </a:ext>
              </a:extLst>
            </p:cNvPr>
            <p:cNvSpPr/>
            <p:nvPr/>
          </p:nvSpPr>
          <p:spPr>
            <a:xfrm rot="19860000" flipH="1">
              <a:off x="11346555" y="-1672741"/>
              <a:ext cx="1475378" cy="13146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bg2">
                <a:lumMod val="75000"/>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668" name="Group 667">
              <a:extLst>
                <a:ext uri="{FF2B5EF4-FFF2-40B4-BE49-F238E27FC236}">
                  <a16:creationId xmlns:a16="http://schemas.microsoft.com/office/drawing/2014/main" id="{57B14FB0-5FC4-4732-8801-B1A68271CB8C}"/>
                </a:ext>
              </a:extLst>
            </p:cNvPr>
            <p:cNvGrpSpPr/>
            <p:nvPr/>
          </p:nvGrpSpPr>
          <p:grpSpPr>
            <a:xfrm>
              <a:off x="11183194" y="-1750060"/>
              <a:ext cx="1888916" cy="1283573"/>
              <a:chOff x="6758514" y="3004820"/>
              <a:chExt cx="1888916" cy="1283573"/>
            </a:xfrm>
          </p:grpSpPr>
          <p:grpSp>
            <p:nvGrpSpPr>
              <p:cNvPr id="669" name="Group 668">
                <a:extLst>
                  <a:ext uri="{FF2B5EF4-FFF2-40B4-BE49-F238E27FC236}">
                    <a16:creationId xmlns:a16="http://schemas.microsoft.com/office/drawing/2014/main" id="{56C9F11F-0388-4E77-BCB6-228C5BC253F6}"/>
                  </a:ext>
                </a:extLst>
              </p:cNvPr>
              <p:cNvGrpSpPr/>
              <p:nvPr/>
            </p:nvGrpSpPr>
            <p:grpSpPr>
              <a:xfrm>
                <a:off x="7282564" y="3030855"/>
                <a:ext cx="524126" cy="464424"/>
                <a:chOff x="7282564" y="3030855"/>
                <a:chExt cx="524126" cy="464424"/>
              </a:xfrm>
            </p:grpSpPr>
            <p:cxnSp>
              <p:nvCxnSpPr>
                <p:cNvPr id="690" name="Straight Arrow Connector 689">
                  <a:extLst>
                    <a:ext uri="{FF2B5EF4-FFF2-40B4-BE49-F238E27FC236}">
                      <a16:creationId xmlns:a16="http://schemas.microsoft.com/office/drawing/2014/main" id="{9BD30CC5-1D58-4664-9CC0-782506BED9CD}"/>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91" name="Straight Arrow Connector 690">
                  <a:extLst>
                    <a:ext uri="{FF2B5EF4-FFF2-40B4-BE49-F238E27FC236}">
                      <a16:creationId xmlns:a16="http://schemas.microsoft.com/office/drawing/2014/main" id="{5EA223A6-BD61-4F9B-BC4A-842013AA7F94}"/>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92" name="Straight Arrow Connector 691">
                  <a:extLst>
                    <a:ext uri="{FF2B5EF4-FFF2-40B4-BE49-F238E27FC236}">
                      <a16:creationId xmlns:a16="http://schemas.microsoft.com/office/drawing/2014/main" id="{C13C3B47-FC61-4916-BEA8-E4FB71F2E21E}"/>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93" name="Straight Arrow Connector 692">
                  <a:extLst>
                    <a:ext uri="{FF2B5EF4-FFF2-40B4-BE49-F238E27FC236}">
                      <a16:creationId xmlns:a16="http://schemas.microsoft.com/office/drawing/2014/main" id="{A07E8A29-AE00-41FC-9DD3-9AA9BBD92BAA}"/>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0" name="Group 669">
                <a:extLst>
                  <a:ext uri="{FF2B5EF4-FFF2-40B4-BE49-F238E27FC236}">
                    <a16:creationId xmlns:a16="http://schemas.microsoft.com/office/drawing/2014/main" id="{E543ABD0-C63A-43AA-9FD0-429163BA21EB}"/>
                  </a:ext>
                </a:extLst>
              </p:cNvPr>
              <p:cNvGrpSpPr/>
              <p:nvPr/>
            </p:nvGrpSpPr>
            <p:grpSpPr>
              <a:xfrm>
                <a:off x="6758514" y="3004820"/>
                <a:ext cx="555800" cy="458707"/>
                <a:chOff x="6758514" y="3004820"/>
                <a:chExt cx="555800" cy="458707"/>
              </a:xfrm>
            </p:grpSpPr>
            <p:cxnSp>
              <p:nvCxnSpPr>
                <p:cNvPr id="686" name="Straight Arrow Connector 685">
                  <a:extLst>
                    <a:ext uri="{FF2B5EF4-FFF2-40B4-BE49-F238E27FC236}">
                      <a16:creationId xmlns:a16="http://schemas.microsoft.com/office/drawing/2014/main" id="{AE6E817B-E77B-4B0E-ACDE-7A14FECCB5AB}"/>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7" name="Straight Arrow Connector 686">
                  <a:extLst>
                    <a:ext uri="{FF2B5EF4-FFF2-40B4-BE49-F238E27FC236}">
                      <a16:creationId xmlns:a16="http://schemas.microsoft.com/office/drawing/2014/main" id="{80308AE5-E3CC-4B40-9936-5DE8A0711DB5}"/>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8" name="Straight Arrow Connector 687">
                  <a:extLst>
                    <a:ext uri="{FF2B5EF4-FFF2-40B4-BE49-F238E27FC236}">
                      <a16:creationId xmlns:a16="http://schemas.microsoft.com/office/drawing/2014/main" id="{B7AAE3D7-813B-4201-8577-DCEA85A77BB6}"/>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9" name="Straight Arrow Connector 688">
                  <a:extLst>
                    <a:ext uri="{FF2B5EF4-FFF2-40B4-BE49-F238E27FC236}">
                      <a16:creationId xmlns:a16="http://schemas.microsoft.com/office/drawing/2014/main" id="{75A79AB3-C08D-40C5-8911-DF9196371D0E}"/>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1" name="Group 670">
                <a:extLst>
                  <a:ext uri="{FF2B5EF4-FFF2-40B4-BE49-F238E27FC236}">
                    <a16:creationId xmlns:a16="http://schemas.microsoft.com/office/drawing/2014/main" id="{833F2E1F-07DB-437B-B360-15E4112F6571}"/>
                  </a:ext>
                </a:extLst>
              </p:cNvPr>
              <p:cNvGrpSpPr/>
              <p:nvPr/>
            </p:nvGrpSpPr>
            <p:grpSpPr>
              <a:xfrm>
                <a:off x="7607049" y="3303905"/>
                <a:ext cx="604136" cy="414894"/>
                <a:chOff x="7607049" y="3303905"/>
                <a:chExt cx="604136" cy="414894"/>
              </a:xfrm>
            </p:grpSpPr>
            <p:cxnSp>
              <p:nvCxnSpPr>
                <p:cNvPr id="682" name="Straight Arrow Connector 681">
                  <a:extLst>
                    <a:ext uri="{FF2B5EF4-FFF2-40B4-BE49-F238E27FC236}">
                      <a16:creationId xmlns:a16="http://schemas.microsoft.com/office/drawing/2014/main" id="{40E6E792-3730-477D-8E34-754A2F00C444}"/>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3" name="Straight Arrow Connector 682">
                  <a:extLst>
                    <a:ext uri="{FF2B5EF4-FFF2-40B4-BE49-F238E27FC236}">
                      <a16:creationId xmlns:a16="http://schemas.microsoft.com/office/drawing/2014/main" id="{9EB83585-DB7A-4389-8224-8A7E35D6ACC9}"/>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4" name="Straight Arrow Connector 683">
                  <a:extLst>
                    <a:ext uri="{FF2B5EF4-FFF2-40B4-BE49-F238E27FC236}">
                      <a16:creationId xmlns:a16="http://schemas.microsoft.com/office/drawing/2014/main" id="{3B201FBB-5732-4E82-AAD3-568985AB9CE6}"/>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5" name="Straight Arrow Connector 684">
                  <a:extLst>
                    <a:ext uri="{FF2B5EF4-FFF2-40B4-BE49-F238E27FC236}">
                      <a16:creationId xmlns:a16="http://schemas.microsoft.com/office/drawing/2014/main" id="{5127B338-7226-4FE0-94AE-47B39424D3DA}"/>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2" name="Group 671">
                <a:extLst>
                  <a:ext uri="{FF2B5EF4-FFF2-40B4-BE49-F238E27FC236}">
                    <a16:creationId xmlns:a16="http://schemas.microsoft.com/office/drawing/2014/main" id="{6D567070-EE67-4FFC-8681-1748FAC1A639}"/>
                  </a:ext>
                </a:extLst>
              </p:cNvPr>
              <p:cNvGrpSpPr/>
              <p:nvPr/>
            </p:nvGrpSpPr>
            <p:grpSpPr>
              <a:xfrm>
                <a:off x="7848984" y="3686810"/>
                <a:ext cx="661286" cy="342504"/>
                <a:chOff x="7848984" y="3686810"/>
                <a:chExt cx="661286" cy="342504"/>
              </a:xfrm>
            </p:grpSpPr>
            <p:cxnSp>
              <p:nvCxnSpPr>
                <p:cNvPr id="678" name="Straight Arrow Connector 677">
                  <a:extLst>
                    <a:ext uri="{FF2B5EF4-FFF2-40B4-BE49-F238E27FC236}">
                      <a16:creationId xmlns:a16="http://schemas.microsoft.com/office/drawing/2014/main" id="{11ACD503-729D-43FA-985D-811BEF856B1F}"/>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9" name="Straight Arrow Connector 678">
                  <a:extLst>
                    <a:ext uri="{FF2B5EF4-FFF2-40B4-BE49-F238E27FC236}">
                      <a16:creationId xmlns:a16="http://schemas.microsoft.com/office/drawing/2014/main" id="{3A9EA20B-AABE-47BE-92FC-95B985668915}"/>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0" name="Straight Arrow Connector 679">
                  <a:extLst>
                    <a:ext uri="{FF2B5EF4-FFF2-40B4-BE49-F238E27FC236}">
                      <a16:creationId xmlns:a16="http://schemas.microsoft.com/office/drawing/2014/main" id="{AA67209A-ACD0-4658-9019-523E8BC8AD48}"/>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81" name="Straight Arrow Connector 680">
                  <a:extLst>
                    <a:ext uri="{FF2B5EF4-FFF2-40B4-BE49-F238E27FC236}">
                      <a16:creationId xmlns:a16="http://schemas.microsoft.com/office/drawing/2014/main" id="{5606F9B7-DDB7-4331-BAB8-11CED33B234B}"/>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3" name="Group 672">
                <a:extLst>
                  <a:ext uri="{FF2B5EF4-FFF2-40B4-BE49-F238E27FC236}">
                    <a16:creationId xmlns:a16="http://schemas.microsoft.com/office/drawing/2014/main" id="{D8A15122-5BFD-4699-9EC3-E7CCC2DACBD4}"/>
                  </a:ext>
                </a:extLst>
              </p:cNvPr>
              <p:cNvGrpSpPr/>
              <p:nvPr/>
            </p:nvGrpSpPr>
            <p:grpSpPr>
              <a:xfrm>
                <a:off x="7967094" y="4010660"/>
                <a:ext cx="680336" cy="277733"/>
                <a:chOff x="7967094" y="4010660"/>
                <a:chExt cx="680336" cy="277733"/>
              </a:xfrm>
            </p:grpSpPr>
            <p:cxnSp>
              <p:nvCxnSpPr>
                <p:cNvPr id="674" name="Straight Arrow Connector 673">
                  <a:extLst>
                    <a:ext uri="{FF2B5EF4-FFF2-40B4-BE49-F238E27FC236}">
                      <a16:creationId xmlns:a16="http://schemas.microsoft.com/office/drawing/2014/main" id="{A318FE76-788F-4584-843F-B0FFA4B44964}"/>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5" name="Straight Arrow Connector 674">
                  <a:extLst>
                    <a:ext uri="{FF2B5EF4-FFF2-40B4-BE49-F238E27FC236}">
                      <a16:creationId xmlns:a16="http://schemas.microsoft.com/office/drawing/2014/main" id="{856F9172-D590-43FD-97D5-8C38D4C1A278}"/>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6" name="Straight Arrow Connector 675">
                  <a:extLst>
                    <a:ext uri="{FF2B5EF4-FFF2-40B4-BE49-F238E27FC236}">
                      <a16:creationId xmlns:a16="http://schemas.microsoft.com/office/drawing/2014/main" id="{4FC9809A-6073-4A80-9178-E7CD984A93A9}"/>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677" name="Straight Arrow Connector 676">
                  <a:extLst>
                    <a:ext uri="{FF2B5EF4-FFF2-40B4-BE49-F238E27FC236}">
                      <a16:creationId xmlns:a16="http://schemas.microsoft.com/office/drawing/2014/main" id="{9B79C628-ED84-4411-80AC-4F5F69903A92}"/>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94" name="Freeform: Shape 693">
              <a:extLst>
                <a:ext uri="{FF2B5EF4-FFF2-40B4-BE49-F238E27FC236}">
                  <a16:creationId xmlns:a16="http://schemas.microsoft.com/office/drawing/2014/main" id="{84859F27-6151-4451-AAF8-9FEA30799B14}"/>
                </a:ext>
              </a:extLst>
            </p:cNvPr>
            <p:cNvSpPr/>
            <p:nvPr/>
          </p:nvSpPr>
          <p:spPr>
            <a:xfrm rot="19860000" flipH="1">
              <a:off x="11206842" y="-2123413"/>
              <a:ext cx="2052712" cy="1829045"/>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2">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695" name="Group 694">
              <a:extLst>
                <a:ext uri="{FF2B5EF4-FFF2-40B4-BE49-F238E27FC236}">
                  <a16:creationId xmlns:a16="http://schemas.microsoft.com/office/drawing/2014/main" id="{33CCEBE8-E6F8-46E5-B55C-9DF250D59D59}"/>
                </a:ext>
              </a:extLst>
            </p:cNvPr>
            <p:cNvGrpSpPr/>
            <p:nvPr/>
          </p:nvGrpSpPr>
          <p:grpSpPr>
            <a:xfrm>
              <a:off x="11065084" y="-2106295"/>
              <a:ext cx="2370881" cy="1611233"/>
              <a:chOff x="6640404" y="2648585"/>
              <a:chExt cx="2370881" cy="1611233"/>
            </a:xfrm>
          </p:grpSpPr>
          <p:grpSp>
            <p:nvGrpSpPr>
              <p:cNvPr id="696" name="Group 695">
                <a:extLst>
                  <a:ext uri="{FF2B5EF4-FFF2-40B4-BE49-F238E27FC236}">
                    <a16:creationId xmlns:a16="http://schemas.microsoft.com/office/drawing/2014/main" id="{58982066-4D05-43D1-9EEF-7A1BEBA45B15}"/>
                  </a:ext>
                </a:extLst>
              </p:cNvPr>
              <p:cNvGrpSpPr/>
              <p:nvPr/>
            </p:nvGrpSpPr>
            <p:grpSpPr>
              <a:xfrm>
                <a:off x="7345429" y="2703830"/>
                <a:ext cx="524126" cy="464424"/>
                <a:chOff x="7345429" y="2703830"/>
                <a:chExt cx="524126" cy="464424"/>
              </a:xfrm>
            </p:grpSpPr>
            <p:cxnSp>
              <p:nvCxnSpPr>
                <p:cNvPr id="717" name="Straight Arrow Connector 716">
                  <a:extLst>
                    <a:ext uri="{FF2B5EF4-FFF2-40B4-BE49-F238E27FC236}">
                      <a16:creationId xmlns:a16="http://schemas.microsoft.com/office/drawing/2014/main" id="{F320D09D-ED43-43BC-942D-14FF0002B9D4}"/>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8" name="Straight Arrow Connector 717">
                  <a:extLst>
                    <a:ext uri="{FF2B5EF4-FFF2-40B4-BE49-F238E27FC236}">
                      <a16:creationId xmlns:a16="http://schemas.microsoft.com/office/drawing/2014/main" id="{5897EF29-F1F2-4249-8993-0D9845D6FA94}"/>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9" name="Straight Arrow Connector 718">
                  <a:extLst>
                    <a:ext uri="{FF2B5EF4-FFF2-40B4-BE49-F238E27FC236}">
                      <a16:creationId xmlns:a16="http://schemas.microsoft.com/office/drawing/2014/main" id="{9A9D53DB-F590-47B3-81BF-9E08F384DF65}"/>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20" name="Straight Arrow Connector 719">
                  <a:extLst>
                    <a:ext uri="{FF2B5EF4-FFF2-40B4-BE49-F238E27FC236}">
                      <a16:creationId xmlns:a16="http://schemas.microsoft.com/office/drawing/2014/main" id="{5ED0A703-6E57-4BB1-A82C-0C4420329CA2}"/>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7" name="Group 696">
                <a:extLst>
                  <a:ext uri="{FF2B5EF4-FFF2-40B4-BE49-F238E27FC236}">
                    <a16:creationId xmlns:a16="http://schemas.microsoft.com/office/drawing/2014/main" id="{2ACCE803-D741-4D64-85AE-7C1AFCD8D9BC}"/>
                  </a:ext>
                </a:extLst>
              </p:cNvPr>
              <p:cNvGrpSpPr/>
              <p:nvPr/>
            </p:nvGrpSpPr>
            <p:grpSpPr>
              <a:xfrm>
                <a:off x="6640404" y="2648585"/>
                <a:ext cx="555800" cy="458707"/>
                <a:chOff x="6640404" y="2648585"/>
                <a:chExt cx="555800" cy="458707"/>
              </a:xfrm>
            </p:grpSpPr>
            <p:cxnSp>
              <p:nvCxnSpPr>
                <p:cNvPr id="713" name="Straight Arrow Connector 712">
                  <a:extLst>
                    <a:ext uri="{FF2B5EF4-FFF2-40B4-BE49-F238E27FC236}">
                      <a16:creationId xmlns:a16="http://schemas.microsoft.com/office/drawing/2014/main" id="{31EBC322-6ED3-4767-92CB-93CFF1A04F3D}"/>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4" name="Straight Arrow Connector 713">
                  <a:extLst>
                    <a:ext uri="{FF2B5EF4-FFF2-40B4-BE49-F238E27FC236}">
                      <a16:creationId xmlns:a16="http://schemas.microsoft.com/office/drawing/2014/main" id="{C274DAC1-1819-4332-97FC-C8EF7E39F4EE}"/>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5" name="Straight Arrow Connector 714">
                  <a:extLst>
                    <a:ext uri="{FF2B5EF4-FFF2-40B4-BE49-F238E27FC236}">
                      <a16:creationId xmlns:a16="http://schemas.microsoft.com/office/drawing/2014/main" id="{4B9C955E-526F-4D56-A92B-11F7565EC40E}"/>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6" name="Straight Arrow Connector 715">
                  <a:extLst>
                    <a:ext uri="{FF2B5EF4-FFF2-40B4-BE49-F238E27FC236}">
                      <a16:creationId xmlns:a16="http://schemas.microsoft.com/office/drawing/2014/main" id="{5D0929EA-2465-4847-9CFE-1EE63854CEF9}"/>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8" name="Group 697">
                <a:extLst>
                  <a:ext uri="{FF2B5EF4-FFF2-40B4-BE49-F238E27FC236}">
                    <a16:creationId xmlns:a16="http://schemas.microsoft.com/office/drawing/2014/main" id="{9CBEEBBD-EBA8-4032-96F7-88D34895A1AC}"/>
                  </a:ext>
                </a:extLst>
              </p:cNvPr>
              <p:cNvGrpSpPr/>
              <p:nvPr/>
            </p:nvGrpSpPr>
            <p:grpSpPr>
              <a:xfrm>
                <a:off x="7801359" y="3046730"/>
                <a:ext cx="604136" cy="414894"/>
                <a:chOff x="7801359" y="3046730"/>
                <a:chExt cx="604136" cy="414894"/>
              </a:xfrm>
            </p:grpSpPr>
            <p:cxnSp>
              <p:nvCxnSpPr>
                <p:cNvPr id="709" name="Straight Arrow Connector 708">
                  <a:extLst>
                    <a:ext uri="{FF2B5EF4-FFF2-40B4-BE49-F238E27FC236}">
                      <a16:creationId xmlns:a16="http://schemas.microsoft.com/office/drawing/2014/main" id="{A4197647-AB68-4FEF-974C-294DB144AE69}"/>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0" name="Straight Arrow Connector 709">
                  <a:extLst>
                    <a:ext uri="{FF2B5EF4-FFF2-40B4-BE49-F238E27FC236}">
                      <a16:creationId xmlns:a16="http://schemas.microsoft.com/office/drawing/2014/main" id="{7B5A9C87-9C72-477F-97B9-84D28FABFEBC}"/>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1" name="Straight Arrow Connector 710">
                  <a:extLst>
                    <a:ext uri="{FF2B5EF4-FFF2-40B4-BE49-F238E27FC236}">
                      <a16:creationId xmlns:a16="http://schemas.microsoft.com/office/drawing/2014/main" id="{8BFF6ABD-FE63-49F4-A3D8-71854D092CCB}"/>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12" name="Straight Arrow Connector 711">
                  <a:extLst>
                    <a:ext uri="{FF2B5EF4-FFF2-40B4-BE49-F238E27FC236}">
                      <a16:creationId xmlns:a16="http://schemas.microsoft.com/office/drawing/2014/main" id="{644DCB19-1F5E-4079-A200-D13C2C9196C4}"/>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9" name="Group 698">
                <a:extLst>
                  <a:ext uri="{FF2B5EF4-FFF2-40B4-BE49-F238E27FC236}">
                    <a16:creationId xmlns:a16="http://schemas.microsoft.com/office/drawing/2014/main" id="{2BB267D4-7EA7-4E23-A877-C77AF583DBA1}"/>
                  </a:ext>
                </a:extLst>
              </p:cNvPr>
              <p:cNvGrpSpPr/>
              <p:nvPr/>
            </p:nvGrpSpPr>
            <p:grpSpPr>
              <a:xfrm>
                <a:off x="8138544" y="3557270"/>
                <a:ext cx="661286" cy="342504"/>
                <a:chOff x="8138544" y="3557270"/>
                <a:chExt cx="661286" cy="342504"/>
              </a:xfrm>
            </p:grpSpPr>
            <p:cxnSp>
              <p:nvCxnSpPr>
                <p:cNvPr id="705" name="Straight Arrow Connector 704">
                  <a:extLst>
                    <a:ext uri="{FF2B5EF4-FFF2-40B4-BE49-F238E27FC236}">
                      <a16:creationId xmlns:a16="http://schemas.microsoft.com/office/drawing/2014/main" id="{0A3D090B-00B7-4D41-A7A3-51D390A12065}"/>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6" name="Straight Arrow Connector 705">
                  <a:extLst>
                    <a:ext uri="{FF2B5EF4-FFF2-40B4-BE49-F238E27FC236}">
                      <a16:creationId xmlns:a16="http://schemas.microsoft.com/office/drawing/2014/main" id="{C1DB38E4-35FA-44BE-A474-A078DC41C1FD}"/>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7" name="Straight Arrow Connector 706">
                  <a:extLst>
                    <a:ext uri="{FF2B5EF4-FFF2-40B4-BE49-F238E27FC236}">
                      <a16:creationId xmlns:a16="http://schemas.microsoft.com/office/drawing/2014/main" id="{A02A1629-9867-4702-A3CB-83749F0332F2}"/>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8" name="Straight Arrow Connector 707">
                  <a:extLst>
                    <a:ext uri="{FF2B5EF4-FFF2-40B4-BE49-F238E27FC236}">
                      <a16:creationId xmlns:a16="http://schemas.microsoft.com/office/drawing/2014/main" id="{BF4BCBD0-8F84-425F-9922-E94817001995}"/>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00" name="Group 699">
                <a:extLst>
                  <a:ext uri="{FF2B5EF4-FFF2-40B4-BE49-F238E27FC236}">
                    <a16:creationId xmlns:a16="http://schemas.microsoft.com/office/drawing/2014/main" id="{9A7EA462-24D8-4D6C-A47B-846D9A7735BA}"/>
                  </a:ext>
                </a:extLst>
              </p:cNvPr>
              <p:cNvGrpSpPr/>
              <p:nvPr/>
            </p:nvGrpSpPr>
            <p:grpSpPr>
              <a:xfrm>
                <a:off x="8330949" y="3982085"/>
                <a:ext cx="680336" cy="277733"/>
                <a:chOff x="8330949" y="3982085"/>
                <a:chExt cx="680336" cy="277733"/>
              </a:xfrm>
            </p:grpSpPr>
            <p:cxnSp>
              <p:nvCxnSpPr>
                <p:cNvPr id="701" name="Straight Arrow Connector 700">
                  <a:extLst>
                    <a:ext uri="{FF2B5EF4-FFF2-40B4-BE49-F238E27FC236}">
                      <a16:creationId xmlns:a16="http://schemas.microsoft.com/office/drawing/2014/main" id="{91CAAA2B-15D0-48DC-8E07-630A99262F19}"/>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2" name="Straight Arrow Connector 701">
                  <a:extLst>
                    <a:ext uri="{FF2B5EF4-FFF2-40B4-BE49-F238E27FC236}">
                      <a16:creationId xmlns:a16="http://schemas.microsoft.com/office/drawing/2014/main" id="{0CFB80B6-2C50-41DC-ADD9-5E6BA5134833}"/>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3" name="Straight Arrow Connector 702">
                  <a:extLst>
                    <a:ext uri="{FF2B5EF4-FFF2-40B4-BE49-F238E27FC236}">
                      <a16:creationId xmlns:a16="http://schemas.microsoft.com/office/drawing/2014/main" id="{9099964A-E4CA-4AB9-8012-D9A08B8D3766}"/>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704" name="Straight Arrow Connector 703">
                  <a:extLst>
                    <a:ext uri="{FF2B5EF4-FFF2-40B4-BE49-F238E27FC236}">
                      <a16:creationId xmlns:a16="http://schemas.microsoft.com/office/drawing/2014/main" id="{F0E278F6-9621-494F-BA6D-FA67108B8404}"/>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sp>
        <p:nvSpPr>
          <p:cNvPr id="748" name="Freeform: Shape 747" hidden="1">
            <a:extLst>
              <a:ext uri="{FF2B5EF4-FFF2-40B4-BE49-F238E27FC236}">
                <a16:creationId xmlns:a16="http://schemas.microsoft.com/office/drawing/2014/main" id="{3DE88221-7EDC-424C-B91E-9C2BDA2CEE06}"/>
              </a:ext>
            </a:extLst>
          </p:cNvPr>
          <p:cNvSpPr/>
          <p:nvPr/>
        </p:nvSpPr>
        <p:spPr>
          <a:xfrm rot="19860000" flipH="1">
            <a:off x="5984267" y="3609232"/>
            <a:ext cx="601935" cy="536347"/>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4">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887" name="Freeform: Shape 886">
            <a:extLst>
              <a:ext uri="{FF2B5EF4-FFF2-40B4-BE49-F238E27FC236}">
                <a16:creationId xmlns:a16="http://schemas.microsoft.com/office/drawing/2014/main" id="{4D84D0D1-4C46-4192-99F8-B8DA8AF4DB3C}"/>
              </a:ext>
            </a:extLst>
          </p:cNvPr>
          <p:cNvSpPr/>
          <p:nvPr/>
        </p:nvSpPr>
        <p:spPr>
          <a:xfrm rot="19860000" flipH="1">
            <a:off x="3879522" y="-3298162"/>
            <a:ext cx="2052712" cy="1829045"/>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2">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59" name="Group 58">
            <a:extLst>
              <a:ext uri="{FF2B5EF4-FFF2-40B4-BE49-F238E27FC236}">
                <a16:creationId xmlns:a16="http://schemas.microsoft.com/office/drawing/2014/main" id="{2571339A-572C-4D3F-8317-CB49E876CBD4}"/>
              </a:ext>
            </a:extLst>
          </p:cNvPr>
          <p:cNvGrpSpPr/>
          <p:nvPr/>
        </p:nvGrpSpPr>
        <p:grpSpPr>
          <a:xfrm>
            <a:off x="3516204" y="-3157854"/>
            <a:ext cx="2370881" cy="1712837"/>
            <a:chOff x="3516204" y="-3157854"/>
            <a:chExt cx="2370881" cy="1712837"/>
          </a:xfrm>
        </p:grpSpPr>
        <p:grpSp>
          <p:nvGrpSpPr>
            <p:cNvPr id="780" name="Group 779">
              <a:extLst>
                <a:ext uri="{FF2B5EF4-FFF2-40B4-BE49-F238E27FC236}">
                  <a16:creationId xmlns:a16="http://schemas.microsoft.com/office/drawing/2014/main" id="{FB7472D4-5D15-441D-AEBD-54A17AB9F5DF}"/>
                </a:ext>
              </a:extLst>
            </p:cNvPr>
            <p:cNvGrpSpPr/>
            <p:nvPr/>
          </p:nvGrpSpPr>
          <p:grpSpPr>
            <a:xfrm>
              <a:off x="3880059" y="-2078989"/>
              <a:ext cx="911016" cy="616189"/>
              <a:chOff x="7004259" y="3727450"/>
              <a:chExt cx="911016" cy="616189"/>
            </a:xfrm>
          </p:grpSpPr>
          <p:grpSp>
            <p:nvGrpSpPr>
              <p:cNvPr id="781" name="Group 780">
                <a:extLst>
                  <a:ext uri="{FF2B5EF4-FFF2-40B4-BE49-F238E27FC236}">
                    <a16:creationId xmlns:a16="http://schemas.microsoft.com/office/drawing/2014/main" id="{6C4AC312-873F-417C-B36A-46524A19218A}"/>
                  </a:ext>
                </a:extLst>
              </p:cNvPr>
              <p:cNvGrpSpPr/>
              <p:nvPr/>
            </p:nvGrpSpPr>
            <p:grpSpPr>
              <a:xfrm>
                <a:off x="7004259" y="3727450"/>
                <a:ext cx="555800" cy="458707"/>
                <a:chOff x="7004259" y="3727450"/>
                <a:chExt cx="555800" cy="458707"/>
              </a:xfrm>
            </p:grpSpPr>
            <p:cxnSp>
              <p:nvCxnSpPr>
                <p:cNvPr id="802" name="Straight Arrow Connector 801">
                  <a:extLst>
                    <a:ext uri="{FF2B5EF4-FFF2-40B4-BE49-F238E27FC236}">
                      <a16:creationId xmlns:a16="http://schemas.microsoft.com/office/drawing/2014/main" id="{6154C08C-1B27-46E8-9AE6-E95C1D28DBC7}"/>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3" name="Straight Arrow Connector 802">
                  <a:extLst>
                    <a:ext uri="{FF2B5EF4-FFF2-40B4-BE49-F238E27FC236}">
                      <a16:creationId xmlns:a16="http://schemas.microsoft.com/office/drawing/2014/main" id="{B813FF84-0936-410C-8B17-242141F46D61}"/>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4" name="Straight Arrow Connector 803">
                  <a:extLst>
                    <a:ext uri="{FF2B5EF4-FFF2-40B4-BE49-F238E27FC236}">
                      <a16:creationId xmlns:a16="http://schemas.microsoft.com/office/drawing/2014/main" id="{210065F1-3873-400A-AE60-BA71E17C89F1}"/>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5" name="Straight Arrow Connector 804">
                  <a:extLst>
                    <a:ext uri="{FF2B5EF4-FFF2-40B4-BE49-F238E27FC236}">
                      <a16:creationId xmlns:a16="http://schemas.microsoft.com/office/drawing/2014/main" id="{EFE47E61-A888-4584-AE58-0A9853A97268}"/>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2" name="Group 781">
                <a:extLst>
                  <a:ext uri="{FF2B5EF4-FFF2-40B4-BE49-F238E27FC236}">
                    <a16:creationId xmlns:a16="http://schemas.microsoft.com/office/drawing/2014/main" id="{85872C73-B308-499F-AD27-CED559213CB6}"/>
                  </a:ext>
                </a:extLst>
              </p:cNvPr>
              <p:cNvGrpSpPr/>
              <p:nvPr/>
            </p:nvGrpSpPr>
            <p:grpSpPr>
              <a:xfrm>
                <a:off x="7234939" y="4065905"/>
                <a:ext cx="680336" cy="277734"/>
                <a:chOff x="7234939" y="4065905"/>
                <a:chExt cx="680336" cy="277734"/>
              </a:xfrm>
            </p:grpSpPr>
            <p:cxnSp>
              <p:nvCxnSpPr>
                <p:cNvPr id="798" name="Straight Arrow Connector 797">
                  <a:extLst>
                    <a:ext uri="{FF2B5EF4-FFF2-40B4-BE49-F238E27FC236}">
                      <a16:creationId xmlns:a16="http://schemas.microsoft.com/office/drawing/2014/main" id="{DA130C2C-D4D1-4B4E-B46D-E595B65D9C82}"/>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9" name="Straight Arrow Connector 798">
                  <a:extLst>
                    <a:ext uri="{FF2B5EF4-FFF2-40B4-BE49-F238E27FC236}">
                      <a16:creationId xmlns:a16="http://schemas.microsoft.com/office/drawing/2014/main" id="{8B4EF9E8-EAF4-46D3-B5A1-644F56620877}"/>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0" name="Straight Arrow Connector 799">
                  <a:extLst>
                    <a:ext uri="{FF2B5EF4-FFF2-40B4-BE49-F238E27FC236}">
                      <a16:creationId xmlns:a16="http://schemas.microsoft.com/office/drawing/2014/main" id="{688CFB56-9942-4E68-B757-36B4FE3ACAD6}"/>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801" name="Straight Arrow Connector 800">
                  <a:extLst>
                    <a:ext uri="{FF2B5EF4-FFF2-40B4-BE49-F238E27FC236}">
                      <a16:creationId xmlns:a16="http://schemas.microsoft.com/office/drawing/2014/main" id="{00AF56DF-6166-4EF6-977E-1EE96DB880E0}"/>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3" name="Group 782">
                <a:extLst>
                  <a:ext uri="{FF2B5EF4-FFF2-40B4-BE49-F238E27FC236}">
                    <a16:creationId xmlns:a16="http://schemas.microsoft.com/office/drawing/2014/main" id="{C8B97A8C-B4DE-493B-9FE4-6BA97CD2604A}"/>
                  </a:ext>
                </a:extLst>
              </p:cNvPr>
              <p:cNvGrpSpPr/>
              <p:nvPr/>
            </p:nvGrpSpPr>
            <p:grpSpPr>
              <a:xfrm>
                <a:off x="7196839" y="3847465"/>
                <a:ext cx="604136" cy="414894"/>
                <a:chOff x="7196839" y="3847465"/>
                <a:chExt cx="604136" cy="414894"/>
              </a:xfrm>
            </p:grpSpPr>
            <p:cxnSp>
              <p:nvCxnSpPr>
                <p:cNvPr id="794" name="Straight Arrow Connector 793">
                  <a:extLst>
                    <a:ext uri="{FF2B5EF4-FFF2-40B4-BE49-F238E27FC236}">
                      <a16:creationId xmlns:a16="http://schemas.microsoft.com/office/drawing/2014/main" id="{F9E4708E-B5D4-44F7-895C-0EF4689D7F90}"/>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5" name="Straight Arrow Connector 794">
                  <a:extLst>
                    <a:ext uri="{FF2B5EF4-FFF2-40B4-BE49-F238E27FC236}">
                      <a16:creationId xmlns:a16="http://schemas.microsoft.com/office/drawing/2014/main" id="{A34B9A94-D5CC-4B71-8630-60B827724854}"/>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6" name="Straight Arrow Connector 795">
                  <a:extLst>
                    <a:ext uri="{FF2B5EF4-FFF2-40B4-BE49-F238E27FC236}">
                      <a16:creationId xmlns:a16="http://schemas.microsoft.com/office/drawing/2014/main" id="{C3DF2896-FDD0-446E-9742-E6D7BC70807E}"/>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7" name="Straight Arrow Connector 796">
                  <a:extLst>
                    <a:ext uri="{FF2B5EF4-FFF2-40B4-BE49-F238E27FC236}">
                      <a16:creationId xmlns:a16="http://schemas.microsoft.com/office/drawing/2014/main" id="{804F84AE-10ED-4155-81A3-608D35B4F684}"/>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4" name="Group 783">
                <a:extLst>
                  <a:ext uri="{FF2B5EF4-FFF2-40B4-BE49-F238E27FC236}">
                    <a16:creationId xmlns:a16="http://schemas.microsoft.com/office/drawing/2014/main" id="{BB44363E-6833-4272-8AC9-3B9753BB12CE}"/>
                  </a:ext>
                </a:extLst>
              </p:cNvPr>
              <p:cNvGrpSpPr/>
              <p:nvPr/>
            </p:nvGrpSpPr>
            <p:grpSpPr>
              <a:xfrm>
                <a:off x="7148579" y="3754755"/>
                <a:ext cx="524126" cy="464424"/>
                <a:chOff x="7148579" y="3754755"/>
                <a:chExt cx="524126" cy="464424"/>
              </a:xfrm>
            </p:grpSpPr>
            <p:cxnSp>
              <p:nvCxnSpPr>
                <p:cNvPr id="790" name="Straight Arrow Connector 789">
                  <a:extLst>
                    <a:ext uri="{FF2B5EF4-FFF2-40B4-BE49-F238E27FC236}">
                      <a16:creationId xmlns:a16="http://schemas.microsoft.com/office/drawing/2014/main" id="{4A52F201-641B-47A3-BA57-8117457C54ED}"/>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1" name="Straight Arrow Connector 790">
                  <a:extLst>
                    <a:ext uri="{FF2B5EF4-FFF2-40B4-BE49-F238E27FC236}">
                      <a16:creationId xmlns:a16="http://schemas.microsoft.com/office/drawing/2014/main" id="{1AD15A6B-6E9C-41E4-B945-89D627B52FE8}"/>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2" name="Straight Arrow Connector 791">
                  <a:extLst>
                    <a:ext uri="{FF2B5EF4-FFF2-40B4-BE49-F238E27FC236}">
                      <a16:creationId xmlns:a16="http://schemas.microsoft.com/office/drawing/2014/main" id="{13754F9A-8B93-4FB8-8688-C3DC908BE3A7}"/>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93" name="Straight Arrow Connector 792">
                  <a:extLst>
                    <a:ext uri="{FF2B5EF4-FFF2-40B4-BE49-F238E27FC236}">
                      <a16:creationId xmlns:a16="http://schemas.microsoft.com/office/drawing/2014/main" id="{C82995FB-D9A4-4C0C-956C-654CDDF30F68}"/>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5" name="Group 784">
                <a:extLst>
                  <a:ext uri="{FF2B5EF4-FFF2-40B4-BE49-F238E27FC236}">
                    <a16:creationId xmlns:a16="http://schemas.microsoft.com/office/drawing/2014/main" id="{0528FB83-DB6F-4681-9980-7FF50976E78F}"/>
                  </a:ext>
                </a:extLst>
              </p:cNvPr>
              <p:cNvGrpSpPr/>
              <p:nvPr/>
            </p:nvGrpSpPr>
            <p:grpSpPr>
              <a:xfrm>
                <a:off x="7227319" y="3965575"/>
                <a:ext cx="661286" cy="342504"/>
                <a:chOff x="7227319" y="3965575"/>
                <a:chExt cx="661286" cy="342504"/>
              </a:xfrm>
            </p:grpSpPr>
            <p:cxnSp>
              <p:nvCxnSpPr>
                <p:cNvPr id="786" name="Straight Arrow Connector 785">
                  <a:extLst>
                    <a:ext uri="{FF2B5EF4-FFF2-40B4-BE49-F238E27FC236}">
                      <a16:creationId xmlns:a16="http://schemas.microsoft.com/office/drawing/2014/main" id="{DAD0C807-0185-4632-9AF0-77855AAFB234}"/>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87" name="Straight Arrow Connector 786">
                  <a:extLst>
                    <a:ext uri="{FF2B5EF4-FFF2-40B4-BE49-F238E27FC236}">
                      <a16:creationId xmlns:a16="http://schemas.microsoft.com/office/drawing/2014/main" id="{3BF4F0E0-02F7-4B08-B7F8-73DCC55C2B01}"/>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88" name="Straight Arrow Connector 787">
                  <a:extLst>
                    <a:ext uri="{FF2B5EF4-FFF2-40B4-BE49-F238E27FC236}">
                      <a16:creationId xmlns:a16="http://schemas.microsoft.com/office/drawing/2014/main" id="{FC587A55-17C5-4B98-8B65-621BE3E57DFC}"/>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89" name="Straight Arrow Connector 788">
                  <a:extLst>
                    <a:ext uri="{FF2B5EF4-FFF2-40B4-BE49-F238E27FC236}">
                      <a16:creationId xmlns:a16="http://schemas.microsoft.com/office/drawing/2014/main" id="{9E3AC824-B13D-40D4-A92E-0A85234B669E}"/>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06" name="Freeform: Shape 805">
              <a:extLst>
                <a:ext uri="{FF2B5EF4-FFF2-40B4-BE49-F238E27FC236}">
                  <a16:creationId xmlns:a16="http://schemas.microsoft.com/office/drawing/2014/main" id="{41FC15A8-C2DB-46B2-9AF4-BDD378C13519}"/>
                </a:ext>
              </a:extLst>
            </p:cNvPr>
            <p:cNvSpPr/>
            <p:nvPr/>
          </p:nvSpPr>
          <p:spPr>
            <a:xfrm rot="19860000" flipH="1">
              <a:off x="3945155" y="-1996038"/>
              <a:ext cx="601935" cy="536347"/>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accent4">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807" name="Group 806">
              <a:extLst>
                <a:ext uri="{FF2B5EF4-FFF2-40B4-BE49-F238E27FC236}">
                  <a16:creationId xmlns:a16="http://schemas.microsoft.com/office/drawing/2014/main" id="{15CDD181-EB9E-4E36-B3EA-51FDB593DB79}"/>
                </a:ext>
              </a:extLst>
            </p:cNvPr>
            <p:cNvGrpSpPr/>
            <p:nvPr/>
          </p:nvGrpSpPr>
          <p:grpSpPr>
            <a:xfrm>
              <a:off x="3810209" y="-2285364"/>
              <a:ext cx="1202481" cy="805418"/>
              <a:chOff x="6934409" y="3521075"/>
              <a:chExt cx="1202481" cy="805418"/>
            </a:xfrm>
          </p:grpSpPr>
          <p:grpSp>
            <p:nvGrpSpPr>
              <p:cNvPr id="808" name="Group 807">
                <a:extLst>
                  <a:ext uri="{FF2B5EF4-FFF2-40B4-BE49-F238E27FC236}">
                    <a16:creationId xmlns:a16="http://schemas.microsoft.com/office/drawing/2014/main" id="{9803561B-EC28-4280-9F36-75DE1B32F7E7}"/>
                  </a:ext>
                </a:extLst>
              </p:cNvPr>
              <p:cNvGrpSpPr/>
              <p:nvPr/>
            </p:nvGrpSpPr>
            <p:grpSpPr>
              <a:xfrm>
                <a:off x="6934409" y="3521075"/>
                <a:ext cx="555800" cy="458707"/>
                <a:chOff x="6934409" y="3521075"/>
                <a:chExt cx="555800" cy="458707"/>
              </a:xfrm>
            </p:grpSpPr>
            <p:cxnSp>
              <p:nvCxnSpPr>
                <p:cNvPr id="829" name="Straight Arrow Connector 828">
                  <a:extLst>
                    <a:ext uri="{FF2B5EF4-FFF2-40B4-BE49-F238E27FC236}">
                      <a16:creationId xmlns:a16="http://schemas.microsoft.com/office/drawing/2014/main" id="{0BBB3B14-1416-4D71-8FA8-04DC2B21AC61}"/>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30" name="Straight Arrow Connector 829">
                  <a:extLst>
                    <a:ext uri="{FF2B5EF4-FFF2-40B4-BE49-F238E27FC236}">
                      <a16:creationId xmlns:a16="http://schemas.microsoft.com/office/drawing/2014/main" id="{FADA07EE-F84B-4B67-8EAA-DC0C99905038}"/>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31" name="Straight Arrow Connector 830">
                  <a:extLst>
                    <a:ext uri="{FF2B5EF4-FFF2-40B4-BE49-F238E27FC236}">
                      <a16:creationId xmlns:a16="http://schemas.microsoft.com/office/drawing/2014/main" id="{E3144928-630D-4345-9705-38FA45620314}"/>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32" name="Straight Arrow Connector 831">
                  <a:extLst>
                    <a:ext uri="{FF2B5EF4-FFF2-40B4-BE49-F238E27FC236}">
                      <a16:creationId xmlns:a16="http://schemas.microsoft.com/office/drawing/2014/main" id="{02F1FD2B-EBF6-4207-B55F-D00251E37A01}"/>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09" name="Group 808">
                <a:extLst>
                  <a:ext uri="{FF2B5EF4-FFF2-40B4-BE49-F238E27FC236}">
                    <a16:creationId xmlns:a16="http://schemas.microsoft.com/office/drawing/2014/main" id="{58878C9D-0080-4E77-BC2F-11D0CFFC1492}"/>
                  </a:ext>
                </a:extLst>
              </p:cNvPr>
              <p:cNvGrpSpPr/>
              <p:nvPr/>
            </p:nvGrpSpPr>
            <p:grpSpPr>
              <a:xfrm>
                <a:off x="7456554" y="4048760"/>
                <a:ext cx="680336" cy="277733"/>
                <a:chOff x="7456554" y="4048760"/>
                <a:chExt cx="680336" cy="277733"/>
              </a:xfrm>
            </p:grpSpPr>
            <p:cxnSp>
              <p:nvCxnSpPr>
                <p:cNvPr id="825" name="Straight Arrow Connector 824">
                  <a:extLst>
                    <a:ext uri="{FF2B5EF4-FFF2-40B4-BE49-F238E27FC236}">
                      <a16:creationId xmlns:a16="http://schemas.microsoft.com/office/drawing/2014/main" id="{BC62E0FD-044C-418A-9FC5-0444FC0A057E}"/>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6" name="Straight Arrow Connector 825">
                  <a:extLst>
                    <a:ext uri="{FF2B5EF4-FFF2-40B4-BE49-F238E27FC236}">
                      <a16:creationId xmlns:a16="http://schemas.microsoft.com/office/drawing/2014/main" id="{D9FADCCF-ED30-4873-ABCD-740C6F0EE8A8}"/>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7" name="Straight Arrow Connector 826">
                  <a:extLst>
                    <a:ext uri="{FF2B5EF4-FFF2-40B4-BE49-F238E27FC236}">
                      <a16:creationId xmlns:a16="http://schemas.microsoft.com/office/drawing/2014/main" id="{9C1F3179-17BA-4B21-9E11-FE1F97B3CBD4}"/>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8" name="Straight Arrow Connector 827">
                  <a:extLst>
                    <a:ext uri="{FF2B5EF4-FFF2-40B4-BE49-F238E27FC236}">
                      <a16:creationId xmlns:a16="http://schemas.microsoft.com/office/drawing/2014/main" id="{F0AE24C2-2D60-4C90-8249-7BCC98F5270A}"/>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0" name="Group 809">
                <a:extLst>
                  <a:ext uri="{FF2B5EF4-FFF2-40B4-BE49-F238E27FC236}">
                    <a16:creationId xmlns:a16="http://schemas.microsoft.com/office/drawing/2014/main" id="{371047A3-0127-4B78-A7D8-507A6E0F9BE4}"/>
                  </a:ext>
                </a:extLst>
              </p:cNvPr>
              <p:cNvGrpSpPr/>
              <p:nvPr/>
            </p:nvGrpSpPr>
            <p:grpSpPr>
              <a:xfrm>
                <a:off x="7316219" y="3686175"/>
                <a:ext cx="604136" cy="414894"/>
                <a:chOff x="7316219" y="3686175"/>
                <a:chExt cx="604136" cy="414894"/>
              </a:xfrm>
            </p:grpSpPr>
            <p:cxnSp>
              <p:nvCxnSpPr>
                <p:cNvPr id="821" name="Straight Arrow Connector 820">
                  <a:extLst>
                    <a:ext uri="{FF2B5EF4-FFF2-40B4-BE49-F238E27FC236}">
                      <a16:creationId xmlns:a16="http://schemas.microsoft.com/office/drawing/2014/main" id="{2B4CA8E5-E9FD-4B17-9220-37C2A57A6770}"/>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2" name="Straight Arrow Connector 821">
                  <a:extLst>
                    <a:ext uri="{FF2B5EF4-FFF2-40B4-BE49-F238E27FC236}">
                      <a16:creationId xmlns:a16="http://schemas.microsoft.com/office/drawing/2014/main" id="{A1078BF1-B366-4D07-A239-B92321C2F34F}"/>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3" name="Straight Arrow Connector 822">
                  <a:extLst>
                    <a:ext uri="{FF2B5EF4-FFF2-40B4-BE49-F238E27FC236}">
                      <a16:creationId xmlns:a16="http://schemas.microsoft.com/office/drawing/2014/main" id="{A78F133D-B8A6-44F5-BD8B-365E5A2D5F11}"/>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4" name="Straight Arrow Connector 823">
                  <a:extLst>
                    <a:ext uri="{FF2B5EF4-FFF2-40B4-BE49-F238E27FC236}">
                      <a16:creationId xmlns:a16="http://schemas.microsoft.com/office/drawing/2014/main" id="{B7BA8B20-EA4D-4E78-A487-9154BA87F424}"/>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1" name="Group 810">
                <a:extLst>
                  <a:ext uri="{FF2B5EF4-FFF2-40B4-BE49-F238E27FC236}">
                    <a16:creationId xmlns:a16="http://schemas.microsoft.com/office/drawing/2014/main" id="{360478B0-BEA7-4878-8671-414BED338E0F}"/>
                  </a:ext>
                </a:extLst>
              </p:cNvPr>
              <p:cNvGrpSpPr/>
              <p:nvPr/>
            </p:nvGrpSpPr>
            <p:grpSpPr>
              <a:xfrm>
                <a:off x="7187314" y="3540760"/>
                <a:ext cx="524126" cy="464424"/>
                <a:chOff x="7187314" y="3540760"/>
                <a:chExt cx="524126" cy="464424"/>
              </a:xfrm>
            </p:grpSpPr>
            <p:cxnSp>
              <p:nvCxnSpPr>
                <p:cNvPr id="817" name="Straight Arrow Connector 816">
                  <a:extLst>
                    <a:ext uri="{FF2B5EF4-FFF2-40B4-BE49-F238E27FC236}">
                      <a16:creationId xmlns:a16="http://schemas.microsoft.com/office/drawing/2014/main" id="{DD9170F4-DFC8-4120-ACD4-294E6D9F9E52}"/>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8" name="Straight Arrow Connector 817">
                  <a:extLst>
                    <a:ext uri="{FF2B5EF4-FFF2-40B4-BE49-F238E27FC236}">
                      <a16:creationId xmlns:a16="http://schemas.microsoft.com/office/drawing/2014/main" id="{A8881AB2-EB8F-4ECD-BC52-37F2C203765B}"/>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9" name="Straight Arrow Connector 818">
                  <a:extLst>
                    <a:ext uri="{FF2B5EF4-FFF2-40B4-BE49-F238E27FC236}">
                      <a16:creationId xmlns:a16="http://schemas.microsoft.com/office/drawing/2014/main" id="{8EB3B166-26DE-47AC-A134-8AB6CD8A3334}"/>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20" name="Straight Arrow Connector 819">
                  <a:extLst>
                    <a:ext uri="{FF2B5EF4-FFF2-40B4-BE49-F238E27FC236}">
                      <a16:creationId xmlns:a16="http://schemas.microsoft.com/office/drawing/2014/main" id="{48786C0B-A4D1-4EE8-9D9D-2CCCD719C253}"/>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2" name="Group 811">
                <a:extLst>
                  <a:ext uri="{FF2B5EF4-FFF2-40B4-BE49-F238E27FC236}">
                    <a16:creationId xmlns:a16="http://schemas.microsoft.com/office/drawing/2014/main" id="{D191174D-25F8-4411-86D1-1FFE46C7CD4D}"/>
                  </a:ext>
                </a:extLst>
              </p:cNvPr>
              <p:cNvGrpSpPr/>
              <p:nvPr/>
            </p:nvGrpSpPr>
            <p:grpSpPr>
              <a:xfrm>
                <a:off x="7398769" y="3885565"/>
                <a:ext cx="661286" cy="342504"/>
                <a:chOff x="7398769" y="3885565"/>
                <a:chExt cx="661286" cy="342504"/>
              </a:xfrm>
            </p:grpSpPr>
            <p:cxnSp>
              <p:nvCxnSpPr>
                <p:cNvPr id="813" name="Straight Arrow Connector 812">
                  <a:extLst>
                    <a:ext uri="{FF2B5EF4-FFF2-40B4-BE49-F238E27FC236}">
                      <a16:creationId xmlns:a16="http://schemas.microsoft.com/office/drawing/2014/main" id="{060C9C73-8065-4C0A-8166-701BCD65B2AC}"/>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4" name="Straight Arrow Connector 813">
                  <a:extLst>
                    <a:ext uri="{FF2B5EF4-FFF2-40B4-BE49-F238E27FC236}">
                      <a16:creationId xmlns:a16="http://schemas.microsoft.com/office/drawing/2014/main" id="{908BC966-45C8-458E-8CF3-D076D70E78D0}"/>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5" name="Straight Arrow Connector 814">
                  <a:extLst>
                    <a:ext uri="{FF2B5EF4-FFF2-40B4-BE49-F238E27FC236}">
                      <a16:creationId xmlns:a16="http://schemas.microsoft.com/office/drawing/2014/main" id="{14BB38B3-871A-408B-A2DA-13B2FC5AEE1D}"/>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816" name="Straight Arrow Connector 815">
                  <a:extLst>
                    <a:ext uri="{FF2B5EF4-FFF2-40B4-BE49-F238E27FC236}">
                      <a16:creationId xmlns:a16="http://schemas.microsoft.com/office/drawing/2014/main" id="{54816FDC-D1A7-4B90-BE25-88ADEAE7A1EC}"/>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33" name="Freeform: Shape 832">
              <a:extLst>
                <a:ext uri="{FF2B5EF4-FFF2-40B4-BE49-F238E27FC236}">
                  <a16:creationId xmlns:a16="http://schemas.microsoft.com/office/drawing/2014/main" id="{3D3BF2D7-71A9-4614-82E9-CCD25A4C4F86}"/>
                </a:ext>
              </a:extLst>
            </p:cNvPr>
            <p:cNvSpPr/>
            <p:nvPr/>
          </p:nvSpPr>
          <p:spPr>
            <a:xfrm rot="19860000" flipH="1">
              <a:off x="3944485" y="-2328535"/>
              <a:ext cx="991560" cy="8835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70AD47">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834" name="Group 833">
              <a:extLst>
                <a:ext uri="{FF2B5EF4-FFF2-40B4-BE49-F238E27FC236}">
                  <a16:creationId xmlns:a16="http://schemas.microsoft.com/office/drawing/2014/main" id="{FE23BA12-7597-4456-B0D8-6CECA04509D2}"/>
                </a:ext>
              </a:extLst>
            </p:cNvPr>
            <p:cNvGrpSpPr/>
            <p:nvPr/>
          </p:nvGrpSpPr>
          <p:grpSpPr>
            <a:xfrm>
              <a:off x="3737184" y="-2498724"/>
              <a:ext cx="1504106" cy="1003538"/>
              <a:chOff x="6861384" y="3307715"/>
              <a:chExt cx="1504106" cy="1003538"/>
            </a:xfrm>
          </p:grpSpPr>
          <p:grpSp>
            <p:nvGrpSpPr>
              <p:cNvPr id="835" name="Group 834">
                <a:extLst>
                  <a:ext uri="{FF2B5EF4-FFF2-40B4-BE49-F238E27FC236}">
                    <a16:creationId xmlns:a16="http://schemas.microsoft.com/office/drawing/2014/main" id="{D226DB13-667D-4085-B675-925D95742D63}"/>
                  </a:ext>
                </a:extLst>
              </p:cNvPr>
              <p:cNvGrpSpPr/>
              <p:nvPr/>
            </p:nvGrpSpPr>
            <p:grpSpPr>
              <a:xfrm>
                <a:off x="6861384" y="3307715"/>
                <a:ext cx="555800" cy="458707"/>
                <a:chOff x="6861384" y="3307715"/>
                <a:chExt cx="555800" cy="458707"/>
              </a:xfrm>
            </p:grpSpPr>
            <p:cxnSp>
              <p:nvCxnSpPr>
                <p:cNvPr id="856" name="Straight Arrow Connector 855">
                  <a:extLst>
                    <a:ext uri="{FF2B5EF4-FFF2-40B4-BE49-F238E27FC236}">
                      <a16:creationId xmlns:a16="http://schemas.microsoft.com/office/drawing/2014/main" id="{126B03D2-7CC5-4A22-B3FB-4CC063880EBE}"/>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7" name="Straight Arrow Connector 856">
                  <a:extLst>
                    <a:ext uri="{FF2B5EF4-FFF2-40B4-BE49-F238E27FC236}">
                      <a16:creationId xmlns:a16="http://schemas.microsoft.com/office/drawing/2014/main" id="{763EE6FB-78D1-4032-8A9D-232C126A96BB}"/>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8" name="Straight Arrow Connector 857">
                  <a:extLst>
                    <a:ext uri="{FF2B5EF4-FFF2-40B4-BE49-F238E27FC236}">
                      <a16:creationId xmlns:a16="http://schemas.microsoft.com/office/drawing/2014/main" id="{FFB9607D-A3F1-4089-A163-1CB417DA7B86}"/>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9" name="Straight Arrow Connector 858">
                  <a:extLst>
                    <a:ext uri="{FF2B5EF4-FFF2-40B4-BE49-F238E27FC236}">
                      <a16:creationId xmlns:a16="http://schemas.microsoft.com/office/drawing/2014/main" id="{E408D290-540E-4ED0-B848-CB31EEF1FB0A}"/>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6" name="Group 835">
                <a:extLst>
                  <a:ext uri="{FF2B5EF4-FFF2-40B4-BE49-F238E27FC236}">
                    <a16:creationId xmlns:a16="http://schemas.microsoft.com/office/drawing/2014/main" id="{51876944-43C5-44ED-9B24-D20BC9493E5D}"/>
                  </a:ext>
                </a:extLst>
              </p:cNvPr>
              <p:cNvGrpSpPr/>
              <p:nvPr/>
            </p:nvGrpSpPr>
            <p:grpSpPr>
              <a:xfrm>
                <a:off x="7685154" y="4033520"/>
                <a:ext cx="680336" cy="277733"/>
                <a:chOff x="7685154" y="4033520"/>
                <a:chExt cx="680336" cy="277733"/>
              </a:xfrm>
            </p:grpSpPr>
            <p:cxnSp>
              <p:nvCxnSpPr>
                <p:cNvPr id="852" name="Straight Arrow Connector 851">
                  <a:extLst>
                    <a:ext uri="{FF2B5EF4-FFF2-40B4-BE49-F238E27FC236}">
                      <a16:creationId xmlns:a16="http://schemas.microsoft.com/office/drawing/2014/main" id="{3923EFDF-4393-4181-B71D-77DA6BC2A88F}"/>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3" name="Straight Arrow Connector 852">
                  <a:extLst>
                    <a:ext uri="{FF2B5EF4-FFF2-40B4-BE49-F238E27FC236}">
                      <a16:creationId xmlns:a16="http://schemas.microsoft.com/office/drawing/2014/main" id="{EC824060-40E7-4829-9DE6-2BE4000EC206}"/>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4" name="Straight Arrow Connector 853">
                  <a:extLst>
                    <a:ext uri="{FF2B5EF4-FFF2-40B4-BE49-F238E27FC236}">
                      <a16:creationId xmlns:a16="http://schemas.microsoft.com/office/drawing/2014/main" id="{CDD45246-115C-436F-AC72-2B65817FDB8E}"/>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5" name="Straight Arrow Connector 854">
                  <a:extLst>
                    <a:ext uri="{FF2B5EF4-FFF2-40B4-BE49-F238E27FC236}">
                      <a16:creationId xmlns:a16="http://schemas.microsoft.com/office/drawing/2014/main" id="{31E525FE-61FC-489F-A9AA-A6B574FFB706}"/>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7" name="Group 836">
                <a:extLst>
                  <a:ext uri="{FF2B5EF4-FFF2-40B4-BE49-F238E27FC236}">
                    <a16:creationId xmlns:a16="http://schemas.microsoft.com/office/drawing/2014/main" id="{3D729DFE-25C9-4CD7-BAC1-D943F5050935}"/>
                  </a:ext>
                </a:extLst>
              </p:cNvPr>
              <p:cNvGrpSpPr/>
              <p:nvPr/>
            </p:nvGrpSpPr>
            <p:grpSpPr>
              <a:xfrm>
                <a:off x="7445124" y="3519170"/>
                <a:ext cx="604136" cy="414894"/>
                <a:chOff x="7445124" y="3519170"/>
                <a:chExt cx="604136" cy="414894"/>
              </a:xfrm>
            </p:grpSpPr>
            <p:cxnSp>
              <p:nvCxnSpPr>
                <p:cNvPr id="848" name="Straight Arrow Connector 847">
                  <a:extLst>
                    <a:ext uri="{FF2B5EF4-FFF2-40B4-BE49-F238E27FC236}">
                      <a16:creationId xmlns:a16="http://schemas.microsoft.com/office/drawing/2014/main" id="{1E31A75E-DA75-4125-977D-DADBED0D1428}"/>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9" name="Straight Arrow Connector 848">
                  <a:extLst>
                    <a:ext uri="{FF2B5EF4-FFF2-40B4-BE49-F238E27FC236}">
                      <a16:creationId xmlns:a16="http://schemas.microsoft.com/office/drawing/2014/main" id="{03D6E268-A0E5-4A39-B579-0CFED6CFACEF}"/>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0" name="Straight Arrow Connector 849">
                  <a:extLst>
                    <a:ext uri="{FF2B5EF4-FFF2-40B4-BE49-F238E27FC236}">
                      <a16:creationId xmlns:a16="http://schemas.microsoft.com/office/drawing/2014/main" id="{E03FF62F-FACE-4804-A996-F430F8ACB1A3}"/>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51" name="Straight Arrow Connector 850">
                  <a:extLst>
                    <a:ext uri="{FF2B5EF4-FFF2-40B4-BE49-F238E27FC236}">
                      <a16:creationId xmlns:a16="http://schemas.microsoft.com/office/drawing/2014/main" id="{47A002C8-5392-4002-B6B2-7EFEE76A11EC}"/>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8" name="Group 837">
                <a:extLst>
                  <a:ext uri="{FF2B5EF4-FFF2-40B4-BE49-F238E27FC236}">
                    <a16:creationId xmlns:a16="http://schemas.microsoft.com/office/drawing/2014/main" id="{6365BC81-2757-4288-A8FC-05EB0074C5AA}"/>
                  </a:ext>
                </a:extLst>
              </p:cNvPr>
              <p:cNvGrpSpPr/>
              <p:nvPr/>
            </p:nvGrpSpPr>
            <p:grpSpPr>
              <a:xfrm>
                <a:off x="7226049" y="3326765"/>
                <a:ext cx="524126" cy="464424"/>
                <a:chOff x="7226049" y="3326765"/>
                <a:chExt cx="524126" cy="464424"/>
              </a:xfrm>
            </p:grpSpPr>
            <p:cxnSp>
              <p:nvCxnSpPr>
                <p:cNvPr id="844" name="Straight Arrow Connector 843">
                  <a:extLst>
                    <a:ext uri="{FF2B5EF4-FFF2-40B4-BE49-F238E27FC236}">
                      <a16:creationId xmlns:a16="http://schemas.microsoft.com/office/drawing/2014/main" id="{3E7909AF-B27D-411C-B292-7A74E69B3FC5}"/>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5" name="Straight Arrow Connector 844">
                  <a:extLst>
                    <a:ext uri="{FF2B5EF4-FFF2-40B4-BE49-F238E27FC236}">
                      <a16:creationId xmlns:a16="http://schemas.microsoft.com/office/drawing/2014/main" id="{63B4EC8E-54CA-4AFA-B97A-0B0FF1836A35}"/>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6" name="Straight Arrow Connector 845">
                  <a:extLst>
                    <a:ext uri="{FF2B5EF4-FFF2-40B4-BE49-F238E27FC236}">
                      <a16:creationId xmlns:a16="http://schemas.microsoft.com/office/drawing/2014/main" id="{6371289B-BD71-409B-B234-F4F879672FBA}"/>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7" name="Straight Arrow Connector 846">
                  <a:extLst>
                    <a:ext uri="{FF2B5EF4-FFF2-40B4-BE49-F238E27FC236}">
                      <a16:creationId xmlns:a16="http://schemas.microsoft.com/office/drawing/2014/main" id="{AB69CF6A-B423-4DB1-BCB9-7C04DA4E11CB}"/>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9" name="Group 838">
                <a:extLst>
                  <a:ext uri="{FF2B5EF4-FFF2-40B4-BE49-F238E27FC236}">
                    <a16:creationId xmlns:a16="http://schemas.microsoft.com/office/drawing/2014/main" id="{A3D14571-91EF-4A68-A3DF-E2E9335F2B22}"/>
                  </a:ext>
                </a:extLst>
              </p:cNvPr>
              <p:cNvGrpSpPr/>
              <p:nvPr/>
            </p:nvGrpSpPr>
            <p:grpSpPr>
              <a:xfrm>
                <a:off x="7608954" y="3793490"/>
                <a:ext cx="661286" cy="342504"/>
                <a:chOff x="7608954" y="3793490"/>
                <a:chExt cx="661286" cy="342504"/>
              </a:xfrm>
            </p:grpSpPr>
            <p:cxnSp>
              <p:nvCxnSpPr>
                <p:cNvPr id="840" name="Straight Arrow Connector 839">
                  <a:extLst>
                    <a:ext uri="{FF2B5EF4-FFF2-40B4-BE49-F238E27FC236}">
                      <a16:creationId xmlns:a16="http://schemas.microsoft.com/office/drawing/2014/main" id="{4D72A247-54D0-4B5D-9F01-F95A9B72C1A4}"/>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1" name="Straight Arrow Connector 840">
                  <a:extLst>
                    <a:ext uri="{FF2B5EF4-FFF2-40B4-BE49-F238E27FC236}">
                      <a16:creationId xmlns:a16="http://schemas.microsoft.com/office/drawing/2014/main" id="{DEA344A2-0F46-4269-AD25-214B491D369C}"/>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2" name="Straight Arrow Connector 841">
                  <a:extLst>
                    <a:ext uri="{FF2B5EF4-FFF2-40B4-BE49-F238E27FC236}">
                      <a16:creationId xmlns:a16="http://schemas.microsoft.com/office/drawing/2014/main" id="{5C798121-6D91-4C58-92AF-1380B47D370B}"/>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843" name="Straight Arrow Connector 842">
                  <a:extLst>
                    <a:ext uri="{FF2B5EF4-FFF2-40B4-BE49-F238E27FC236}">
                      <a16:creationId xmlns:a16="http://schemas.microsoft.com/office/drawing/2014/main" id="{C6184300-3E5D-464A-808E-B344A4F334B6}"/>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60" name="Freeform: Shape 859">
              <a:extLst>
                <a:ext uri="{FF2B5EF4-FFF2-40B4-BE49-F238E27FC236}">
                  <a16:creationId xmlns:a16="http://schemas.microsoft.com/office/drawing/2014/main" id="{D51FB95F-1446-4E79-8D18-4847F54910A2}"/>
                </a:ext>
              </a:extLst>
            </p:cNvPr>
            <p:cNvSpPr/>
            <p:nvPr/>
          </p:nvSpPr>
          <p:spPr>
            <a:xfrm rot="19860000" flipH="1">
              <a:off x="3917055" y="-2773830"/>
              <a:ext cx="1475378" cy="13146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chemeClr val="bg2">
                <a:lumMod val="75000"/>
                <a:alpha val="50196"/>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861" name="Group 860">
              <a:extLst>
                <a:ext uri="{FF2B5EF4-FFF2-40B4-BE49-F238E27FC236}">
                  <a16:creationId xmlns:a16="http://schemas.microsoft.com/office/drawing/2014/main" id="{BB36A92D-CDF4-49A0-A94B-F3D9F6144195}"/>
                </a:ext>
              </a:extLst>
            </p:cNvPr>
            <p:cNvGrpSpPr/>
            <p:nvPr/>
          </p:nvGrpSpPr>
          <p:grpSpPr>
            <a:xfrm>
              <a:off x="3634314" y="-2801619"/>
              <a:ext cx="1888916" cy="1283573"/>
              <a:chOff x="6758514" y="3004820"/>
              <a:chExt cx="1888916" cy="1283573"/>
            </a:xfrm>
          </p:grpSpPr>
          <p:grpSp>
            <p:nvGrpSpPr>
              <p:cNvPr id="862" name="Group 861">
                <a:extLst>
                  <a:ext uri="{FF2B5EF4-FFF2-40B4-BE49-F238E27FC236}">
                    <a16:creationId xmlns:a16="http://schemas.microsoft.com/office/drawing/2014/main" id="{F7D71DB8-2D58-40CB-B3A5-4FDC63F495E5}"/>
                  </a:ext>
                </a:extLst>
              </p:cNvPr>
              <p:cNvGrpSpPr/>
              <p:nvPr/>
            </p:nvGrpSpPr>
            <p:grpSpPr>
              <a:xfrm>
                <a:off x="7282564" y="3030855"/>
                <a:ext cx="524126" cy="464424"/>
                <a:chOff x="7282564" y="3030855"/>
                <a:chExt cx="524126" cy="464424"/>
              </a:xfrm>
            </p:grpSpPr>
            <p:cxnSp>
              <p:nvCxnSpPr>
                <p:cNvPr id="883" name="Straight Arrow Connector 882">
                  <a:extLst>
                    <a:ext uri="{FF2B5EF4-FFF2-40B4-BE49-F238E27FC236}">
                      <a16:creationId xmlns:a16="http://schemas.microsoft.com/office/drawing/2014/main" id="{6A7E96C6-CF4D-40BD-B150-3C9BB0E68738}"/>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4" name="Straight Arrow Connector 883">
                  <a:extLst>
                    <a:ext uri="{FF2B5EF4-FFF2-40B4-BE49-F238E27FC236}">
                      <a16:creationId xmlns:a16="http://schemas.microsoft.com/office/drawing/2014/main" id="{8535AF68-8E15-48A0-81A6-6D7D5E2E294D}"/>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5" name="Straight Arrow Connector 884">
                  <a:extLst>
                    <a:ext uri="{FF2B5EF4-FFF2-40B4-BE49-F238E27FC236}">
                      <a16:creationId xmlns:a16="http://schemas.microsoft.com/office/drawing/2014/main" id="{F95C7681-F44C-4A53-9EFE-F0F49EDD7BAF}"/>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6" name="Straight Arrow Connector 885">
                  <a:extLst>
                    <a:ext uri="{FF2B5EF4-FFF2-40B4-BE49-F238E27FC236}">
                      <a16:creationId xmlns:a16="http://schemas.microsoft.com/office/drawing/2014/main" id="{53C5C213-13E7-49FD-895F-AD020B5B0CCA}"/>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3" name="Group 862">
                <a:extLst>
                  <a:ext uri="{FF2B5EF4-FFF2-40B4-BE49-F238E27FC236}">
                    <a16:creationId xmlns:a16="http://schemas.microsoft.com/office/drawing/2014/main" id="{537EB9D8-870A-4990-B4B0-3228717B9D1D}"/>
                  </a:ext>
                </a:extLst>
              </p:cNvPr>
              <p:cNvGrpSpPr/>
              <p:nvPr/>
            </p:nvGrpSpPr>
            <p:grpSpPr>
              <a:xfrm>
                <a:off x="6758514" y="3004820"/>
                <a:ext cx="555800" cy="458707"/>
                <a:chOff x="6758514" y="3004820"/>
                <a:chExt cx="555800" cy="458707"/>
              </a:xfrm>
            </p:grpSpPr>
            <p:cxnSp>
              <p:nvCxnSpPr>
                <p:cNvPr id="879" name="Straight Arrow Connector 878">
                  <a:extLst>
                    <a:ext uri="{FF2B5EF4-FFF2-40B4-BE49-F238E27FC236}">
                      <a16:creationId xmlns:a16="http://schemas.microsoft.com/office/drawing/2014/main" id="{23290054-63C3-4222-9850-268689444C68}"/>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0" name="Straight Arrow Connector 879">
                  <a:extLst>
                    <a:ext uri="{FF2B5EF4-FFF2-40B4-BE49-F238E27FC236}">
                      <a16:creationId xmlns:a16="http://schemas.microsoft.com/office/drawing/2014/main" id="{94F8998B-1AC5-4A24-B972-C8CA10C7DABA}"/>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1" name="Straight Arrow Connector 880">
                  <a:extLst>
                    <a:ext uri="{FF2B5EF4-FFF2-40B4-BE49-F238E27FC236}">
                      <a16:creationId xmlns:a16="http://schemas.microsoft.com/office/drawing/2014/main" id="{DFB25D96-8CF2-42CF-8CC2-028F7D3E688D}"/>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82" name="Straight Arrow Connector 881">
                  <a:extLst>
                    <a:ext uri="{FF2B5EF4-FFF2-40B4-BE49-F238E27FC236}">
                      <a16:creationId xmlns:a16="http://schemas.microsoft.com/office/drawing/2014/main" id="{AD5A5510-B301-4A9A-8337-762159E6448B}"/>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4" name="Group 863">
                <a:extLst>
                  <a:ext uri="{FF2B5EF4-FFF2-40B4-BE49-F238E27FC236}">
                    <a16:creationId xmlns:a16="http://schemas.microsoft.com/office/drawing/2014/main" id="{30C4D6A9-6805-4B17-8EBC-DB4317E1A122}"/>
                  </a:ext>
                </a:extLst>
              </p:cNvPr>
              <p:cNvGrpSpPr/>
              <p:nvPr/>
            </p:nvGrpSpPr>
            <p:grpSpPr>
              <a:xfrm>
                <a:off x="7607049" y="3303905"/>
                <a:ext cx="604136" cy="414894"/>
                <a:chOff x="7607049" y="3303905"/>
                <a:chExt cx="604136" cy="414894"/>
              </a:xfrm>
            </p:grpSpPr>
            <p:cxnSp>
              <p:nvCxnSpPr>
                <p:cNvPr id="875" name="Straight Arrow Connector 874">
                  <a:extLst>
                    <a:ext uri="{FF2B5EF4-FFF2-40B4-BE49-F238E27FC236}">
                      <a16:creationId xmlns:a16="http://schemas.microsoft.com/office/drawing/2014/main" id="{FB605ECD-E133-45A6-B409-D6BBCA87BB1C}"/>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6" name="Straight Arrow Connector 875">
                  <a:extLst>
                    <a:ext uri="{FF2B5EF4-FFF2-40B4-BE49-F238E27FC236}">
                      <a16:creationId xmlns:a16="http://schemas.microsoft.com/office/drawing/2014/main" id="{7E7E5C8C-F137-4B3F-8DB4-A0650125E239}"/>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7" name="Straight Arrow Connector 876">
                  <a:extLst>
                    <a:ext uri="{FF2B5EF4-FFF2-40B4-BE49-F238E27FC236}">
                      <a16:creationId xmlns:a16="http://schemas.microsoft.com/office/drawing/2014/main" id="{BC73367A-1A31-4FF2-91B7-442DE96249C1}"/>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8" name="Straight Arrow Connector 877">
                  <a:extLst>
                    <a:ext uri="{FF2B5EF4-FFF2-40B4-BE49-F238E27FC236}">
                      <a16:creationId xmlns:a16="http://schemas.microsoft.com/office/drawing/2014/main" id="{E8338813-CA4A-42CC-A79C-569B8390A130}"/>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5" name="Group 864">
                <a:extLst>
                  <a:ext uri="{FF2B5EF4-FFF2-40B4-BE49-F238E27FC236}">
                    <a16:creationId xmlns:a16="http://schemas.microsoft.com/office/drawing/2014/main" id="{EE153908-9960-4996-9CD2-97C9CF11F03B}"/>
                  </a:ext>
                </a:extLst>
              </p:cNvPr>
              <p:cNvGrpSpPr/>
              <p:nvPr/>
            </p:nvGrpSpPr>
            <p:grpSpPr>
              <a:xfrm>
                <a:off x="7848984" y="3686810"/>
                <a:ext cx="661286" cy="342504"/>
                <a:chOff x="7848984" y="3686810"/>
                <a:chExt cx="661286" cy="342504"/>
              </a:xfrm>
            </p:grpSpPr>
            <p:cxnSp>
              <p:nvCxnSpPr>
                <p:cNvPr id="871" name="Straight Arrow Connector 870">
                  <a:extLst>
                    <a:ext uri="{FF2B5EF4-FFF2-40B4-BE49-F238E27FC236}">
                      <a16:creationId xmlns:a16="http://schemas.microsoft.com/office/drawing/2014/main" id="{4645A1A2-25B5-4F4A-AF1A-5111BE2637F2}"/>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2" name="Straight Arrow Connector 871">
                  <a:extLst>
                    <a:ext uri="{FF2B5EF4-FFF2-40B4-BE49-F238E27FC236}">
                      <a16:creationId xmlns:a16="http://schemas.microsoft.com/office/drawing/2014/main" id="{B393F084-362A-46DE-BBD9-D05B2ED72FAE}"/>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3" name="Straight Arrow Connector 872">
                  <a:extLst>
                    <a:ext uri="{FF2B5EF4-FFF2-40B4-BE49-F238E27FC236}">
                      <a16:creationId xmlns:a16="http://schemas.microsoft.com/office/drawing/2014/main" id="{A1D93E53-5215-456B-A107-91D05BEA35CA}"/>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4" name="Straight Arrow Connector 873">
                  <a:extLst>
                    <a:ext uri="{FF2B5EF4-FFF2-40B4-BE49-F238E27FC236}">
                      <a16:creationId xmlns:a16="http://schemas.microsoft.com/office/drawing/2014/main" id="{C17365C5-CED4-4416-BB25-1744069EC906}"/>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6" name="Group 865">
                <a:extLst>
                  <a:ext uri="{FF2B5EF4-FFF2-40B4-BE49-F238E27FC236}">
                    <a16:creationId xmlns:a16="http://schemas.microsoft.com/office/drawing/2014/main" id="{A258D096-EEC9-45FD-9C72-43BCF49D80B5}"/>
                  </a:ext>
                </a:extLst>
              </p:cNvPr>
              <p:cNvGrpSpPr/>
              <p:nvPr/>
            </p:nvGrpSpPr>
            <p:grpSpPr>
              <a:xfrm>
                <a:off x="7967094" y="4010660"/>
                <a:ext cx="680336" cy="277733"/>
                <a:chOff x="7967094" y="4010660"/>
                <a:chExt cx="680336" cy="277733"/>
              </a:xfrm>
            </p:grpSpPr>
            <p:cxnSp>
              <p:nvCxnSpPr>
                <p:cNvPr id="867" name="Straight Arrow Connector 866">
                  <a:extLst>
                    <a:ext uri="{FF2B5EF4-FFF2-40B4-BE49-F238E27FC236}">
                      <a16:creationId xmlns:a16="http://schemas.microsoft.com/office/drawing/2014/main" id="{33F71F78-132B-42AD-B051-E280BC3F7C6A}"/>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68" name="Straight Arrow Connector 867">
                  <a:extLst>
                    <a:ext uri="{FF2B5EF4-FFF2-40B4-BE49-F238E27FC236}">
                      <a16:creationId xmlns:a16="http://schemas.microsoft.com/office/drawing/2014/main" id="{E57928C9-7352-4D38-A9CB-499763199838}"/>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69" name="Straight Arrow Connector 868">
                  <a:extLst>
                    <a:ext uri="{FF2B5EF4-FFF2-40B4-BE49-F238E27FC236}">
                      <a16:creationId xmlns:a16="http://schemas.microsoft.com/office/drawing/2014/main" id="{CA233E85-1C6D-40B7-9CEC-0E3045C77945}"/>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870" name="Straight Arrow Connector 869">
                  <a:extLst>
                    <a:ext uri="{FF2B5EF4-FFF2-40B4-BE49-F238E27FC236}">
                      <a16:creationId xmlns:a16="http://schemas.microsoft.com/office/drawing/2014/main" id="{B95651CA-8A62-4C39-A75C-C92E91EB08F7}"/>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88" name="Group 887">
              <a:extLst>
                <a:ext uri="{FF2B5EF4-FFF2-40B4-BE49-F238E27FC236}">
                  <a16:creationId xmlns:a16="http://schemas.microsoft.com/office/drawing/2014/main" id="{DEB8B00D-4AC9-49B9-A442-3D233777B339}"/>
                </a:ext>
              </a:extLst>
            </p:cNvPr>
            <p:cNvGrpSpPr/>
            <p:nvPr/>
          </p:nvGrpSpPr>
          <p:grpSpPr>
            <a:xfrm>
              <a:off x="3516204" y="-3157854"/>
              <a:ext cx="2370881" cy="1611233"/>
              <a:chOff x="6640404" y="2648585"/>
              <a:chExt cx="2370881" cy="1611233"/>
            </a:xfrm>
          </p:grpSpPr>
          <p:grpSp>
            <p:nvGrpSpPr>
              <p:cNvPr id="889" name="Group 888">
                <a:extLst>
                  <a:ext uri="{FF2B5EF4-FFF2-40B4-BE49-F238E27FC236}">
                    <a16:creationId xmlns:a16="http://schemas.microsoft.com/office/drawing/2014/main" id="{AD7FFA39-DE8B-41E8-9ABD-4F71CFB6BB12}"/>
                  </a:ext>
                </a:extLst>
              </p:cNvPr>
              <p:cNvGrpSpPr/>
              <p:nvPr/>
            </p:nvGrpSpPr>
            <p:grpSpPr>
              <a:xfrm>
                <a:off x="7345429" y="2703830"/>
                <a:ext cx="524126" cy="464424"/>
                <a:chOff x="7345429" y="2703830"/>
                <a:chExt cx="524126" cy="464424"/>
              </a:xfrm>
            </p:grpSpPr>
            <p:cxnSp>
              <p:nvCxnSpPr>
                <p:cNvPr id="910" name="Straight Arrow Connector 909">
                  <a:extLst>
                    <a:ext uri="{FF2B5EF4-FFF2-40B4-BE49-F238E27FC236}">
                      <a16:creationId xmlns:a16="http://schemas.microsoft.com/office/drawing/2014/main" id="{FF6065CB-F464-4801-A184-6C4CEF34CC43}"/>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11" name="Straight Arrow Connector 910">
                  <a:extLst>
                    <a:ext uri="{FF2B5EF4-FFF2-40B4-BE49-F238E27FC236}">
                      <a16:creationId xmlns:a16="http://schemas.microsoft.com/office/drawing/2014/main" id="{D36ED864-34C8-477E-9B70-57FCF85BBBE7}"/>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12" name="Straight Arrow Connector 911">
                  <a:extLst>
                    <a:ext uri="{FF2B5EF4-FFF2-40B4-BE49-F238E27FC236}">
                      <a16:creationId xmlns:a16="http://schemas.microsoft.com/office/drawing/2014/main" id="{7A93C634-494E-4ED1-BCEF-E91E3DD2B464}"/>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13" name="Straight Arrow Connector 912">
                  <a:extLst>
                    <a:ext uri="{FF2B5EF4-FFF2-40B4-BE49-F238E27FC236}">
                      <a16:creationId xmlns:a16="http://schemas.microsoft.com/office/drawing/2014/main" id="{BBB8350F-BC1B-4EF8-AA49-2834492FE016}"/>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0" name="Group 889">
                <a:extLst>
                  <a:ext uri="{FF2B5EF4-FFF2-40B4-BE49-F238E27FC236}">
                    <a16:creationId xmlns:a16="http://schemas.microsoft.com/office/drawing/2014/main" id="{81C9DED4-80AC-40D8-A25D-FAB0A829C082}"/>
                  </a:ext>
                </a:extLst>
              </p:cNvPr>
              <p:cNvGrpSpPr/>
              <p:nvPr/>
            </p:nvGrpSpPr>
            <p:grpSpPr>
              <a:xfrm>
                <a:off x="6640404" y="2648585"/>
                <a:ext cx="555800" cy="458707"/>
                <a:chOff x="6640404" y="2648585"/>
                <a:chExt cx="555800" cy="458707"/>
              </a:xfrm>
            </p:grpSpPr>
            <p:cxnSp>
              <p:nvCxnSpPr>
                <p:cNvPr id="906" name="Straight Arrow Connector 905">
                  <a:extLst>
                    <a:ext uri="{FF2B5EF4-FFF2-40B4-BE49-F238E27FC236}">
                      <a16:creationId xmlns:a16="http://schemas.microsoft.com/office/drawing/2014/main" id="{E8590E00-C0D2-40CC-A899-1C759DE7507E}"/>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7" name="Straight Arrow Connector 906">
                  <a:extLst>
                    <a:ext uri="{FF2B5EF4-FFF2-40B4-BE49-F238E27FC236}">
                      <a16:creationId xmlns:a16="http://schemas.microsoft.com/office/drawing/2014/main" id="{EB712EC8-6E46-4D5E-A3A4-D0144F6C0A03}"/>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8" name="Straight Arrow Connector 907">
                  <a:extLst>
                    <a:ext uri="{FF2B5EF4-FFF2-40B4-BE49-F238E27FC236}">
                      <a16:creationId xmlns:a16="http://schemas.microsoft.com/office/drawing/2014/main" id="{B3174DFE-8C86-4565-974E-9268DD392E18}"/>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9" name="Straight Arrow Connector 908">
                  <a:extLst>
                    <a:ext uri="{FF2B5EF4-FFF2-40B4-BE49-F238E27FC236}">
                      <a16:creationId xmlns:a16="http://schemas.microsoft.com/office/drawing/2014/main" id="{9AEE5D43-82B5-490A-BF71-846E5BB2E218}"/>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1" name="Group 890">
                <a:extLst>
                  <a:ext uri="{FF2B5EF4-FFF2-40B4-BE49-F238E27FC236}">
                    <a16:creationId xmlns:a16="http://schemas.microsoft.com/office/drawing/2014/main" id="{5775DC6B-32A6-4A1A-8AE6-A136B53B2C3D}"/>
                  </a:ext>
                </a:extLst>
              </p:cNvPr>
              <p:cNvGrpSpPr/>
              <p:nvPr/>
            </p:nvGrpSpPr>
            <p:grpSpPr>
              <a:xfrm>
                <a:off x="7801359" y="3046730"/>
                <a:ext cx="604136" cy="414894"/>
                <a:chOff x="7801359" y="3046730"/>
                <a:chExt cx="604136" cy="414894"/>
              </a:xfrm>
            </p:grpSpPr>
            <p:cxnSp>
              <p:nvCxnSpPr>
                <p:cNvPr id="902" name="Straight Arrow Connector 901">
                  <a:extLst>
                    <a:ext uri="{FF2B5EF4-FFF2-40B4-BE49-F238E27FC236}">
                      <a16:creationId xmlns:a16="http://schemas.microsoft.com/office/drawing/2014/main" id="{5BA34DE0-6DC1-403C-847F-4D9580889E82}"/>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3" name="Straight Arrow Connector 902">
                  <a:extLst>
                    <a:ext uri="{FF2B5EF4-FFF2-40B4-BE49-F238E27FC236}">
                      <a16:creationId xmlns:a16="http://schemas.microsoft.com/office/drawing/2014/main" id="{B8BA75E2-3B56-450F-AED7-116798A19F3A}"/>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4" name="Straight Arrow Connector 903">
                  <a:extLst>
                    <a:ext uri="{FF2B5EF4-FFF2-40B4-BE49-F238E27FC236}">
                      <a16:creationId xmlns:a16="http://schemas.microsoft.com/office/drawing/2014/main" id="{021A2274-7A2C-4277-AB47-DD95A6125CE0}"/>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5" name="Straight Arrow Connector 904">
                  <a:extLst>
                    <a:ext uri="{FF2B5EF4-FFF2-40B4-BE49-F238E27FC236}">
                      <a16:creationId xmlns:a16="http://schemas.microsoft.com/office/drawing/2014/main" id="{6C3A578A-F294-4C24-BD3B-761EA08931CA}"/>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2" name="Group 891">
                <a:extLst>
                  <a:ext uri="{FF2B5EF4-FFF2-40B4-BE49-F238E27FC236}">
                    <a16:creationId xmlns:a16="http://schemas.microsoft.com/office/drawing/2014/main" id="{1319ED64-A7C4-49A7-B669-14618FE2B724}"/>
                  </a:ext>
                </a:extLst>
              </p:cNvPr>
              <p:cNvGrpSpPr/>
              <p:nvPr/>
            </p:nvGrpSpPr>
            <p:grpSpPr>
              <a:xfrm>
                <a:off x="8138544" y="3557270"/>
                <a:ext cx="661286" cy="342504"/>
                <a:chOff x="8138544" y="3557270"/>
                <a:chExt cx="661286" cy="342504"/>
              </a:xfrm>
            </p:grpSpPr>
            <p:cxnSp>
              <p:nvCxnSpPr>
                <p:cNvPr id="898" name="Straight Arrow Connector 897">
                  <a:extLst>
                    <a:ext uri="{FF2B5EF4-FFF2-40B4-BE49-F238E27FC236}">
                      <a16:creationId xmlns:a16="http://schemas.microsoft.com/office/drawing/2014/main" id="{F52B3577-338A-4025-A5EA-C90C115659DE}"/>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9" name="Straight Arrow Connector 898">
                  <a:extLst>
                    <a:ext uri="{FF2B5EF4-FFF2-40B4-BE49-F238E27FC236}">
                      <a16:creationId xmlns:a16="http://schemas.microsoft.com/office/drawing/2014/main" id="{CE61FC29-2B83-4F23-90E5-1FB01B33DCD2}"/>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0" name="Straight Arrow Connector 899">
                  <a:extLst>
                    <a:ext uri="{FF2B5EF4-FFF2-40B4-BE49-F238E27FC236}">
                      <a16:creationId xmlns:a16="http://schemas.microsoft.com/office/drawing/2014/main" id="{7EFD203F-4E4F-4C6E-8F6F-D7B3A035FBB4}"/>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901" name="Straight Arrow Connector 900">
                  <a:extLst>
                    <a:ext uri="{FF2B5EF4-FFF2-40B4-BE49-F238E27FC236}">
                      <a16:creationId xmlns:a16="http://schemas.microsoft.com/office/drawing/2014/main" id="{F980F43C-CEA7-46EE-B232-1B65382124F6}"/>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3" name="Group 892">
                <a:extLst>
                  <a:ext uri="{FF2B5EF4-FFF2-40B4-BE49-F238E27FC236}">
                    <a16:creationId xmlns:a16="http://schemas.microsoft.com/office/drawing/2014/main" id="{EC0E3E72-C49D-4B5C-A1DC-DFB2ADCC1764}"/>
                  </a:ext>
                </a:extLst>
              </p:cNvPr>
              <p:cNvGrpSpPr/>
              <p:nvPr/>
            </p:nvGrpSpPr>
            <p:grpSpPr>
              <a:xfrm>
                <a:off x="8330949" y="3982085"/>
                <a:ext cx="680336" cy="277733"/>
                <a:chOff x="8330949" y="3982085"/>
                <a:chExt cx="680336" cy="277733"/>
              </a:xfrm>
            </p:grpSpPr>
            <p:cxnSp>
              <p:nvCxnSpPr>
                <p:cNvPr id="894" name="Straight Arrow Connector 893">
                  <a:extLst>
                    <a:ext uri="{FF2B5EF4-FFF2-40B4-BE49-F238E27FC236}">
                      <a16:creationId xmlns:a16="http://schemas.microsoft.com/office/drawing/2014/main" id="{44BAAAC8-44C7-4E6E-BCB4-FC688AA53405}"/>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5" name="Straight Arrow Connector 894">
                  <a:extLst>
                    <a:ext uri="{FF2B5EF4-FFF2-40B4-BE49-F238E27FC236}">
                      <a16:creationId xmlns:a16="http://schemas.microsoft.com/office/drawing/2014/main" id="{EC784E39-7F10-4001-92BC-15FB404863FC}"/>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6" name="Straight Arrow Connector 895">
                  <a:extLst>
                    <a:ext uri="{FF2B5EF4-FFF2-40B4-BE49-F238E27FC236}">
                      <a16:creationId xmlns:a16="http://schemas.microsoft.com/office/drawing/2014/main" id="{E7A7D56E-23F2-4CB7-B4B4-B36E62A233B9}"/>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897" name="Straight Arrow Connector 896">
                  <a:extLst>
                    <a:ext uri="{FF2B5EF4-FFF2-40B4-BE49-F238E27FC236}">
                      <a16:creationId xmlns:a16="http://schemas.microsoft.com/office/drawing/2014/main" id="{FE586617-B3E4-4A4D-ADAE-79BBA32866F5}"/>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9" name="Group 8">
            <a:extLst>
              <a:ext uri="{FF2B5EF4-FFF2-40B4-BE49-F238E27FC236}">
                <a16:creationId xmlns:a16="http://schemas.microsoft.com/office/drawing/2014/main" id="{E69BF223-411B-4976-96D2-B932779E5CB8}"/>
              </a:ext>
            </a:extLst>
          </p:cNvPr>
          <p:cNvGrpSpPr/>
          <p:nvPr/>
        </p:nvGrpSpPr>
        <p:grpSpPr>
          <a:xfrm>
            <a:off x="5375564" y="4287520"/>
            <a:ext cx="2144211" cy="1117612"/>
            <a:chOff x="5375564" y="4287520"/>
            <a:chExt cx="2144211" cy="1117612"/>
          </a:xfrm>
        </p:grpSpPr>
        <p:sp>
          <p:nvSpPr>
            <p:cNvPr id="739" name="TextBox 738">
              <a:extLst>
                <a:ext uri="{FF2B5EF4-FFF2-40B4-BE49-F238E27FC236}">
                  <a16:creationId xmlns:a16="http://schemas.microsoft.com/office/drawing/2014/main" id="{CEC940F8-5E98-4D33-9D9C-0FA438A292B8}"/>
                </a:ext>
              </a:extLst>
            </p:cNvPr>
            <p:cNvSpPr txBox="1"/>
            <p:nvPr/>
          </p:nvSpPr>
          <p:spPr>
            <a:xfrm>
              <a:off x="5375564" y="4758801"/>
              <a:ext cx="2144211" cy="646331"/>
            </a:xfrm>
            <a:prstGeom prst="rect">
              <a:avLst/>
            </a:prstGeom>
            <a:noFill/>
          </p:spPr>
          <p:txBody>
            <a:bodyPr wrap="square" rtlCol="0">
              <a:spAutoFit/>
            </a:bodyPr>
            <a:lstStyle/>
            <a:p>
              <a:pPr algn="ctr"/>
              <a:r>
                <a:rPr lang="en-US" dirty="0" err="1">
                  <a:solidFill>
                    <a:schemeClr val="bg1"/>
                  </a:solidFill>
                </a:rPr>
                <a:t>Isosurface</a:t>
              </a:r>
              <a:r>
                <a:rPr lang="en-US" dirty="0">
                  <a:solidFill>
                    <a:schemeClr val="bg1"/>
                  </a:solidFill>
                </a:rPr>
                <a:t>: Surface of constant value</a:t>
              </a:r>
            </a:p>
          </p:txBody>
        </p:sp>
        <p:cxnSp>
          <p:nvCxnSpPr>
            <p:cNvPr id="34" name="Straight Arrow Connector 33">
              <a:extLst>
                <a:ext uri="{FF2B5EF4-FFF2-40B4-BE49-F238E27FC236}">
                  <a16:creationId xmlns:a16="http://schemas.microsoft.com/office/drawing/2014/main" id="{2111EFAE-0089-49A6-A023-F890D15C7F6C}"/>
                </a:ext>
              </a:extLst>
            </p:cNvPr>
            <p:cNvCxnSpPr>
              <a:cxnSpLocks/>
            </p:cNvCxnSpPr>
            <p:nvPr/>
          </p:nvCxnSpPr>
          <p:spPr>
            <a:xfrm flipH="1" flipV="1">
              <a:off x="6324956" y="4297680"/>
              <a:ext cx="403860" cy="46228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43C674B-52B6-4B64-8D4E-149532269357}"/>
                </a:ext>
              </a:extLst>
            </p:cNvPr>
            <p:cNvCxnSpPr>
              <a:cxnSpLocks/>
            </p:cNvCxnSpPr>
            <p:nvPr/>
          </p:nvCxnSpPr>
          <p:spPr>
            <a:xfrm flipH="1" flipV="1">
              <a:off x="6556096" y="4287520"/>
              <a:ext cx="167640" cy="47752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1B7D3F17-48A7-4F6C-B8C9-29F42792341E}"/>
              </a:ext>
            </a:extLst>
          </p:cNvPr>
          <p:cNvGrpSpPr/>
          <p:nvPr/>
        </p:nvGrpSpPr>
        <p:grpSpPr>
          <a:xfrm>
            <a:off x="5610962" y="2458168"/>
            <a:ext cx="1523186" cy="1941474"/>
            <a:chOff x="6137758" y="2300688"/>
            <a:chExt cx="1523186" cy="1941474"/>
          </a:xfrm>
        </p:grpSpPr>
        <p:sp>
          <p:nvSpPr>
            <p:cNvPr id="724" name="Freeform: Shape 723">
              <a:extLst>
                <a:ext uri="{FF2B5EF4-FFF2-40B4-BE49-F238E27FC236}">
                  <a16:creationId xmlns:a16="http://schemas.microsoft.com/office/drawing/2014/main" id="{3FBE7474-AC81-4464-98C7-ECE27D74B113}"/>
                </a:ext>
              </a:extLst>
            </p:cNvPr>
            <p:cNvSpPr/>
            <p:nvPr/>
          </p:nvSpPr>
          <p:spPr>
            <a:xfrm rot="19860000" flipH="1">
              <a:off x="6137758" y="2413117"/>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no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725" name="Straight Connector 724">
              <a:extLst>
                <a:ext uri="{FF2B5EF4-FFF2-40B4-BE49-F238E27FC236}">
                  <a16:creationId xmlns:a16="http://schemas.microsoft.com/office/drawing/2014/main" id="{9F8B8105-E501-4D68-AE2F-7F13C4303016}"/>
                </a:ext>
              </a:extLst>
            </p:cNvPr>
            <p:cNvCxnSpPr>
              <a:cxnSpLocks/>
            </p:cNvCxnSpPr>
            <p:nvPr/>
          </p:nvCxnSpPr>
          <p:spPr>
            <a:xfrm flipV="1">
              <a:off x="6390386" y="2300688"/>
              <a:ext cx="436777" cy="239722"/>
            </a:xfrm>
            <a:prstGeom prst="line">
              <a:avLst/>
            </a:prstGeom>
            <a:ln w="76200" cap="rnd">
              <a:solidFill>
                <a:srgbClr val="1C1C1C"/>
              </a:solidFill>
              <a:headEnd type="none"/>
              <a:tailEnd type="none" w="lg" len="lg"/>
            </a:ln>
          </p:spPr>
          <p:style>
            <a:lnRef idx="1">
              <a:schemeClr val="accent1"/>
            </a:lnRef>
            <a:fillRef idx="0">
              <a:schemeClr val="accent1"/>
            </a:fillRef>
            <a:effectRef idx="0">
              <a:schemeClr val="accent1"/>
            </a:effectRef>
            <a:fontRef idx="minor">
              <a:schemeClr val="tx1"/>
            </a:fontRef>
          </p:style>
        </p:cxnSp>
      </p:grpSp>
      <p:grpSp>
        <p:nvGrpSpPr>
          <p:cNvPr id="722" name="Group 721">
            <a:extLst>
              <a:ext uri="{FF2B5EF4-FFF2-40B4-BE49-F238E27FC236}">
                <a16:creationId xmlns:a16="http://schemas.microsoft.com/office/drawing/2014/main" id="{884D39D3-8EAB-4167-8F4A-CB01FEF61EF4}"/>
              </a:ext>
            </a:extLst>
          </p:cNvPr>
          <p:cNvGrpSpPr/>
          <p:nvPr/>
        </p:nvGrpSpPr>
        <p:grpSpPr>
          <a:xfrm>
            <a:off x="11953933" y="1578386"/>
            <a:ext cx="968722" cy="833120"/>
            <a:chOff x="8238338" y="1302004"/>
            <a:chExt cx="3214925" cy="2764896"/>
          </a:xfrm>
          <a:solidFill>
            <a:srgbClr val="1C1C1C">
              <a:alpha val="50196"/>
            </a:srgbClr>
          </a:solidFill>
        </p:grpSpPr>
        <p:grpSp>
          <p:nvGrpSpPr>
            <p:cNvPr id="726" name="Group 725">
              <a:extLst>
                <a:ext uri="{FF2B5EF4-FFF2-40B4-BE49-F238E27FC236}">
                  <a16:creationId xmlns:a16="http://schemas.microsoft.com/office/drawing/2014/main" id="{B5F57A42-4942-4347-AE85-99C0B1CAECA5}"/>
                </a:ext>
              </a:extLst>
            </p:cNvPr>
            <p:cNvGrpSpPr/>
            <p:nvPr/>
          </p:nvGrpSpPr>
          <p:grpSpPr>
            <a:xfrm>
              <a:off x="8238338" y="1925945"/>
              <a:ext cx="2087066" cy="2140955"/>
              <a:chOff x="8576158" y="1953885"/>
              <a:chExt cx="2087066" cy="2140955"/>
            </a:xfrm>
            <a:grpFill/>
          </p:grpSpPr>
          <p:sp>
            <p:nvSpPr>
              <p:cNvPr id="730" name="Freeform: Shape 729">
                <a:extLst>
                  <a:ext uri="{FF2B5EF4-FFF2-40B4-BE49-F238E27FC236}">
                    <a16:creationId xmlns:a16="http://schemas.microsoft.com/office/drawing/2014/main" id="{7C30DC54-2B79-4B41-8985-C49726EC7222}"/>
                  </a:ext>
                </a:extLst>
              </p:cNvPr>
              <p:cNvSpPr/>
              <p:nvPr/>
            </p:nvSpPr>
            <p:spPr>
              <a:xfrm rot="19860000" flipH="1">
                <a:off x="8576158" y="2265795"/>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732" name="Freeform: Shape 731">
                <a:extLst>
                  <a:ext uri="{FF2B5EF4-FFF2-40B4-BE49-F238E27FC236}">
                    <a16:creationId xmlns:a16="http://schemas.microsoft.com/office/drawing/2014/main" id="{F624E7E1-B089-411D-8092-A15F0F6E4747}"/>
                  </a:ext>
                </a:extLst>
              </p:cNvPr>
              <p:cNvSpPr/>
              <p:nvPr/>
            </p:nvSpPr>
            <p:spPr>
              <a:xfrm rot="19860000" flipH="1">
                <a:off x="9140038" y="1953885"/>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grpSp>
          <p:nvGrpSpPr>
            <p:cNvPr id="727" name="Group 726">
              <a:extLst>
                <a:ext uri="{FF2B5EF4-FFF2-40B4-BE49-F238E27FC236}">
                  <a16:creationId xmlns:a16="http://schemas.microsoft.com/office/drawing/2014/main" id="{9FFC6B24-8EF4-44A7-8989-819BB5E40220}"/>
                </a:ext>
              </a:extLst>
            </p:cNvPr>
            <p:cNvGrpSpPr/>
            <p:nvPr/>
          </p:nvGrpSpPr>
          <p:grpSpPr>
            <a:xfrm>
              <a:off x="9366197" y="1302004"/>
              <a:ext cx="2087066" cy="2140955"/>
              <a:chOff x="9703919" y="1330313"/>
              <a:chExt cx="2087066" cy="2140955"/>
            </a:xfrm>
            <a:grpFill/>
          </p:grpSpPr>
          <p:sp>
            <p:nvSpPr>
              <p:cNvPr id="728" name="Freeform: Shape 727">
                <a:extLst>
                  <a:ext uri="{FF2B5EF4-FFF2-40B4-BE49-F238E27FC236}">
                    <a16:creationId xmlns:a16="http://schemas.microsoft.com/office/drawing/2014/main" id="{83323909-B133-4BCF-AACC-516033CF2E94}"/>
                  </a:ext>
                </a:extLst>
              </p:cNvPr>
              <p:cNvSpPr/>
              <p:nvPr/>
            </p:nvSpPr>
            <p:spPr>
              <a:xfrm rot="19860000" flipH="1">
                <a:off x="9703919" y="1642223"/>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729" name="Freeform: Shape 728">
                <a:extLst>
                  <a:ext uri="{FF2B5EF4-FFF2-40B4-BE49-F238E27FC236}">
                    <a16:creationId xmlns:a16="http://schemas.microsoft.com/office/drawing/2014/main" id="{F1587FDC-6111-4D2C-8BD1-8B825B3EAD4F}"/>
                  </a:ext>
                </a:extLst>
              </p:cNvPr>
              <p:cNvSpPr/>
              <p:nvPr/>
            </p:nvSpPr>
            <p:spPr>
              <a:xfrm rot="19860000" flipH="1">
                <a:off x="10267799" y="1330313"/>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grpSp>
      <p:sp>
        <p:nvSpPr>
          <p:cNvPr id="737" name="TextBox 736">
            <a:extLst>
              <a:ext uri="{FF2B5EF4-FFF2-40B4-BE49-F238E27FC236}">
                <a16:creationId xmlns:a16="http://schemas.microsoft.com/office/drawing/2014/main" id="{905B0A9C-489B-488C-84E3-F4683B5C6255}"/>
              </a:ext>
            </a:extLst>
          </p:cNvPr>
          <p:cNvSpPr txBox="1"/>
          <p:nvPr/>
        </p:nvSpPr>
        <p:spPr>
          <a:xfrm>
            <a:off x="4982731" y="1921450"/>
            <a:ext cx="1991811" cy="646331"/>
          </a:xfrm>
          <a:prstGeom prst="rect">
            <a:avLst/>
          </a:prstGeom>
          <a:noFill/>
        </p:spPr>
        <p:txBody>
          <a:bodyPr wrap="square" rtlCol="0">
            <a:spAutoFit/>
          </a:bodyPr>
          <a:lstStyle/>
          <a:p>
            <a:pPr algn="ctr"/>
            <a:r>
              <a:rPr lang="en-US" dirty="0">
                <a:solidFill>
                  <a:schemeClr val="bg1"/>
                </a:solidFill>
              </a:rPr>
              <a:t>Relative Signed Distance Function</a:t>
            </a:r>
          </a:p>
        </p:txBody>
      </p:sp>
      <p:sp>
        <p:nvSpPr>
          <p:cNvPr id="723" name="Freeform: Shape 722">
            <a:extLst>
              <a:ext uri="{FF2B5EF4-FFF2-40B4-BE49-F238E27FC236}">
                <a16:creationId xmlns:a16="http://schemas.microsoft.com/office/drawing/2014/main" id="{08A54FE0-B162-45EC-B38A-6B1EE32B6953}"/>
              </a:ext>
            </a:extLst>
          </p:cNvPr>
          <p:cNvSpPr/>
          <p:nvPr/>
        </p:nvSpPr>
        <p:spPr>
          <a:xfrm rot="19860000" flipH="1">
            <a:off x="5643745" y="3429644"/>
            <a:ext cx="991560" cy="8835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000000">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sp>
        <p:nvSpPr>
          <p:cNvPr id="733" name="!!B2">
            <a:extLst>
              <a:ext uri="{FF2B5EF4-FFF2-40B4-BE49-F238E27FC236}">
                <a16:creationId xmlns:a16="http://schemas.microsoft.com/office/drawing/2014/main" id="{F427C147-E864-4972-94D2-A9AD76EABBC6}"/>
              </a:ext>
            </a:extLst>
          </p:cNvPr>
          <p:cNvSpPr/>
          <p:nvPr/>
        </p:nvSpPr>
        <p:spPr>
          <a:xfrm rot="19860000" flipH="1">
            <a:off x="5630734" y="3040103"/>
            <a:ext cx="1245374" cy="1314618"/>
          </a:xfrm>
          <a:custGeom>
            <a:avLst/>
            <a:gdLst>
              <a:gd name="connsiteX0" fmla="*/ 336479 w 1245374"/>
              <a:gd name="connsiteY0" fmla="*/ 160268 h 1314618"/>
              <a:gd name="connsiteX1" fmla="*/ 287835 w 1245374"/>
              <a:gd name="connsiteY1" fmla="*/ 205063 h 1314618"/>
              <a:gd name="connsiteX2" fmla="*/ 60856 w 1245374"/>
              <a:gd name="connsiteY2" fmla="*/ 599037 h 1314618"/>
              <a:gd name="connsiteX3" fmla="*/ 6596 w 1245374"/>
              <a:gd name="connsiteY3" fmla="*/ 860463 h 1314618"/>
              <a:gd name="connsiteX4" fmla="*/ 5299 w 1245374"/>
              <a:gd name="connsiteY4" fmla="*/ 886827 h 1314618"/>
              <a:gd name="connsiteX5" fmla="*/ 409533 w 1245374"/>
              <a:gd name="connsiteY5" fmla="*/ 0 h 1314618"/>
              <a:gd name="connsiteX6" fmla="*/ 409294 w 1245374"/>
              <a:gd name="connsiteY6" fmla="*/ 525 h 1314618"/>
              <a:gd name="connsiteX7" fmla="*/ 631444 w 1245374"/>
              <a:gd name="connsiteY7" fmla="*/ 525 h 1314618"/>
              <a:gd name="connsiteX8" fmla="*/ 626915 w 1245374"/>
              <a:gd name="connsiteY8" fmla="*/ 10463 h 1314618"/>
              <a:gd name="connsiteX9" fmla="*/ 626462 w 1245374"/>
              <a:gd name="connsiteY9" fmla="*/ 6053 h 1314618"/>
              <a:gd name="connsiteX10" fmla="*/ 364285 w 1245374"/>
              <a:gd name="connsiteY10" fmla="*/ 134663 h 1314618"/>
              <a:gd name="connsiteX11" fmla="*/ 336480 w 1245374"/>
              <a:gd name="connsiteY11" fmla="*/ 160267 h 1314618"/>
              <a:gd name="connsiteX12" fmla="*/ 5299 w 1245374"/>
              <a:gd name="connsiteY12" fmla="*/ 886828 h 1314618"/>
              <a:gd name="connsiteX13" fmla="*/ 0 w 1245374"/>
              <a:gd name="connsiteY13" fmla="*/ 994625 h 1314618"/>
              <a:gd name="connsiteX14" fmla="*/ 7176 w 1245374"/>
              <a:gd name="connsiteY14" fmla="*/ 1128492 h 1314618"/>
              <a:gd name="connsiteX15" fmla="*/ 38108 w 1245374"/>
              <a:gd name="connsiteY15" fmla="*/ 1302215 h 1314618"/>
              <a:gd name="connsiteX16" fmla="*/ 32454 w 1245374"/>
              <a:gd name="connsiteY16" fmla="*/ 1314618 h 1314618"/>
              <a:gd name="connsiteX17" fmla="*/ 646145 w 1245374"/>
              <a:gd name="connsiteY17" fmla="*/ 1314618 h 1314618"/>
              <a:gd name="connsiteX18" fmla="*/ 652039 w 1245374"/>
              <a:gd name="connsiteY18" fmla="*/ 1301690 h 1314618"/>
              <a:gd name="connsiteX19" fmla="*/ 621106 w 1245374"/>
              <a:gd name="connsiteY19" fmla="*/ 1127967 h 1314618"/>
              <a:gd name="connsiteX20" fmla="*/ 674786 w 1245374"/>
              <a:gd name="connsiteY20" fmla="*/ 598512 h 1314618"/>
              <a:gd name="connsiteX21" fmla="*/ 1240392 w 1245374"/>
              <a:gd name="connsiteY21" fmla="*/ 5528 h 1314618"/>
              <a:gd name="connsiteX22" fmla="*/ 1240845 w 1245374"/>
              <a:gd name="connsiteY22" fmla="*/ 9938 h 1314618"/>
              <a:gd name="connsiteX23" fmla="*/ 1245374 w 1245374"/>
              <a:gd name="connsiteY23" fmla="*/ 0 h 131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5374" h="1314618">
                <a:moveTo>
                  <a:pt x="336479" y="160268"/>
                </a:moveTo>
                <a:lnTo>
                  <a:pt x="287835" y="205063"/>
                </a:lnTo>
                <a:cubicBezTo>
                  <a:pt x="190352" y="307264"/>
                  <a:pt x="111479" y="441959"/>
                  <a:pt x="60856" y="599037"/>
                </a:cubicBezTo>
                <a:cubicBezTo>
                  <a:pt x="33685" y="683349"/>
                  <a:pt x="15570" y="771356"/>
                  <a:pt x="6596" y="860463"/>
                </a:cubicBezTo>
                <a:lnTo>
                  <a:pt x="5299" y="886827"/>
                </a:lnTo>
                <a:close/>
                <a:moveTo>
                  <a:pt x="409533" y="0"/>
                </a:moveTo>
                <a:lnTo>
                  <a:pt x="409294" y="525"/>
                </a:lnTo>
                <a:lnTo>
                  <a:pt x="631444" y="525"/>
                </a:lnTo>
                <a:lnTo>
                  <a:pt x="626915" y="10463"/>
                </a:lnTo>
                <a:lnTo>
                  <a:pt x="626462" y="6053"/>
                </a:lnTo>
                <a:cubicBezTo>
                  <a:pt x="532671" y="26380"/>
                  <a:pt x="443922" y="70672"/>
                  <a:pt x="364285" y="134663"/>
                </a:cubicBezTo>
                <a:lnTo>
                  <a:pt x="336480" y="160267"/>
                </a:lnTo>
                <a:lnTo>
                  <a:pt x="5299" y="886828"/>
                </a:lnTo>
                <a:lnTo>
                  <a:pt x="0" y="994625"/>
                </a:lnTo>
                <a:cubicBezTo>
                  <a:pt x="92" y="1039404"/>
                  <a:pt x="2481" y="1084135"/>
                  <a:pt x="7176" y="1128492"/>
                </a:cubicBezTo>
                <a:lnTo>
                  <a:pt x="38108" y="1302215"/>
                </a:lnTo>
                <a:lnTo>
                  <a:pt x="32454" y="1314618"/>
                </a:lnTo>
                <a:lnTo>
                  <a:pt x="646145" y="1314618"/>
                </a:lnTo>
                <a:lnTo>
                  <a:pt x="652039" y="1301690"/>
                </a:lnTo>
                <a:lnTo>
                  <a:pt x="621106" y="1127967"/>
                </a:lnTo>
                <a:cubicBezTo>
                  <a:pt x="602328" y="950538"/>
                  <a:pt x="620444" y="767136"/>
                  <a:pt x="674786" y="598512"/>
                </a:cubicBezTo>
                <a:cubicBezTo>
                  <a:pt x="776031" y="284355"/>
                  <a:pt x="990282" y="59733"/>
                  <a:pt x="1240392" y="5528"/>
                </a:cubicBezTo>
                <a:lnTo>
                  <a:pt x="1240845" y="9938"/>
                </a:lnTo>
                <a:lnTo>
                  <a:pt x="1245374" y="0"/>
                </a:lnTo>
                <a:close/>
              </a:path>
            </a:pathLst>
          </a:custGeom>
          <a:solidFill>
            <a:srgbClr val="000000">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sp>
        <p:nvSpPr>
          <p:cNvPr id="738" name="Freeform: Shape 737">
            <a:extLst>
              <a:ext uri="{FF2B5EF4-FFF2-40B4-BE49-F238E27FC236}">
                <a16:creationId xmlns:a16="http://schemas.microsoft.com/office/drawing/2014/main" id="{9E376ECA-ACB0-49B0-BD94-9E3CD80C7402}"/>
              </a:ext>
            </a:extLst>
          </p:cNvPr>
          <p:cNvSpPr/>
          <p:nvPr/>
        </p:nvSpPr>
        <p:spPr>
          <a:xfrm rot="19860000" flipH="1">
            <a:off x="5611978" y="2588377"/>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000000">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sp>
        <p:nvSpPr>
          <p:cNvPr id="741" name="!!B3">
            <a:extLst>
              <a:ext uri="{FF2B5EF4-FFF2-40B4-BE49-F238E27FC236}">
                <a16:creationId xmlns:a16="http://schemas.microsoft.com/office/drawing/2014/main" id="{332A2B29-936E-40BD-ACD5-504E56E05A6B}"/>
              </a:ext>
            </a:extLst>
          </p:cNvPr>
          <p:cNvSpPr/>
          <p:nvPr/>
        </p:nvSpPr>
        <p:spPr>
          <a:xfrm rot="19860000" flipH="1">
            <a:off x="8142793" y="3017242"/>
            <a:ext cx="1245374" cy="1314618"/>
          </a:xfrm>
          <a:custGeom>
            <a:avLst/>
            <a:gdLst>
              <a:gd name="connsiteX0" fmla="*/ 336479 w 1245374"/>
              <a:gd name="connsiteY0" fmla="*/ 160268 h 1314618"/>
              <a:gd name="connsiteX1" fmla="*/ 287835 w 1245374"/>
              <a:gd name="connsiteY1" fmla="*/ 205063 h 1314618"/>
              <a:gd name="connsiteX2" fmla="*/ 60856 w 1245374"/>
              <a:gd name="connsiteY2" fmla="*/ 599037 h 1314618"/>
              <a:gd name="connsiteX3" fmla="*/ 6596 w 1245374"/>
              <a:gd name="connsiteY3" fmla="*/ 860463 h 1314618"/>
              <a:gd name="connsiteX4" fmla="*/ 5299 w 1245374"/>
              <a:gd name="connsiteY4" fmla="*/ 886827 h 1314618"/>
              <a:gd name="connsiteX5" fmla="*/ 409533 w 1245374"/>
              <a:gd name="connsiteY5" fmla="*/ 0 h 1314618"/>
              <a:gd name="connsiteX6" fmla="*/ 409294 w 1245374"/>
              <a:gd name="connsiteY6" fmla="*/ 525 h 1314618"/>
              <a:gd name="connsiteX7" fmla="*/ 631444 w 1245374"/>
              <a:gd name="connsiteY7" fmla="*/ 525 h 1314618"/>
              <a:gd name="connsiteX8" fmla="*/ 626915 w 1245374"/>
              <a:gd name="connsiteY8" fmla="*/ 10463 h 1314618"/>
              <a:gd name="connsiteX9" fmla="*/ 626462 w 1245374"/>
              <a:gd name="connsiteY9" fmla="*/ 6053 h 1314618"/>
              <a:gd name="connsiteX10" fmla="*/ 364285 w 1245374"/>
              <a:gd name="connsiteY10" fmla="*/ 134663 h 1314618"/>
              <a:gd name="connsiteX11" fmla="*/ 336480 w 1245374"/>
              <a:gd name="connsiteY11" fmla="*/ 160267 h 1314618"/>
              <a:gd name="connsiteX12" fmla="*/ 5299 w 1245374"/>
              <a:gd name="connsiteY12" fmla="*/ 886828 h 1314618"/>
              <a:gd name="connsiteX13" fmla="*/ 0 w 1245374"/>
              <a:gd name="connsiteY13" fmla="*/ 994625 h 1314618"/>
              <a:gd name="connsiteX14" fmla="*/ 7176 w 1245374"/>
              <a:gd name="connsiteY14" fmla="*/ 1128492 h 1314618"/>
              <a:gd name="connsiteX15" fmla="*/ 38108 w 1245374"/>
              <a:gd name="connsiteY15" fmla="*/ 1302215 h 1314618"/>
              <a:gd name="connsiteX16" fmla="*/ 32454 w 1245374"/>
              <a:gd name="connsiteY16" fmla="*/ 1314618 h 1314618"/>
              <a:gd name="connsiteX17" fmla="*/ 646145 w 1245374"/>
              <a:gd name="connsiteY17" fmla="*/ 1314618 h 1314618"/>
              <a:gd name="connsiteX18" fmla="*/ 652039 w 1245374"/>
              <a:gd name="connsiteY18" fmla="*/ 1301690 h 1314618"/>
              <a:gd name="connsiteX19" fmla="*/ 621106 w 1245374"/>
              <a:gd name="connsiteY19" fmla="*/ 1127967 h 1314618"/>
              <a:gd name="connsiteX20" fmla="*/ 674786 w 1245374"/>
              <a:gd name="connsiteY20" fmla="*/ 598512 h 1314618"/>
              <a:gd name="connsiteX21" fmla="*/ 1240392 w 1245374"/>
              <a:gd name="connsiteY21" fmla="*/ 5528 h 1314618"/>
              <a:gd name="connsiteX22" fmla="*/ 1240845 w 1245374"/>
              <a:gd name="connsiteY22" fmla="*/ 9938 h 1314618"/>
              <a:gd name="connsiteX23" fmla="*/ 1245374 w 1245374"/>
              <a:gd name="connsiteY23" fmla="*/ 0 h 131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5374" h="1314618">
                <a:moveTo>
                  <a:pt x="336479" y="160268"/>
                </a:moveTo>
                <a:lnTo>
                  <a:pt x="287835" y="205063"/>
                </a:lnTo>
                <a:cubicBezTo>
                  <a:pt x="190352" y="307264"/>
                  <a:pt x="111479" y="441959"/>
                  <a:pt x="60856" y="599037"/>
                </a:cubicBezTo>
                <a:cubicBezTo>
                  <a:pt x="33685" y="683349"/>
                  <a:pt x="15570" y="771356"/>
                  <a:pt x="6596" y="860463"/>
                </a:cubicBezTo>
                <a:lnTo>
                  <a:pt x="5299" y="886827"/>
                </a:lnTo>
                <a:close/>
                <a:moveTo>
                  <a:pt x="409533" y="0"/>
                </a:moveTo>
                <a:lnTo>
                  <a:pt x="409294" y="525"/>
                </a:lnTo>
                <a:lnTo>
                  <a:pt x="631444" y="525"/>
                </a:lnTo>
                <a:lnTo>
                  <a:pt x="626915" y="10463"/>
                </a:lnTo>
                <a:lnTo>
                  <a:pt x="626462" y="6053"/>
                </a:lnTo>
                <a:cubicBezTo>
                  <a:pt x="532671" y="26380"/>
                  <a:pt x="443922" y="70672"/>
                  <a:pt x="364285" y="134663"/>
                </a:cubicBezTo>
                <a:lnTo>
                  <a:pt x="336480" y="160267"/>
                </a:lnTo>
                <a:lnTo>
                  <a:pt x="5299" y="886828"/>
                </a:lnTo>
                <a:lnTo>
                  <a:pt x="0" y="994625"/>
                </a:lnTo>
                <a:cubicBezTo>
                  <a:pt x="92" y="1039404"/>
                  <a:pt x="2481" y="1084135"/>
                  <a:pt x="7176" y="1128492"/>
                </a:cubicBezTo>
                <a:lnTo>
                  <a:pt x="38108" y="1302215"/>
                </a:lnTo>
                <a:lnTo>
                  <a:pt x="32454" y="1314618"/>
                </a:lnTo>
                <a:lnTo>
                  <a:pt x="646145" y="1314618"/>
                </a:lnTo>
                <a:lnTo>
                  <a:pt x="652039" y="1301690"/>
                </a:lnTo>
                <a:lnTo>
                  <a:pt x="621106" y="1127967"/>
                </a:lnTo>
                <a:cubicBezTo>
                  <a:pt x="602328" y="950538"/>
                  <a:pt x="620444" y="767136"/>
                  <a:pt x="674786" y="598512"/>
                </a:cubicBezTo>
                <a:cubicBezTo>
                  <a:pt x="776031" y="284355"/>
                  <a:pt x="990282" y="59733"/>
                  <a:pt x="1240392" y="5528"/>
                </a:cubicBezTo>
                <a:lnTo>
                  <a:pt x="1240845" y="9938"/>
                </a:lnTo>
                <a:lnTo>
                  <a:pt x="1245374" y="0"/>
                </a:lnTo>
                <a:close/>
              </a:path>
            </a:pathLst>
          </a:custGeom>
          <a:solidFill>
            <a:srgbClr val="FFFFFF"/>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742" name="Group 741">
            <a:extLst>
              <a:ext uri="{FF2B5EF4-FFF2-40B4-BE49-F238E27FC236}">
                <a16:creationId xmlns:a16="http://schemas.microsoft.com/office/drawing/2014/main" id="{8A8575B0-3F18-4EF6-84B6-25760858ECE0}"/>
              </a:ext>
            </a:extLst>
          </p:cNvPr>
          <p:cNvGrpSpPr/>
          <p:nvPr/>
        </p:nvGrpSpPr>
        <p:grpSpPr>
          <a:xfrm>
            <a:off x="7813964" y="4312920"/>
            <a:ext cx="2144211" cy="1084592"/>
            <a:chOff x="5375564" y="4320540"/>
            <a:chExt cx="2144211" cy="1084592"/>
          </a:xfrm>
        </p:grpSpPr>
        <p:sp>
          <p:nvSpPr>
            <p:cNvPr id="743" name="TextBox 742">
              <a:extLst>
                <a:ext uri="{FF2B5EF4-FFF2-40B4-BE49-F238E27FC236}">
                  <a16:creationId xmlns:a16="http://schemas.microsoft.com/office/drawing/2014/main" id="{BD184EC8-D0F4-4B31-A179-0BD3EA16999C}"/>
                </a:ext>
              </a:extLst>
            </p:cNvPr>
            <p:cNvSpPr txBox="1"/>
            <p:nvPr/>
          </p:nvSpPr>
          <p:spPr>
            <a:xfrm>
              <a:off x="5375564" y="4758801"/>
              <a:ext cx="2144211" cy="646331"/>
            </a:xfrm>
            <a:prstGeom prst="rect">
              <a:avLst/>
            </a:prstGeom>
            <a:noFill/>
          </p:spPr>
          <p:txBody>
            <a:bodyPr wrap="square" rtlCol="0">
              <a:spAutoFit/>
            </a:bodyPr>
            <a:lstStyle/>
            <a:p>
              <a:pPr algn="ctr"/>
              <a:r>
                <a:rPr lang="en-US" dirty="0">
                  <a:solidFill>
                    <a:schemeClr val="bg1"/>
                  </a:solidFill>
                </a:rPr>
                <a:t>Final Surface Estimate</a:t>
              </a:r>
            </a:p>
          </p:txBody>
        </p:sp>
        <p:cxnSp>
          <p:nvCxnSpPr>
            <p:cNvPr id="744" name="Straight Arrow Connector 743">
              <a:extLst>
                <a:ext uri="{FF2B5EF4-FFF2-40B4-BE49-F238E27FC236}">
                  <a16:creationId xmlns:a16="http://schemas.microsoft.com/office/drawing/2014/main" id="{0032C89B-7389-42A1-928C-882AEEE1ABCA}"/>
                </a:ext>
              </a:extLst>
            </p:cNvPr>
            <p:cNvCxnSpPr>
              <a:cxnSpLocks/>
            </p:cNvCxnSpPr>
            <p:nvPr/>
          </p:nvCxnSpPr>
          <p:spPr>
            <a:xfrm flipV="1">
              <a:off x="6667500" y="4320540"/>
              <a:ext cx="60960" cy="49530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36" name="Group 735">
            <a:extLst>
              <a:ext uri="{FF2B5EF4-FFF2-40B4-BE49-F238E27FC236}">
                <a16:creationId xmlns:a16="http://schemas.microsoft.com/office/drawing/2014/main" id="{FA181FFF-D649-474D-BEE2-0712C746BF2E}"/>
              </a:ext>
            </a:extLst>
          </p:cNvPr>
          <p:cNvGrpSpPr/>
          <p:nvPr/>
        </p:nvGrpSpPr>
        <p:grpSpPr>
          <a:xfrm>
            <a:off x="2980899" y="3605530"/>
            <a:ext cx="911016" cy="616189"/>
            <a:chOff x="7004259" y="3727450"/>
            <a:chExt cx="911016" cy="616189"/>
          </a:xfrm>
        </p:grpSpPr>
        <p:grpSp>
          <p:nvGrpSpPr>
            <p:cNvPr id="749" name="Group 748">
              <a:extLst>
                <a:ext uri="{FF2B5EF4-FFF2-40B4-BE49-F238E27FC236}">
                  <a16:creationId xmlns:a16="http://schemas.microsoft.com/office/drawing/2014/main" id="{3A7D3500-6C19-4DF6-B8AC-653AC7A19180}"/>
                </a:ext>
              </a:extLst>
            </p:cNvPr>
            <p:cNvGrpSpPr/>
            <p:nvPr/>
          </p:nvGrpSpPr>
          <p:grpSpPr>
            <a:xfrm>
              <a:off x="7004259" y="3727450"/>
              <a:ext cx="555800" cy="458707"/>
              <a:chOff x="7004259" y="3727450"/>
              <a:chExt cx="555800" cy="458707"/>
            </a:xfrm>
          </p:grpSpPr>
          <p:cxnSp>
            <p:nvCxnSpPr>
              <p:cNvPr id="771" name="Straight Arrow Connector 770">
                <a:extLst>
                  <a:ext uri="{FF2B5EF4-FFF2-40B4-BE49-F238E27FC236}">
                    <a16:creationId xmlns:a16="http://schemas.microsoft.com/office/drawing/2014/main" id="{75740EDC-3D88-47B6-BC61-D507613F82AB}"/>
                  </a:ext>
                </a:extLst>
              </p:cNvPr>
              <p:cNvCxnSpPr>
                <a:cxnSpLocks/>
              </p:cNvCxnSpPr>
              <p:nvPr/>
            </p:nvCxnSpPr>
            <p:spPr>
              <a:xfrm flipH="1" flipV="1">
                <a:off x="7331073" y="3815503"/>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72" name="Straight Arrow Connector 771">
                <a:extLst>
                  <a:ext uri="{FF2B5EF4-FFF2-40B4-BE49-F238E27FC236}">
                    <a16:creationId xmlns:a16="http://schemas.microsoft.com/office/drawing/2014/main" id="{DB7FC7B5-1B5D-4F8C-B318-30007E0D4168}"/>
                  </a:ext>
                </a:extLst>
              </p:cNvPr>
              <p:cNvCxnSpPr>
                <a:cxnSpLocks/>
              </p:cNvCxnSpPr>
              <p:nvPr/>
            </p:nvCxnSpPr>
            <p:spPr>
              <a:xfrm flipH="1" flipV="1">
                <a:off x="7494479" y="372745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73" name="Straight Arrow Connector 772">
                <a:extLst>
                  <a:ext uri="{FF2B5EF4-FFF2-40B4-BE49-F238E27FC236}">
                    <a16:creationId xmlns:a16="http://schemas.microsoft.com/office/drawing/2014/main" id="{11AB19B6-F943-4580-9620-F28AC2F97B66}"/>
                  </a:ext>
                </a:extLst>
              </p:cNvPr>
              <p:cNvCxnSpPr>
                <a:cxnSpLocks/>
              </p:cNvCxnSpPr>
              <p:nvPr/>
            </p:nvCxnSpPr>
            <p:spPr>
              <a:xfrm flipH="1" flipV="1">
                <a:off x="7004259" y="3991610"/>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74" name="Straight Arrow Connector 773">
                <a:extLst>
                  <a:ext uri="{FF2B5EF4-FFF2-40B4-BE49-F238E27FC236}">
                    <a16:creationId xmlns:a16="http://schemas.microsoft.com/office/drawing/2014/main" id="{85BDD603-55E5-453A-B31C-8A1F95777AFD}"/>
                  </a:ext>
                </a:extLst>
              </p:cNvPr>
              <p:cNvCxnSpPr>
                <a:cxnSpLocks/>
              </p:cNvCxnSpPr>
              <p:nvPr/>
            </p:nvCxnSpPr>
            <p:spPr>
              <a:xfrm flipH="1" flipV="1">
                <a:off x="7167666" y="3903556"/>
                <a:ext cx="65580" cy="194547"/>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1" name="Group 750">
              <a:extLst>
                <a:ext uri="{FF2B5EF4-FFF2-40B4-BE49-F238E27FC236}">
                  <a16:creationId xmlns:a16="http://schemas.microsoft.com/office/drawing/2014/main" id="{46FBF8CB-2964-405B-97BF-C4740861DEB0}"/>
                </a:ext>
              </a:extLst>
            </p:cNvPr>
            <p:cNvGrpSpPr/>
            <p:nvPr/>
          </p:nvGrpSpPr>
          <p:grpSpPr>
            <a:xfrm>
              <a:off x="7234939" y="4065905"/>
              <a:ext cx="680336" cy="277734"/>
              <a:chOff x="7234939" y="4065905"/>
              <a:chExt cx="680336" cy="277734"/>
            </a:xfrm>
          </p:grpSpPr>
          <p:cxnSp>
            <p:nvCxnSpPr>
              <p:cNvPr id="767" name="Straight Arrow Connector 766">
                <a:extLst>
                  <a:ext uri="{FF2B5EF4-FFF2-40B4-BE49-F238E27FC236}">
                    <a16:creationId xmlns:a16="http://schemas.microsoft.com/office/drawing/2014/main" id="{3EB6346B-E199-4116-95EF-9D11A257EDE2}"/>
                  </a:ext>
                </a:extLst>
              </p:cNvPr>
              <p:cNvCxnSpPr>
                <a:cxnSpLocks/>
              </p:cNvCxnSpPr>
              <p:nvPr/>
            </p:nvCxnSpPr>
            <p:spPr>
              <a:xfrm flipV="1">
                <a:off x="7561753" y="4153958"/>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8" name="Straight Arrow Connector 767">
                <a:extLst>
                  <a:ext uri="{FF2B5EF4-FFF2-40B4-BE49-F238E27FC236}">
                    <a16:creationId xmlns:a16="http://schemas.microsoft.com/office/drawing/2014/main" id="{BE8381BC-D90F-4C81-BBAF-314C5BFA9086}"/>
                  </a:ext>
                </a:extLst>
              </p:cNvPr>
              <p:cNvCxnSpPr>
                <a:cxnSpLocks/>
              </p:cNvCxnSpPr>
              <p:nvPr/>
            </p:nvCxnSpPr>
            <p:spPr>
              <a:xfrm flipV="1">
                <a:off x="7725159" y="406590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9" name="Straight Arrow Connector 768">
                <a:extLst>
                  <a:ext uri="{FF2B5EF4-FFF2-40B4-BE49-F238E27FC236}">
                    <a16:creationId xmlns:a16="http://schemas.microsoft.com/office/drawing/2014/main" id="{7CEEE7CD-7368-4F36-A946-B2D0D110368F}"/>
                  </a:ext>
                </a:extLst>
              </p:cNvPr>
              <p:cNvCxnSpPr>
                <a:cxnSpLocks/>
              </p:cNvCxnSpPr>
              <p:nvPr/>
            </p:nvCxnSpPr>
            <p:spPr>
              <a:xfrm flipV="1">
                <a:off x="7234939" y="4330065"/>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70" name="Straight Arrow Connector 769">
                <a:extLst>
                  <a:ext uri="{FF2B5EF4-FFF2-40B4-BE49-F238E27FC236}">
                    <a16:creationId xmlns:a16="http://schemas.microsoft.com/office/drawing/2014/main" id="{6748DAB2-A0CA-46A5-BE36-371AE323C0BD}"/>
                  </a:ext>
                </a:extLst>
              </p:cNvPr>
              <p:cNvCxnSpPr>
                <a:cxnSpLocks/>
              </p:cNvCxnSpPr>
              <p:nvPr/>
            </p:nvCxnSpPr>
            <p:spPr>
              <a:xfrm flipV="1">
                <a:off x="7398346" y="4242011"/>
                <a:ext cx="190116" cy="1357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2" name="Group 751">
              <a:extLst>
                <a:ext uri="{FF2B5EF4-FFF2-40B4-BE49-F238E27FC236}">
                  <a16:creationId xmlns:a16="http://schemas.microsoft.com/office/drawing/2014/main" id="{51CA0E3B-BD3F-4119-8CE7-79210DECD4CC}"/>
                </a:ext>
              </a:extLst>
            </p:cNvPr>
            <p:cNvGrpSpPr/>
            <p:nvPr/>
          </p:nvGrpSpPr>
          <p:grpSpPr>
            <a:xfrm>
              <a:off x="7196839" y="3847465"/>
              <a:ext cx="604136" cy="414894"/>
              <a:chOff x="7196839" y="3847465"/>
              <a:chExt cx="604136" cy="414894"/>
            </a:xfrm>
          </p:grpSpPr>
          <p:cxnSp>
            <p:nvCxnSpPr>
              <p:cNvPr id="763" name="Straight Arrow Connector 762">
                <a:extLst>
                  <a:ext uri="{FF2B5EF4-FFF2-40B4-BE49-F238E27FC236}">
                    <a16:creationId xmlns:a16="http://schemas.microsoft.com/office/drawing/2014/main" id="{7511CCC4-00E8-4567-81C0-6CF7238E0B67}"/>
                  </a:ext>
                </a:extLst>
              </p:cNvPr>
              <p:cNvCxnSpPr>
                <a:cxnSpLocks/>
              </p:cNvCxnSpPr>
              <p:nvPr/>
            </p:nvCxnSpPr>
            <p:spPr>
              <a:xfrm flipV="1">
                <a:off x="7523653" y="3935518"/>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4" name="Straight Arrow Connector 763">
                <a:extLst>
                  <a:ext uri="{FF2B5EF4-FFF2-40B4-BE49-F238E27FC236}">
                    <a16:creationId xmlns:a16="http://schemas.microsoft.com/office/drawing/2014/main" id="{666E24E1-4D45-486F-B4C6-9B64B78F6DD8}"/>
                  </a:ext>
                </a:extLst>
              </p:cNvPr>
              <p:cNvCxnSpPr>
                <a:cxnSpLocks/>
              </p:cNvCxnSpPr>
              <p:nvPr/>
            </p:nvCxnSpPr>
            <p:spPr>
              <a:xfrm flipV="1">
                <a:off x="7687059" y="384746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5" name="Straight Arrow Connector 764">
                <a:extLst>
                  <a:ext uri="{FF2B5EF4-FFF2-40B4-BE49-F238E27FC236}">
                    <a16:creationId xmlns:a16="http://schemas.microsoft.com/office/drawing/2014/main" id="{A9D42407-513D-4300-A5D2-55FB78543DF7}"/>
                  </a:ext>
                </a:extLst>
              </p:cNvPr>
              <p:cNvCxnSpPr>
                <a:cxnSpLocks/>
              </p:cNvCxnSpPr>
              <p:nvPr/>
            </p:nvCxnSpPr>
            <p:spPr>
              <a:xfrm flipV="1">
                <a:off x="7196839" y="4111625"/>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6" name="Straight Arrow Connector 765">
                <a:extLst>
                  <a:ext uri="{FF2B5EF4-FFF2-40B4-BE49-F238E27FC236}">
                    <a16:creationId xmlns:a16="http://schemas.microsoft.com/office/drawing/2014/main" id="{3C1D81F8-FA48-4408-BE54-FAA06DC2B71E}"/>
                  </a:ext>
                </a:extLst>
              </p:cNvPr>
              <p:cNvCxnSpPr>
                <a:cxnSpLocks/>
              </p:cNvCxnSpPr>
              <p:nvPr/>
            </p:nvCxnSpPr>
            <p:spPr>
              <a:xfrm flipV="1">
                <a:off x="7360246" y="4023571"/>
                <a:ext cx="113916" cy="15073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3" name="Group 752">
              <a:extLst>
                <a:ext uri="{FF2B5EF4-FFF2-40B4-BE49-F238E27FC236}">
                  <a16:creationId xmlns:a16="http://schemas.microsoft.com/office/drawing/2014/main" id="{90E4A782-3243-4248-89E6-1CB5663A17F6}"/>
                </a:ext>
              </a:extLst>
            </p:cNvPr>
            <p:cNvGrpSpPr/>
            <p:nvPr/>
          </p:nvGrpSpPr>
          <p:grpSpPr>
            <a:xfrm>
              <a:off x="7148579" y="3754755"/>
              <a:ext cx="524126" cy="464424"/>
              <a:chOff x="7148579" y="3754755"/>
              <a:chExt cx="524126" cy="464424"/>
            </a:xfrm>
          </p:grpSpPr>
          <p:cxnSp>
            <p:nvCxnSpPr>
              <p:cNvPr id="759" name="Straight Arrow Connector 758">
                <a:extLst>
                  <a:ext uri="{FF2B5EF4-FFF2-40B4-BE49-F238E27FC236}">
                    <a16:creationId xmlns:a16="http://schemas.microsoft.com/office/drawing/2014/main" id="{6D3E9A1D-F8E9-4227-A7C4-F6E29B50EBA0}"/>
                  </a:ext>
                </a:extLst>
              </p:cNvPr>
              <p:cNvCxnSpPr>
                <a:cxnSpLocks/>
              </p:cNvCxnSpPr>
              <p:nvPr/>
            </p:nvCxnSpPr>
            <p:spPr>
              <a:xfrm flipV="1">
                <a:off x="7475393" y="3842808"/>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0" name="Straight Arrow Connector 759">
                <a:extLst>
                  <a:ext uri="{FF2B5EF4-FFF2-40B4-BE49-F238E27FC236}">
                    <a16:creationId xmlns:a16="http://schemas.microsoft.com/office/drawing/2014/main" id="{309AC935-0F12-49D9-B18D-743CFB56A057}"/>
                  </a:ext>
                </a:extLst>
              </p:cNvPr>
              <p:cNvCxnSpPr>
                <a:cxnSpLocks/>
              </p:cNvCxnSpPr>
              <p:nvPr/>
            </p:nvCxnSpPr>
            <p:spPr>
              <a:xfrm flipV="1">
                <a:off x="7638799" y="375475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1" name="Straight Arrow Connector 760">
                <a:extLst>
                  <a:ext uri="{FF2B5EF4-FFF2-40B4-BE49-F238E27FC236}">
                    <a16:creationId xmlns:a16="http://schemas.microsoft.com/office/drawing/2014/main" id="{F583E7F6-7626-49E1-8687-D95D8979D7C1}"/>
                  </a:ext>
                </a:extLst>
              </p:cNvPr>
              <p:cNvCxnSpPr>
                <a:cxnSpLocks/>
              </p:cNvCxnSpPr>
              <p:nvPr/>
            </p:nvCxnSpPr>
            <p:spPr>
              <a:xfrm flipV="1">
                <a:off x="7148579" y="4018915"/>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62" name="Straight Arrow Connector 761">
                <a:extLst>
                  <a:ext uri="{FF2B5EF4-FFF2-40B4-BE49-F238E27FC236}">
                    <a16:creationId xmlns:a16="http://schemas.microsoft.com/office/drawing/2014/main" id="{A19BF9B6-769C-41C2-8600-493E300C876C}"/>
                  </a:ext>
                </a:extLst>
              </p:cNvPr>
              <p:cNvCxnSpPr>
                <a:cxnSpLocks/>
              </p:cNvCxnSpPr>
              <p:nvPr/>
            </p:nvCxnSpPr>
            <p:spPr>
              <a:xfrm flipV="1">
                <a:off x="7311986" y="3930861"/>
                <a:ext cx="33906" cy="20026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4" name="Group 753">
              <a:extLst>
                <a:ext uri="{FF2B5EF4-FFF2-40B4-BE49-F238E27FC236}">
                  <a16:creationId xmlns:a16="http://schemas.microsoft.com/office/drawing/2014/main" id="{442D1AEC-6A3A-446A-8FC8-14000C26C582}"/>
                </a:ext>
              </a:extLst>
            </p:cNvPr>
            <p:cNvGrpSpPr/>
            <p:nvPr/>
          </p:nvGrpSpPr>
          <p:grpSpPr>
            <a:xfrm>
              <a:off x="7227319" y="3965575"/>
              <a:ext cx="661286" cy="342504"/>
              <a:chOff x="7227319" y="3965575"/>
              <a:chExt cx="661286" cy="342504"/>
            </a:xfrm>
          </p:grpSpPr>
          <p:cxnSp>
            <p:nvCxnSpPr>
              <p:cNvPr id="755" name="Straight Arrow Connector 754">
                <a:extLst>
                  <a:ext uri="{FF2B5EF4-FFF2-40B4-BE49-F238E27FC236}">
                    <a16:creationId xmlns:a16="http://schemas.microsoft.com/office/drawing/2014/main" id="{B906C7CC-709F-4767-807A-98AB78A166FB}"/>
                  </a:ext>
                </a:extLst>
              </p:cNvPr>
              <p:cNvCxnSpPr>
                <a:cxnSpLocks/>
              </p:cNvCxnSpPr>
              <p:nvPr/>
            </p:nvCxnSpPr>
            <p:spPr>
              <a:xfrm flipV="1">
                <a:off x="7717539" y="396557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56" name="Straight Arrow Connector 755">
                <a:extLst>
                  <a:ext uri="{FF2B5EF4-FFF2-40B4-BE49-F238E27FC236}">
                    <a16:creationId xmlns:a16="http://schemas.microsoft.com/office/drawing/2014/main" id="{F60E26FB-F01A-4DD9-979E-16E5E5910D85}"/>
                  </a:ext>
                </a:extLst>
              </p:cNvPr>
              <p:cNvCxnSpPr>
                <a:cxnSpLocks/>
              </p:cNvCxnSpPr>
              <p:nvPr/>
            </p:nvCxnSpPr>
            <p:spPr>
              <a:xfrm flipV="1">
                <a:off x="7554133" y="4053628"/>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57" name="Straight Arrow Connector 756">
                <a:extLst>
                  <a:ext uri="{FF2B5EF4-FFF2-40B4-BE49-F238E27FC236}">
                    <a16:creationId xmlns:a16="http://schemas.microsoft.com/office/drawing/2014/main" id="{DC9B7680-AF79-4F4F-BDE9-4C86E0C4581E}"/>
                  </a:ext>
                </a:extLst>
              </p:cNvPr>
              <p:cNvCxnSpPr>
                <a:cxnSpLocks/>
              </p:cNvCxnSpPr>
              <p:nvPr/>
            </p:nvCxnSpPr>
            <p:spPr>
              <a:xfrm flipV="1">
                <a:off x="7390726" y="4141681"/>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cxnSp>
            <p:nvCxnSpPr>
              <p:cNvPr id="758" name="Straight Arrow Connector 757">
                <a:extLst>
                  <a:ext uri="{FF2B5EF4-FFF2-40B4-BE49-F238E27FC236}">
                    <a16:creationId xmlns:a16="http://schemas.microsoft.com/office/drawing/2014/main" id="{F56F94F1-B793-436B-AFFF-3CDDFE836A98}"/>
                  </a:ext>
                </a:extLst>
              </p:cNvPr>
              <p:cNvCxnSpPr>
                <a:cxnSpLocks/>
              </p:cNvCxnSpPr>
              <p:nvPr/>
            </p:nvCxnSpPr>
            <p:spPr>
              <a:xfrm flipV="1">
                <a:off x="7227319" y="4229735"/>
                <a:ext cx="171066" cy="78344"/>
              </a:xfrm>
              <a:prstGeom prst="straightConnector1">
                <a:avLst/>
              </a:prstGeom>
              <a:ln w="28575">
                <a:solidFill>
                  <a:srgbClr val="44B5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775" name="!!D1">
            <a:extLst>
              <a:ext uri="{FF2B5EF4-FFF2-40B4-BE49-F238E27FC236}">
                <a16:creationId xmlns:a16="http://schemas.microsoft.com/office/drawing/2014/main" id="{FB1DBC02-FA03-4F90-B9B5-119886EF68AB}"/>
              </a:ext>
            </a:extLst>
          </p:cNvPr>
          <p:cNvSpPr/>
          <p:nvPr/>
        </p:nvSpPr>
        <p:spPr>
          <a:xfrm rot="19860000" flipH="1">
            <a:off x="3031484" y="3628806"/>
            <a:ext cx="835839" cy="537831"/>
          </a:xfrm>
          <a:custGeom>
            <a:avLst/>
            <a:gdLst>
              <a:gd name="connsiteX0" fmla="*/ 182293 w 835839"/>
              <a:gd name="connsiteY0" fmla="*/ 30202 h 537831"/>
              <a:gd name="connsiteX1" fmla="*/ 24829 w 835839"/>
              <a:gd name="connsiteY1" fmla="*/ 243025 h 537831"/>
              <a:gd name="connsiteX2" fmla="*/ 2929 w 835839"/>
              <a:gd name="connsiteY2" fmla="*/ 459036 h 537831"/>
              <a:gd name="connsiteX3" fmla="*/ 15549 w 835839"/>
              <a:gd name="connsiteY3" fmla="*/ 529913 h 537831"/>
              <a:gd name="connsiteX4" fmla="*/ 13144 w 835839"/>
              <a:gd name="connsiteY4" fmla="*/ 535187 h 537831"/>
              <a:gd name="connsiteX5" fmla="*/ 10925 w 835839"/>
              <a:gd name="connsiteY5" fmla="*/ 535187 h 537831"/>
              <a:gd name="connsiteX6" fmla="*/ 11795 w 835839"/>
              <a:gd name="connsiteY6" fmla="*/ 536756 h 537831"/>
              <a:gd name="connsiteX7" fmla="*/ 109851 w 835839"/>
              <a:gd name="connsiteY7" fmla="*/ 536756 h 537831"/>
              <a:gd name="connsiteX8" fmla="*/ 110038 w 835839"/>
              <a:gd name="connsiteY8" fmla="*/ 536347 h 537831"/>
              <a:gd name="connsiteX9" fmla="*/ 204175 w 835839"/>
              <a:gd name="connsiteY9" fmla="*/ 536347 h 537831"/>
              <a:gd name="connsiteX10" fmla="*/ 204178 w 835839"/>
              <a:gd name="connsiteY10" fmla="*/ 537831 h 537831"/>
              <a:gd name="connsiteX11" fmla="*/ 223706 w 835839"/>
              <a:gd name="connsiteY11" fmla="*/ 537831 h 537831"/>
              <a:gd name="connsiteX12" fmla="*/ 223959 w 835839"/>
              <a:gd name="connsiteY12" fmla="*/ 537275 h 537831"/>
              <a:gd name="connsiteX13" fmla="*/ 378290 w 835839"/>
              <a:gd name="connsiteY13" fmla="*/ 537275 h 537831"/>
              <a:gd name="connsiteX14" fmla="*/ 378291 w 835839"/>
              <a:gd name="connsiteY14" fmla="*/ 537589 h 537831"/>
              <a:gd name="connsiteX15" fmla="*/ 397819 w 835839"/>
              <a:gd name="connsiteY15" fmla="*/ 537589 h 537831"/>
              <a:gd name="connsiteX16" fmla="*/ 397962 w 835839"/>
              <a:gd name="connsiteY16" fmla="*/ 537275 h 537831"/>
              <a:gd name="connsiteX17" fmla="*/ 417248 w 835839"/>
              <a:gd name="connsiteY17" fmla="*/ 537275 h 537831"/>
              <a:gd name="connsiteX18" fmla="*/ 417358 w 835839"/>
              <a:gd name="connsiteY18" fmla="*/ 537033 h 537831"/>
              <a:gd name="connsiteX19" fmla="*/ 591361 w 835839"/>
              <a:gd name="connsiteY19" fmla="*/ 537033 h 537831"/>
              <a:gd name="connsiteX20" fmla="*/ 593766 w 835839"/>
              <a:gd name="connsiteY20" fmla="*/ 531759 h 537831"/>
              <a:gd name="connsiteX21" fmla="*/ 581146 w 835839"/>
              <a:gd name="connsiteY21" fmla="*/ 460882 h 537831"/>
              <a:gd name="connsiteX22" fmla="*/ 603046 w 835839"/>
              <a:gd name="connsiteY22" fmla="*/ 244871 h 537831"/>
              <a:gd name="connsiteX23" fmla="*/ 833807 w 835839"/>
              <a:gd name="connsiteY23" fmla="*/ 2941 h 537831"/>
              <a:gd name="connsiteX24" fmla="*/ 833991 w 835839"/>
              <a:gd name="connsiteY24" fmla="*/ 4741 h 537831"/>
              <a:gd name="connsiteX25" fmla="*/ 835839 w 835839"/>
              <a:gd name="connsiteY25" fmla="*/ 686 h 537831"/>
              <a:gd name="connsiteX26" fmla="*/ 505356 w 835839"/>
              <a:gd name="connsiteY26" fmla="*/ 686 h 537831"/>
              <a:gd name="connsiteX27" fmla="*/ 505197 w 835839"/>
              <a:gd name="connsiteY27" fmla="*/ 928 h 537831"/>
              <a:gd name="connsiteX28" fmla="*/ 462581 w 835839"/>
              <a:gd name="connsiteY28" fmla="*/ 928 h 537831"/>
              <a:gd name="connsiteX29" fmla="*/ 463004 w 835839"/>
              <a:gd name="connsiteY29" fmla="*/ 0 h 537831"/>
              <a:gd name="connsiteX30" fmla="*/ 257093 w 835839"/>
              <a:gd name="connsiteY30" fmla="*/ 0 h 537831"/>
              <a:gd name="connsiteX31" fmla="*/ 255774 w 835839"/>
              <a:gd name="connsiteY31" fmla="*/ 2895 h 537831"/>
              <a:gd name="connsiteX32" fmla="*/ 255590 w 835839"/>
              <a:gd name="connsiteY32" fmla="*/ 1095 h 537831"/>
              <a:gd name="connsiteX33" fmla="*/ 182293 w 835839"/>
              <a:gd name="connsiteY33" fmla="*/ 30202 h 53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35839" h="537831">
                <a:moveTo>
                  <a:pt x="182293" y="30202"/>
                </a:moveTo>
                <a:cubicBezTo>
                  <a:pt x="112723" y="71314"/>
                  <a:pt x="55809" y="146896"/>
                  <a:pt x="24829" y="243025"/>
                </a:cubicBezTo>
                <a:cubicBezTo>
                  <a:pt x="2659" y="311822"/>
                  <a:pt x="-4732" y="386647"/>
                  <a:pt x="2929" y="459036"/>
                </a:cubicBezTo>
                <a:lnTo>
                  <a:pt x="15549" y="529913"/>
                </a:lnTo>
                <a:lnTo>
                  <a:pt x="13144" y="535187"/>
                </a:lnTo>
                <a:lnTo>
                  <a:pt x="10925" y="535187"/>
                </a:lnTo>
                <a:lnTo>
                  <a:pt x="11795" y="536756"/>
                </a:lnTo>
                <a:lnTo>
                  <a:pt x="109851" y="536756"/>
                </a:lnTo>
                <a:lnTo>
                  <a:pt x="110038" y="536347"/>
                </a:lnTo>
                <a:lnTo>
                  <a:pt x="204175" y="536347"/>
                </a:lnTo>
                <a:lnTo>
                  <a:pt x="204178" y="537831"/>
                </a:lnTo>
                <a:lnTo>
                  <a:pt x="223706" y="537831"/>
                </a:lnTo>
                <a:lnTo>
                  <a:pt x="223959" y="537275"/>
                </a:lnTo>
                <a:lnTo>
                  <a:pt x="378290" y="537275"/>
                </a:lnTo>
                <a:lnTo>
                  <a:pt x="378291" y="537589"/>
                </a:lnTo>
                <a:lnTo>
                  <a:pt x="397819" y="537589"/>
                </a:lnTo>
                <a:lnTo>
                  <a:pt x="397962" y="537275"/>
                </a:lnTo>
                <a:lnTo>
                  <a:pt x="417248" y="537275"/>
                </a:lnTo>
                <a:lnTo>
                  <a:pt x="417358" y="537033"/>
                </a:lnTo>
                <a:lnTo>
                  <a:pt x="591361" y="537033"/>
                </a:lnTo>
                <a:lnTo>
                  <a:pt x="593766" y="531759"/>
                </a:lnTo>
                <a:lnTo>
                  <a:pt x="581146" y="460882"/>
                </a:lnTo>
                <a:cubicBezTo>
                  <a:pt x="573485" y="388493"/>
                  <a:pt x="580876" y="313668"/>
                  <a:pt x="603046" y="244871"/>
                </a:cubicBezTo>
                <a:cubicBezTo>
                  <a:pt x="644353" y="116699"/>
                  <a:pt x="731765" y="25056"/>
                  <a:pt x="833807" y="2941"/>
                </a:cubicBezTo>
                <a:lnTo>
                  <a:pt x="833991" y="4741"/>
                </a:lnTo>
                <a:lnTo>
                  <a:pt x="835839" y="686"/>
                </a:lnTo>
                <a:lnTo>
                  <a:pt x="505356" y="686"/>
                </a:lnTo>
                <a:lnTo>
                  <a:pt x="505197" y="928"/>
                </a:lnTo>
                <a:lnTo>
                  <a:pt x="462581" y="928"/>
                </a:lnTo>
                <a:lnTo>
                  <a:pt x="463004" y="0"/>
                </a:lnTo>
                <a:lnTo>
                  <a:pt x="257093" y="0"/>
                </a:lnTo>
                <a:lnTo>
                  <a:pt x="255774" y="2895"/>
                </a:lnTo>
                <a:lnTo>
                  <a:pt x="255590" y="1095"/>
                </a:lnTo>
                <a:cubicBezTo>
                  <a:pt x="230079" y="6624"/>
                  <a:pt x="205483" y="16498"/>
                  <a:pt x="182293" y="30202"/>
                </a:cubicBezTo>
                <a:close/>
              </a:path>
            </a:pathLst>
          </a:custGeom>
          <a:solidFill>
            <a:srgbClr val="4484C4">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776" name="Group 775">
            <a:extLst>
              <a:ext uri="{FF2B5EF4-FFF2-40B4-BE49-F238E27FC236}">
                <a16:creationId xmlns:a16="http://schemas.microsoft.com/office/drawing/2014/main" id="{842188F3-41D1-483A-99FB-5DCD5D1C1FED}"/>
              </a:ext>
            </a:extLst>
          </p:cNvPr>
          <p:cNvGrpSpPr/>
          <p:nvPr/>
        </p:nvGrpSpPr>
        <p:grpSpPr>
          <a:xfrm>
            <a:off x="2911049" y="3399155"/>
            <a:ext cx="1202481" cy="805418"/>
            <a:chOff x="6934409" y="3521075"/>
            <a:chExt cx="1202481" cy="805418"/>
          </a:xfrm>
        </p:grpSpPr>
        <p:grpSp>
          <p:nvGrpSpPr>
            <p:cNvPr id="777" name="Group 776">
              <a:extLst>
                <a:ext uri="{FF2B5EF4-FFF2-40B4-BE49-F238E27FC236}">
                  <a16:creationId xmlns:a16="http://schemas.microsoft.com/office/drawing/2014/main" id="{06AAAAC5-1796-4C60-9571-5C83A4A9E688}"/>
                </a:ext>
              </a:extLst>
            </p:cNvPr>
            <p:cNvGrpSpPr/>
            <p:nvPr/>
          </p:nvGrpSpPr>
          <p:grpSpPr>
            <a:xfrm>
              <a:off x="6934409" y="3521075"/>
              <a:ext cx="555800" cy="458707"/>
              <a:chOff x="6934409" y="3521075"/>
              <a:chExt cx="555800" cy="458707"/>
            </a:xfrm>
          </p:grpSpPr>
          <p:cxnSp>
            <p:nvCxnSpPr>
              <p:cNvPr id="937" name="Straight Arrow Connector 936">
                <a:extLst>
                  <a:ext uri="{FF2B5EF4-FFF2-40B4-BE49-F238E27FC236}">
                    <a16:creationId xmlns:a16="http://schemas.microsoft.com/office/drawing/2014/main" id="{16934589-7FFB-4CE2-A4BF-4B51177201F8}"/>
                  </a:ext>
                </a:extLst>
              </p:cNvPr>
              <p:cNvCxnSpPr>
                <a:cxnSpLocks/>
              </p:cNvCxnSpPr>
              <p:nvPr/>
            </p:nvCxnSpPr>
            <p:spPr>
              <a:xfrm flipH="1" flipV="1">
                <a:off x="7261223" y="3609128"/>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8" name="Straight Arrow Connector 937">
                <a:extLst>
                  <a:ext uri="{FF2B5EF4-FFF2-40B4-BE49-F238E27FC236}">
                    <a16:creationId xmlns:a16="http://schemas.microsoft.com/office/drawing/2014/main" id="{CED75C5E-A3B7-42DF-8973-48EEAD2095C0}"/>
                  </a:ext>
                </a:extLst>
              </p:cNvPr>
              <p:cNvCxnSpPr>
                <a:cxnSpLocks/>
              </p:cNvCxnSpPr>
              <p:nvPr/>
            </p:nvCxnSpPr>
            <p:spPr>
              <a:xfrm flipH="1" flipV="1">
                <a:off x="7424629" y="352107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9" name="Straight Arrow Connector 938">
                <a:extLst>
                  <a:ext uri="{FF2B5EF4-FFF2-40B4-BE49-F238E27FC236}">
                    <a16:creationId xmlns:a16="http://schemas.microsoft.com/office/drawing/2014/main" id="{B08621CF-166E-472A-8947-A06FBE10882F}"/>
                  </a:ext>
                </a:extLst>
              </p:cNvPr>
              <p:cNvCxnSpPr>
                <a:cxnSpLocks/>
              </p:cNvCxnSpPr>
              <p:nvPr/>
            </p:nvCxnSpPr>
            <p:spPr>
              <a:xfrm flipH="1" flipV="1">
                <a:off x="6934409" y="3785235"/>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40" name="Straight Arrow Connector 939">
                <a:extLst>
                  <a:ext uri="{FF2B5EF4-FFF2-40B4-BE49-F238E27FC236}">
                    <a16:creationId xmlns:a16="http://schemas.microsoft.com/office/drawing/2014/main" id="{7BE1D984-82EA-4965-8AD8-BA05CE9A6018}"/>
                  </a:ext>
                </a:extLst>
              </p:cNvPr>
              <p:cNvCxnSpPr>
                <a:cxnSpLocks/>
              </p:cNvCxnSpPr>
              <p:nvPr/>
            </p:nvCxnSpPr>
            <p:spPr>
              <a:xfrm flipH="1" flipV="1">
                <a:off x="7097816" y="3697181"/>
                <a:ext cx="65580" cy="194547"/>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14" name="Group 913">
              <a:extLst>
                <a:ext uri="{FF2B5EF4-FFF2-40B4-BE49-F238E27FC236}">
                  <a16:creationId xmlns:a16="http://schemas.microsoft.com/office/drawing/2014/main" id="{8ED03006-0EA3-4420-AF76-7D3D80EC817B}"/>
                </a:ext>
              </a:extLst>
            </p:cNvPr>
            <p:cNvGrpSpPr/>
            <p:nvPr/>
          </p:nvGrpSpPr>
          <p:grpSpPr>
            <a:xfrm>
              <a:off x="7456554" y="4048760"/>
              <a:ext cx="680336" cy="277733"/>
              <a:chOff x="7456554" y="4048760"/>
              <a:chExt cx="680336" cy="277733"/>
            </a:xfrm>
          </p:grpSpPr>
          <p:cxnSp>
            <p:nvCxnSpPr>
              <p:cNvPr id="933" name="Straight Arrow Connector 932">
                <a:extLst>
                  <a:ext uri="{FF2B5EF4-FFF2-40B4-BE49-F238E27FC236}">
                    <a16:creationId xmlns:a16="http://schemas.microsoft.com/office/drawing/2014/main" id="{603AF846-C838-4024-9AE9-CC37B6E09C43}"/>
                  </a:ext>
                </a:extLst>
              </p:cNvPr>
              <p:cNvCxnSpPr>
                <a:cxnSpLocks/>
              </p:cNvCxnSpPr>
              <p:nvPr/>
            </p:nvCxnSpPr>
            <p:spPr>
              <a:xfrm flipV="1">
                <a:off x="7783368" y="4136813"/>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4" name="Straight Arrow Connector 933">
                <a:extLst>
                  <a:ext uri="{FF2B5EF4-FFF2-40B4-BE49-F238E27FC236}">
                    <a16:creationId xmlns:a16="http://schemas.microsoft.com/office/drawing/2014/main" id="{DBF2B2DD-A11E-4D64-82CE-2365CB042A51}"/>
                  </a:ext>
                </a:extLst>
              </p:cNvPr>
              <p:cNvCxnSpPr>
                <a:cxnSpLocks/>
              </p:cNvCxnSpPr>
              <p:nvPr/>
            </p:nvCxnSpPr>
            <p:spPr>
              <a:xfrm flipV="1">
                <a:off x="7946774" y="404876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5" name="Straight Arrow Connector 934">
                <a:extLst>
                  <a:ext uri="{FF2B5EF4-FFF2-40B4-BE49-F238E27FC236}">
                    <a16:creationId xmlns:a16="http://schemas.microsoft.com/office/drawing/2014/main" id="{70EB2E6B-2753-460A-9011-90AD2686FB5D}"/>
                  </a:ext>
                </a:extLst>
              </p:cNvPr>
              <p:cNvCxnSpPr>
                <a:cxnSpLocks/>
              </p:cNvCxnSpPr>
              <p:nvPr/>
            </p:nvCxnSpPr>
            <p:spPr>
              <a:xfrm flipV="1">
                <a:off x="7456554" y="4312920"/>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6" name="Straight Arrow Connector 935">
                <a:extLst>
                  <a:ext uri="{FF2B5EF4-FFF2-40B4-BE49-F238E27FC236}">
                    <a16:creationId xmlns:a16="http://schemas.microsoft.com/office/drawing/2014/main" id="{FCCF61B9-840D-4211-A915-E76CD72D9593}"/>
                  </a:ext>
                </a:extLst>
              </p:cNvPr>
              <p:cNvCxnSpPr>
                <a:cxnSpLocks/>
              </p:cNvCxnSpPr>
              <p:nvPr/>
            </p:nvCxnSpPr>
            <p:spPr>
              <a:xfrm flipV="1">
                <a:off x="7619961" y="4224866"/>
                <a:ext cx="190116" cy="13573"/>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15" name="Group 914">
              <a:extLst>
                <a:ext uri="{FF2B5EF4-FFF2-40B4-BE49-F238E27FC236}">
                  <a16:creationId xmlns:a16="http://schemas.microsoft.com/office/drawing/2014/main" id="{202AFAAB-42D3-4743-A01A-8D102674B20A}"/>
                </a:ext>
              </a:extLst>
            </p:cNvPr>
            <p:cNvGrpSpPr/>
            <p:nvPr/>
          </p:nvGrpSpPr>
          <p:grpSpPr>
            <a:xfrm>
              <a:off x="7316219" y="3686175"/>
              <a:ext cx="604136" cy="414894"/>
              <a:chOff x="7316219" y="3686175"/>
              <a:chExt cx="604136" cy="414894"/>
            </a:xfrm>
          </p:grpSpPr>
          <p:cxnSp>
            <p:nvCxnSpPr>
              <p:cNvPr id="929" name="Straight Arrow Connector 928">
                <a:extLst>
                  <a:ext uri="{FF2B5EF4-FFF2-40B4-BE49-F238E27FC236}">
                    <a16:creationId xmlns:a16="http://schemas.microsoft.com/office/drawing/2014/main" id="{EBA40016-9187-4742-BF59-D106EED17491}"/>
                  </a:ext>
                </a:extLst>
              </p:cNvPr>
              <p:cNvCxnSpPr>
                <a:cxnSpLocks/>
              </p:cNvCxnSpPr>
              <p:nvPr/>
            </p:nvCxnSpPr>
            <p:spPr>
              <a:xfrm flipV="1">
                <a:off x="7643033" y="3774228"/>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0" name="Straight Arrow Connector 929">
                <a:extLst>
                  <a:ext uri="{FF2B5EF4-FFF2-40B4-BE49-F238E27FC236}">
                    <a16:creationId xmlns:a16="http://schemas.microsoft.com/office/drawing/2014/main" id="{495A14D5-A21E-45A3-8966-F1C1639A3889}"/>
                  </a:ext>
                </a:extLst>
              </p:cNvPr>
              <p:cNvCxnSpPr>
                <a:cxnSpLocks/>
              </p:cNvCxnSpPr>
              <p:nvPr/>
            </p:nvCxnSpPr>
            <p:spPr>
              <a:xfrm flipV="1">
                <a:off x="7806439" y="368617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1" name="Straight Arrow Connector 930">
                <a:extLst>
                  <a:ext uri="{FF2B5EF4-FFF2-40B4-BE49-F238E27FC236}">
                    <a16:creationId xmlns:a16="http://schemas.microsoft.com/office/drawing/2014/main" id="{FD0A85C4-DBFF-4F38-AE98-40FB8E2541FC}"/>
                  </a:ext>
                </a:extLst>
              </p:cNvPr>
              <p:cNvCxnSpPr>
                <a:cxnSpLocks/>
              </p:cNvCxnSpPr>
              <p:nvPr/>
            </p:nvCxnSpPr>
            <p:spPr>
              <a:xfrm flipV="1">
                <a:off x="7316219" y="3950335"/>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32" name="Straight Arrow Connector 931">
                <a:extLst>
                  <a:ext uri="{FF2B5EF4-FFF2-40B4-BE49-F238E27FC236}">
                    <a16:creationId xmlns:a16="http://schemas.microsoft.com/office/drawing/2014/main" id="{A150FFFD-8459-4E7C-B737-898A693520F3}"/>
                  </a:ext>
                </a:extLst>
              </p:cNvPr>
              <p:cNvCxnSpPr>
                <a:cxnSpLocks/>
              </p:cNvCxnSpPr>
              <p:nvPr/>
            </p:nvCxnSpPr>
            <p:spPr>
              <a:xfrm flipV="1">
                <a:off x="7479626" y="3862281"/>
                <a:ext cx="113916" cy="15073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16" name="Group 915">
              <a:extLst>
                <a:ext uri="{FF2B5EF4-FFF2-40B4-BE49-F238E27FC236}">
                  <a16:creationId xmlns:a16="http://schemas.microsoft.com/office/drawing/2014/main" id="{17E6F0DA-0130-46A7-A5E4-0B98FDE7F53B}"/>
                </a:ext>
              </a:extLst>
            </p:cNvPr>
            <p:cNvGrpSpPr/>
            <p:nvPr/>
          </p:nvGrpSpPr>
          <p:grpSpPr>
            <a:xfrm>
              <a:off x="7187314" y="3540760"/>
              <a:ext cx="524126" cy="464424"/>
              <a:chOff x="7187314" y="3540760"/>
              <a:chExt cx="524126" cy="464424"/>
            </a:xfrm>
          </p:grpSpPr>
          <p:cxnSp>
            <p:nvCxnSpPr>
              <p:cNvPr id="923" name="Straight Arrow Connector 922">
                <a:extLst>
                  <a:ext uri="{FF2B5EF4-FFF2-40B4-BE49-F238E27FC236}">
                    <a16:creationId xmlns:a16="http://schemas.microsoft.com/office/drawing/2014/main" id="{C2146C6E-DE37-4374-8928-D2DF0C1CC08E}"/>
                  </a:ext>
                </a:extLst>
              </p:cNvPr>
              <p:cNvCxnSpPr>
                <a:cxnSpLocks/>
              </p:cNvCxnSpPr>
              <p:nvPr/>
            </p:nvCxnSpPr>
            <p:spPr>
              <a:xfrm flipV="1">
                <a:off x="7514128" y="3628813"/>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25" name="Straight Arrow Connector 924">
                <a:extLst>
                  <a:ext uri="{FF2B5EF4-FFF2-40B4-BE49-F238E27FC236}">
                    <a16:creationId xmlns:a16="http://schemas.microsoft.com/office/drawing/2014/main" id="{F5A3F4C1-97AE-4619-8889-46934ED01E93}"/>
                  </a:ext>
                </a:extLst>
              </p:cNvPr>
              <p:cNvCxnSpPr>
                <a:cxnSpLocks/>
              </p:cNvCxnSpPr>
              <p:nvPr/>
            </p:nvCxnSpPr>
            <p:spPr>
              <a:xfrm flipV="1">
                <a:off x="7677534" y="354076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27" name="Straight Arrow Connector 926">
                <a:extLst>
                  <a:ext uri="{FF2B5EF4-FFF2-40B4-BE49-F238E27FC236}">
                    <a16:creationId xmlns:a16="http://schemas.microsoft.com/office/drawing/2014/main" id="{5A78C1C6-6F44-4132-8B19-AF79622FE6E9}"/>
                  </a:ext>
                </a:extLst>
              </p:cNvPr>
              <p:cNvCxnSpPr>
                <a:cxnSpLocks/>
              </p:cNvCxnSpPr>
              <p:nvPr/>
            </p:nvCxnSpPr>
            <p:spPr>
              <a:xfrm flipV="1">
                <a:off x="7187314" y="3804920"/>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28" name="Straight Arrow Connector 927">
                <a:extLst>
                  <a:ext uri="{FF2B5EF4-FFF2-40B4-BE49-F238E27FC236}">
                    <a16:creationId xmlns:a16="http://schemas.microsoft.com/office/drawing/2014/main" id="{DA201DFC-DB1A-458B-AF44-8CA92E1A48E7}"/>
                  </a:ext>
                </a:extLst>
              </p:cNvPr>
              <p:cNvCxnSpPr>
                <a:cxnSpLocks/>
              </p:cNvCxnSpPr>
              <p:nvPr/>
            </p:nvCxnSpPr>
            <p:spPr>
              <a:xfrm flipV="1">
                <a:off x="7350721" y="3716866"/>
                <a:ext cx="33906" cy="20026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17" name="Group 916">
              <a:extLst>
                <a:ext uri="{FF2B5EF4-FFF2-40B4-BE49-F238E27FC236}">
                  <a16:creationId xmlns:a16="http://schemas.microsoft.com/office/drawing/2014/main" id="{09E019D5-8902-4B47-BDD1-9F848373C4D2}"/>
                </a:ext>
              </a:extLst>
            </p:cNvPr>
            <p:cNvGrpSpPr/>
            <p:nvPr/>
          </p:nvGrpSpPr>
          <p:grpSpPr>
            <a:xfrm>
              <a:off x="7398769" y="3885565"/>
              <a:ext cx="661286" cy="342504"/>
              <a:chOff x="7398769" y="3885565"/>
              <a:chExt cx="661286" cy="342504"/>
            </a:xfrm>
          </p:grpSpPr>
          <p:cxnSp>
            <p:nvCxnSpPr>
              <p:cNvPr id="918" name="Straight Arrow Connector 917">
                <a:extLst>
                  <a:ext uri="{FF2B5EF4-FFF2-40B4-BE49-F238E27FC236}">
                    <a16:creationId xmlns:a16="http://schemas.microsoft.com/office/drawing/2014/main" id="{56110D2F-EAD4-42EA-9859-7B4BC65AFB44}"/>
                  </a:ext>
                </a:extLst>
              </p:cNvPr>
              <p:cNvCxnSpPr>
                <a:cxnSpLocks/>
              </p:cNvCxnSpPr>
              <p:nvPr/>
            </p:nvCxnSpPr>
            <p:spPr>
              <a:xfrm flipV="1">
                <a:off x="7888989" y="388556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19" name="Straight Arrow Connector 918">
                <a:extLst>
                  <a:ext uri="{FF2B5EF4-FFF2-40B4-BE49-F238E27FC236}">
                    <a16:creationId xmlns:a16="http://schemas.microsoft.com/office/drawing/2014/main" id="{F3D36A07-584F-4923-9E1D-B4F398CC171B}"/>
                  </a:ext>
                </a:extLst>
              </p:cNvPr>
              <p:cNvCxnSpPr>
                <a:cxnSpLocks/>
              </p:cNvCxnSpPr>
              <p:nvPr/>
            </p:nvCxnSpPr>
            <p:spPr>
              <a:xfrm flipV="1">
                <a:off x="7725583" y="3973618"/>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20" name="Straight Arrow Connector 919">
                <a:extLst>
                  <a:ext uri="{FF2B5EF4-FFF2-40B4-BE49-F238E27FC236}">
                    <a16:creationId xmlns:a16="http://schemas.microsoft.com/office/drawing/2014/main" id="{5C9CEDC1-8591-426B-A4DD-1A4BBEF3C8C6}"/>
                  </a:ext>
                </a:extLst>
              </p:cNvPr>
              <p:cNvCxnSpPr>
                <a:cxnSpLocks/>
              </p:cNvCxnSpPr>
              <p:nvPr/>
            </p:nvCxnSpPr>
            <p:spPr>
              <a:xfrm flipV="1">
                <a:off x="7562176" y="4061671"/>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cxnSp>
            <p:nvCxnSpPr>
              <p:cNvPr id="922" name="Straight Arrow Connector 921">
                <a:extLst>
                  <a:ext uri="{FF2B5EF4-FFF2-40B4-BE49-F238E27FC236}">
                    <a16:creationId xmlns:a16="http://schemas.microsoft.com/office/drawing/2014/main" id="{FF3F333B-FEBD-4F41-BAA9-D9F62412F45D}"/>
                  </a:ext>
                </a:extLst>
              </p:cNvPr>
              <p:cNvCxnSpPr>
                <a:cxnSpLocks/>
              </p:cNvCxnSpPr>
              <p:nvPr/>
            </p:nvCxnSpPr>
            <p:spPr>
              <a:xfrm flipV="1">
                <a:off x="7398769" y="4149725"/>
                <a:ext cx="171066" cy="78344"/>
              </a:xfrm>
              <a:prstGeom prst="straightConnector1">
                <a:avLst/>
              </a:prstGeom>
              <a:ln w="28575">
                <a:solidFill>
                  <a:srgbClr val="449C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941" name="!!C1">
            <a:extLst>
              <a:ext uri="{FF2B5EF4-FFF2-40B4-BE49-F238E27FC236}">
                <a16:creationId xmlns:a16="http://schemas.microsoft.com/office/drawing/2014/main" id="{701169D9-B40D-4D99-98AA-36207B465EC7}"/>
              </a:ext>
            </a:extLst>
          </p:cNvPr>
          <p:cNvSpPr/>
          <p:nvPr/>
        </p:nvSpPr>
        <p:spPr>
          <a:xfrm rot="19860000" flipH="1">
            <a:off x="3045325" y="3355984"/>
            <a:ext cx="991560" cy="883518"/>
          </a:xfrm>
          <a:custGeom>
            <a:avLst/>
            <a:gdLst>
              <a:gd name="connsiteX0" fmla="*/ 429815 w 991560"/>
              <a:gd name="connsiteY0" fmla="*/ 0 h 883518"/>
              <a:gd name="connsiteX1" fmla="*/ 27090 w 991560"/>
              <a:gd name="connsiteY1" fmla="*/ 883518 h 883518"/>
              <a:gd name="connsiteX2" fmla="*/ 588835 w 991560"/>
              <a:gd name="connsiteY2" fmla="*/ 883518 h 883518"/>
              <a:gd name="connsiteX3" fmla="*/ 592796 w 991560"/>
              <a:gd name="connsiteY3" fmla="*/ 874829 h 883518"/>
              <a:gd name="connsiteX4" fmla="*/ 572007 w 991560"/>
              <a:gd name="connsiteY4" fmla="*/ 758075 h 883518"/>
              <a:gd name="connsiteX5" fmla="*/ 608084 w 991560"/>
              <a:gd name="connsiteY5" fmla="*/ 402243 h 883518"/>
              <a:gd name="connsiteX6" fmla="*/ 988212 w 991560"/>
              <a:gd name="connsiteY6" fmla="*/ 3715 h 883518"/>
              <a:gd name="connsiteX7" fmla="*/ 988516 w 991560"/>
              <a:gd name="connsiteY7" fmla="*/ 6679 h 883518"/>
              <a:gd name="connsiteX8" fmla="*/ 991560 w 991560"/>
              <a:gd name="connsiteY8" fmla="*/ 0 h 883518"/>
              <a:gd name="connsiteX9" fmla="*/ 300289 w 991560"/>
              <a:gd name="connsiteY9" fmla="*/ 55317 h 883518"/>
              <a:gd name="connsiteX10" fmla="*/ 40901 w 991560"/>
              <a:gd name="connsiteY10" fmla="*/ 405898 h 883518"/>
              <a:gd name="connsiteX11" fmla="*/ 25726 w 991560"/>
              <a:gd name="connsiteY11" fmla="*/ 879120 h 883518"/>
              <a:gd name="connsiteX12" fmla="*/ 30057 w 991560"/>
              <a:gd name="connsiteY12" fmla="*/ 877009 h 883518"/>
              <a:gd name="connsiteX13" fmla="*/ 422024 w 991560"/>
              <a:gd name="connsiteY13" fmla="*/ 17091 h 883518"/>
              <a:gd name="connsiteX14" fmla="*/ 421029 w 991560"/>
              <a:gd name="connsiteY14" fmla="*/ 7369 h 883518"/>
              <a:gd name="connsiteX15" fmla="*/ 300289 w 991560"/>
              <a:gd name="connsiteY15" fmla="*/ 55317 h 88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1560" h="883518">
                <a:moveTo>
                  <a:pt x="429815" y="0"/>
                </a:moveTo>
                <a:lnTo>
                  <a:pt x="27090" y="883518"/>
                </a:lnTo>
                <a:lnTo>
                  <a:pt x="588835" y="883518"/>
                </a:lnTo>
                <a:lnTo>
                  <a:pt x="592796" y="874829"/>
                </a:lnTo>
                <a:lnTo>
                  <a:pt x="572007" y="758075"/>
                </a:lnTo>
                <a:cubicBezTo>
                  <a:pt x="559387" y="638830"/>
                  <a:pt x="571562" y="515571"/>
                  <a:pt x="608084" y="402243"/>
                </a:cubicBezTo>
                <a:cubicBezTo>
                  <a:pt x="676128" y="191107"/>
                  <a:pt x="820120" y="40145"/>
                  <a:pt x="988212" y="3715"/>
                </a:cubicBezTo>
                <a:lnTo>
                  <a:pt x="988516" y="6679"/>
                </a:lnTo>
                <a:lnTo>
                  <a:pt x="991560" y="0"/>
                </a:lnTo>
                <a:close/>
                <a:moveTo>
                  <a:pt x="300289" y="55317"/>
                </a:moveTo>
                <a:cubicBezTo>
                  <a:pt x="185688" y="123041"/>
                  <a:pt x="91933" y="247546"/>
                  <a:pt x="40901" y="405898"/>
                </a:cubicBezTo>
                <a:cubicBezTo>
                  <a:pt x="-7795" y="557000"/>
                  <a:pt x="-13206" y="725761"/>
                  <a:pt x="25726" y="879120"/>
                </a:cubicBezTo>
                <a:lnTo>
                  <a:pt x="30057" y="877009"/>
                </a:lnTo>
                <a:lnTo>
                  <a:pt x="422024" y="17091"/>
                </a:lnTo>
                <a:lnTo>
                  <a:pt x="421029" y="7369"/>
                </a:lnTo>
                <a:cubicBezTo>
                  <a:pt x="379006" y="16477"/>
                  <a:pt x="338489" y="32742"/>
                  <a:pt x="300289" y="55317"/>
                </a:cubicBezTo>
                <a:close/>
              </a:path>
            </a:pathLst>
          </a:custGeom>
          <a:solidFill>
            <a:srgbClr val="449CC4">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942" name="Group 941">
            <a:extLst>
              <a:ext uri="{FF2B5EF4-FFF2-40B4-BE49-F238E27FC236}">
                <a16:creationId xmlns:a16="http://schemas.microsoft.com/office/drawing/2014/main" id="{B59EC40F-D875-41A6-8BC2-8A88D3A53AB5}"/>
              </a:ext>
            </a:extLst>
          </p:cNvPr>
          <p:cNvGrpSpPr/>
          <p:nvPr/>
        </p:nvGrpSpPr>
        <p:grpSpPr>
          <a:xfrm>
            <a:off x="2838024" y="3185795"/>
            <a:ext cx="1504106" cy="1003538"/>
            <a:chOff x="6861384" y="3307715"/>
            <a:chExt cx="1504106" cy="1003538"/>
          </a:xfrm>
        </p:grpSpPr>
        <p:grpSp>
          <p:nvGrpSpPr>
            <p:cNvPr id="943" name="Group 942">
              <a:extLst>
                <a:ext uri="{FF2B5EF4-FFF2-40B4-BE49-F238E27FC236}">
                  <a16:creationId xmlns:a16="http://schemas.microsoft.com/office/drawing/2014/main" id="{CB431ECD-FF70-448D-AF0E-C82319A5C08D}"/>
                </a:ext>
              </a:extLst>
            </p:cNvPr>
            <p:cNvGrpSpPr/>
            <p:nvPr/>
          </p:nvGrpSpPr>
          <p:grpSpPr>
            <a:xfrm>
              <a:off x="6861384" y="3307715"/>
              <a:ext cx="555800" cy="458707"/>
              <a:chOff x="6861384" y="3307715"/>
              <a:chExt cx="555800" cy="458707"/>
            </a:xfrm>
          </p:grpSpPr>
          <p:cxnSp>
            <p:nvCxnSpPr>
              <p:cNvPr id="965" name="Straight Arrow Connector 964">
                <a:extLst>
                  <a:ext uri="{FF2B5EF4-FFF2-40B4-BE49-F238E27FC236}">
                    <a16:creationId xmlns:a16="http://schemas.microsoft.com/office/drawing/2014/main" id="{927A372D-3F74-4DD8-B604-0BF8F3DD6CF3}"/>
                  </a:ext>
                </a:extLst>
              </p:cNvPr>
              <p:cNvCxnSpPr>
                <a:cxnSpLocks/>
              </p:cNvCxnSpPr>
              <p:nvPr/>
            </p:nvCxnSpPr>
            <p:spPr>
              <a:xfrm flipH="1" flipV="1">
                <a:off x="7188198" y="3395768"/>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6" name="Straight Arrow Connector 965">
                <a:extLst>
                  <a:ext uri="{FF2B5EF4-FFF2-40B4-BE49-F238E27FC236}">
                    <a16:creationId xmlns:a16="http://schemas.microsoft.com/office/drawing/2014/main" id="{FE6BA573-616A-47F3-BE0F-E5DDFE6073C1}"/>
                  </a:ext>
                </a:extLst>
              </p:cNvPr>
              <p:cNvCxnSpPr>
                <a:cxnSpLocks/>
              </p:cNvCxnSpPr>
              <p:nvPr/>
            </p:nvCxnSpPr>
            <p:spPr>
              <a:xfrm flipH="1" flipV="1">
                <a:off x="7351604" y="330771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7" name="Straight Arrow Connector 966">
                <a:extLst>
                  <a:ext uri="{FF2B5EF4-FFF2-40B4-BE49-F238E27FC236}">
                    <a16:creationId xmlns:a16="http://schemas.microsoft.com/office/drawing/2014/main" id="{983EA045-3D38-42F0-9FEE-9C835D2FB69E}"/>
                  </a:ext>
                </a:extLst>
              </p:cNvPr>
              <p:cNvCxnSpPr>
                <a:cxnSpLocks/>
              </p:cNvCxnSpPr>
              <p:nvPr/>
            </p:nvCxnSpPr>
            <p:spPr>
              <a:xfrm flipH="1" flipV="1">
                <a:off x="6861384" y="3571875"/>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8" name="Straight Arrow Connector 967">
                <a:extLst>
                  <a:ext uri="{FF2B5EF4-FFF2-40B4-BE49-F238E27FC236}">
                    <a16:creationId xmlns:a16="http://schemas.microsoft.com/office/drawing/2014/main" id="{D30C2922-B7F4-475F-9F9F-DE6D483B8DD4}"/>
                  </a:ext>
                </a:extLst>
              </p:cNvPr>
              <p:cNvCxnSpPr>
                <a:cxnSpLocks/>
              </p:cNvCxnSpPr>
              <p:nvPr/>
            </p:nvCxnSpPr>
            <p:spPr>
              <a:xfrm flipH="1" flipV="1">
                <a:off x="7024791" y="3483821"/>
                <a:ext cx="65580" cy="194547"/>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4" name="Group 943">
              <a:extLst>
                <a:ext uri="{FF2B5EF4-FFF2-40B4-BE49-F238E27FC236}">
                  <a16:creationId xmlns:a16="http://schemas.microsoft.com/office/drawing/2014/main" id="{178DD81F-DE49-4676-9699-CBAB9CD98089}"/>
                </a:ext>
              </a:extLst>
            </p:cNvPr>
            <p:cNvGrpSpPr/>
            <p:nvPr/>
          </p:nvGrpSpPr>
          <p:grpSpPr>
            <a:xfrm>
              <a:off x="7685154" y="4033520"/>
              <a:ext cx="680336" cy="277733"/>
              <a:chOff x="7685154" y="4033520"/>
              <a:chExt cx="680336" cy="277733"/>
            </a:xfrm>
          </p:grpSpPr>
          <p:cxnSp>
            <p:nvCxnSpPr>
              <p:cNvPr id="960" name="Straight Arrow Connector 959">
                <a:extLst>
                  <a:ext uri="{FF2B5EF4-FFF2-40B4-BE49-F238E27FC236}">
                    <a16:creationId xmlns:a16="http://schemas.microsoft.com/office/drawing/2014/main" id="{4D0CEE78-43CB-470B-B524-5DCE83C88835}"/>
                  </a:ext>
                </a:extLst>
              </p:cNvPr>
              <p:cNvCxnSpPr>
                <a:cxnSpLocks/>
              </p:cNvCxnSpPr>
              <p:nvPr/>
            </p:nvCxnSpPr>
            <p:spPr>
              <a:xfrm flipV="1">
                <a:off x="8011968" y="4121573"/>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2" name="Straight Arrow Connector 961">
                <a:extLst>
                  <a:ext uri="{FF2B5EF4-FFF2-40B4-BE49-F238E27FC236}">
                    <a16:creationId xmlns:a16="http://schemas.microsoft.com/office/drawing/2014/main" id="{AD493237-565A-45F0-93F9-D1DF6E4DBF4F}"/>
                  </a:ext>
                </a:extLst>
              </p:cNvPr>
              <p:cNvCxnSpPr>
                <a:cxnSpLocks/>
              </p:cNvCxnSpPr>
              <p:nvPr/>
            </p:nvCxnSpPr>
            <p:spPr>
              <a:xfrm flipV="1">
                <a:off x="8175374" y="403352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3" name="Straight Arrow Connector 962">
                <a:extLst>
                  <a:ext uri="{FF2B5EF4-FFF2-40B4-BE49-F238E27FC236}">
                    <a16:creationId xmlns:a16="http://schemas.microsoft.com/office/drawing/2014/main" id="{D80F546A-9345-4C3D-8328-EDE827F258ED}"/>
                  </a:ext>
                </a:extLst>
              </p:cNvPr>
              <p:cNvCxnSpPr>
                <a:cxnSpLocks/>
              </p:cNvCxnSpPr>
              <p:nvPr/>
            </p:nvCxnSpPr>
            <p:spPr>
              <a:xfrm flipV="1">
                <a:off x="7685154" y="4297680"/>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64" name="Straight Arrow Connector 963">
                <a:extLst>
                  <a:ext uri="{FF2B5EF4-FFF2-40B4-BE49-F238E27FC236}">
                    <a16:creationId xmlns:a16="http://schemas.microsoft.com/office/drawing/2014/main" id="{B0A32F5E-6680-4054-AF1E-3F970480F49F}"/>
                  </a:ext>
                </a:extLst>
              </p:cNvPr>
              <p:cNvCxnSpPr>
                <a:cxnSpLocks/>
              </p:cNvCxnSpPr>
              <p:nvPr/>
            </p:nvCxnSpPr>
            <p:spPr>
              <a:xfrm flipV="1">
                <a:off x="7848561" y="4209626"/>
                <a:ext cx="190116" cy="13573"/>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5" name="Group 944">
              <a:extLst>
                <a:ext uri="{FF2B5EF4-FFF2-40B4-BE49-F238E27FC236}">
                  <a16:creationId xmlns:a16="http://schemas.microsoft.com/office/drawing/2014/main" id="{35CE2CD9-FE96-4D3E-959E-44915DFDA843}"/>
                </a:ext>
              </a:extLst>
            </p:cNvPr>
            <p:cNvGrpSpPr/>
            <p:nvPr/>
          </p:nvGrpSpPr>
          <p:grpSpPr>
            <a:xfrm>
              <a:off x="7445124" y="3519170"/>
              <a:ext cx="604136" cy="414894"/>
              <a:chOff x="7445124" y="3519170"/>
              <a:chExt cx="604136" cy="414894"/>
            </a:xfrm>
          </p:grpSpPr>
          <p:cxnSp>
            <p:nvCxnSpPr>
              <p:cNvPr id="956" name="Straight Arrow Connector 955">
                <a:extLst>
                  <a:ext uri="{FF2B5EF4-FFF2-40B4-BE49-F238E27FC236}">
                    <a16:creationId xmlns:a16="http://schemas.microsoft.com/office/drawing/2014/main" id="{05FD32D8-F8E4-4B7A-875E-50011078C13F}"/>
                  </a:ext>
                </a:extLst>
              </p:cNvPr>
              <p:cNvCxnSpPr>
                <a:cxnSpLocks/>
              </p:cNvCxnSpPr>
              <p:nvPr/>
            </p:nvCxnSpPr>
            <p:spPr>
              <a:xfrm flipV="1">
                <a:off x="7771938" y="3607223"/>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7" name="Straight Arrow Connector 956">
                <a:extLst>
                  <a:ext uri="{FF2B5EF4-FFF2-40B4-BE49-F238E27FC236}">
                    <a16:creationId xmlns:a16="http://schemas.microsoft.com/office/drawing/2014/main" id="{34666F81-7C85-4162-93B2-869305F0246A}"/>
                  </a:ext>
                </a:extLst>
              </p:cNvPr>
              <p:cNvCxnSpPr>
                <a:cxnSpLocks/>
              </p:cNvCxnSpPr>
              <p:nvPr/>
            </p:nvCxnSpPr>
            <p:spPr>
              <a:xfrm flipV="1">
                <a:off x="7935344" y="351917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8" name="Straight Arrow Connector 957">
                <a:extLst>
                  <a:ext uri="{FF2B5EF4-FFF2-40B4-BE49-F238E27FC236}">
                    <a16:creationId xmlns:a16="http://schemas.microsoft.com/office/drawing/2014/main" id="{A93E1E8D-9F51-42FF-98B0-12F1BBEE3F00}"/>
                  </a:ext>
                </a:extLst>
              </p:cNvPr>
              <p:cNvCxnSpPr>
                <a:cxnSpLocks/>
              </p:cNvCxnSpPr>
              <p:nvPr/>
            </p:nvCxnSpPr>
            <p:spPr>
              <a:xfrm flipV="1">
                <a:off x="7445124" y="3783330"/>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9" name="Straight Arrow Connector 958">
                <a:extLst>
                  <a:ext uri="{FF2B5EF4-FFF2-40B4-BE49-F238E27FC236}">
                    <a16:creationId xmlns:a16="http://schemas.microsoft.com/office/drawing/2014/main" id="{B8403FCD-E218-4626-88D8-F2684C525667}"/>
                  </a:ext>
                </a:extLst>
              </p:cNvPr>
              <p:cNvCxnSpPr>
                <a:cxnSpLocks/>
              </p:cNvCxnSpPr>
              <p:nvPr/>
            </p:nvCxnSpPr>
            <p:spPr>
              <a:xfrm flipV="1">
                <a:off x="7608531" y="3695276"/>
                <a:ext cx="113916" cy="15073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6" name="Group 945">
              <a:extLst>
                <a:ext uri="{FF2B5EF4-FFF2-40B4-BE49-F238E27FC236}">
                  <a16:creationId xmlns:a16="http://schemas.microsoft.com/office/drawing/2014/main" id="{785637EF-66D2-408C-BB42-5DAD8BD089C6}"/>
                </a:ext>
              </a:extLst>
            </p:cNvPr>
            <p:cNvGrpSpPr/>
            <p:nvPr/>
          </p:nvGrpSpPr>
          <p:grpSpPr>
            <a:xfrm>
              <a:off x="7226049" y="3326765"/>
              <a:ext cx="524126" cy="464424"/>
              <a:chOff x="7226049" y="3326765"/>
              <a:chExt cx="524126" cy="464424"/>
            </a:xfrm>
          </p:grpSpPr>
          <p:cxnSp>
            <p:nvCxnSpPr>
              <p:cNvPr id="952" name="Straight Arrow Connector 951">
                <a:extLst>
                  <a:ext uri="{FF2B5EF4-FFF2-40B4-BE49-F238E27FC236}">
                    <a16:creationId xmlns:a16="http://schemas.microsoft.com/office/drawing/2014/main" id="{04EC9F22-6827-4FF8-8701-FF4DC805A3D5}"/>
                  </a:ext>
                </a:extLst>
              </p:cNvPr>
              <p:cNvCxnSpPr>
                <a:cxnSpLocks/>
              </p:cNvCxnSpPr>
              <p:nvPr/>
            </p:nvCxnSpPr>
            <p:spPr>
              <a:xfrm flipV="1">
                <a:off x="7552863" y="3414818"/>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3" name="Straight Arrow Connector 952">
                <a:extLst>
                  <a:ext uri="{FF2B5EF4-FFF2-40B4-BE49-F238E27FC236}">
                    <a16:creationId xmlns:a16="http://schemas.microsoft.com/office/drawing/2014/main" id="{1D2791C8-7A69-417A-8AD5-A17D94A3D0A4}"/>
                  </a:ext>
                </a:extLst>
              </p:cNvPr>
              <p:cNvCxnSpPr>
                <a:cxnSpLocks/>
              </p:cNvCxnSpPr>
              <p:nvPr/>
            </p:nvCxnSpPr>
            <p:spPr>
              <a:xfrm flipV="1">
                <a:off x="7716269" y="332676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4" name="Straight Arrow Connector 953">
                <a:extLst>
                  <a:ext uri="{FF2B5EF4-FFF2-40B4-BE49-F238E27FC236}">
                    <a16:creationId xmlns:a16="http://schemas.microsoft.com/office/drawing/2014/main" id="{D233AB0C-BB21-429B-8A4F-B402FA0F02B5}"/>
                  </a:ext>
                </a:extLst>
              </p:cNvPr>
              <p:cNvCxnSpPr>
                <a:cxnSpLocks/>
              </p:cNvCxnSpPr>
              <p:nvPr/>
            </p:nvCxnSpPr>
            <p:spPr>
              <a:xfrm flipV="1">
                <a:off x="7226049" y="3590925"/>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5" name="Straight Arrow Connector 954">
                <a:extLst>
                  <a:ext uri="{FF2B5EF4-FFF2-40B4-BE49-F238E27FC236}">
                    <a16:creationId xmlns:a16="http://schemas.microsoft.com/office/drawing/2014/main" id="{362E5539-61A0-43A4-B421-E99434B7B162}"/>
                  </a:ext>
                </a:extLst>
              </p:cNvPr>
              <p:cNvCxnSpPr>
                <a:cxnSpLocks/>
              </p:cNvCxnSpPr>
              <p:nvPr/>
            </p:nvCxnSpPr>
            <p:spPr>
              <a:xfrm flipV="1">
                <a:off x="7389456" y="3502871"/>
                <a:ext cx="33906" cy="20026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7" name="Group 946">
              <a:extLst>
                <a:ext uri="{FF2B5EF4-FFF2-40B4-BE49-F238E27FC236}">
                  <a16:creationId xmlns:a16="http://schemas.microsoft.com/office/drawing/2014/main" id="{3A2EE283-48A7-4D83-94B2-DA791059D406}"/>
                </a:ext>
              </a:extLst>
            </p:cNvPr>
            <p:cNvGrpSpPr/>
            <p:nvPr/>
          </p:nvGrpSpPr>
          <p:grpSpPr>
            <a:xfrm>
              <a:off x="7608954" y="3793490"/>
              <a:ext cx="661286" cy="342504"/>
              <a:chOff x="7608954" y="3793490"/>
              <a:chExt cx="661286" cy="342504"/>
            </a:xfrm>
          </p:grpSpPr>
          <p:cxnSp>
            <p:nvCxnSpPr>
              <p:cNvPr id="948" name="Straight Arrow Connector 947">
                <a:extLst>
                  <a:ext uri="{FF2B5EF4-FFF2-40B4-BE49-F238E27FC236}">
                    <a16:creationId xmlns:a16="http://schemas.microsoft.com/office/drawing/2014/main" id="{A683F53F-5A6B-4BD5-B79D-750677664908}"/>
                  </a:ext>
                </a:extLst>
              </p:cNvPr>
              <p:cNvCxnSpPr>
                <a:cxnSpLocks/>
              </p:cNvCxnSpPr>
              <p:nvPr/>
            </p:nvCxnSpPr>
            <p:spPr>
              <a:xfrm flipV="1">
                <a:off x="8099174" y="379349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49" name="Straight Arrow Connector 948">
                <a:extLst>
                  <a:ext uri="{FF2B5EF4-FFF2-40B4-BE49-F238E27FC236}">
                    <a16:creationId xmlns:a16="http://schemas.microsoft.com/office/drawing/2014/main" id="{A52EF49E-0E26-418E-A84B-A81F11E2B348}"/>
                  </a:ext>
                </a:extLst>
              </p:cNvPr>
              <p:cNvCxnSpPr>
                <a:cxnSpLocks/>
              </p:cNvCxnSpPr>
              <p:nvPr/>
            </p:nvCxnSpPr>
            <p:spPr>
              <a:xfrm flipV="1">
                <a:off x="7935768" y="3881543"/>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0" name="Straight Arrow Connector 949">
                <a:extLst>
                  <a:ext uri="{FF2B5EF4-FFF2-40B4-BE49-F238E27FC236}">
                    <a16:creationId xmlns:a16="http://schemas.microsoft.com/office/drawing/2014/main" id="{409F0AB5-7069-4C6B-95CB-A9BFC6387594}"/>
                  </a:ext>
                </a:extLst>
              </p:cNvPr>
              <p:cNvCxnSpPr>
                <a:cxnSpLocks/>
              </p:cNvCxnSpPr>
              <p:nvPr/>
            </p:nvCxnSpPr>
            <p:spPr>
              <a:xfrm flipV="1">
                <a:off x="7772361" y="3969596"/>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51" name="Straight Arrow Connector 950">
                <a:extLst>
                  <a:ext uri="{FF2B5EF4-FFF2-40B4-BE49-F238E27FC236}">
                    <a16:creationId xmlns:a16="http://schemas.microsoft.com/office/drawing/2014/main" id="{D322D533-95EB-4A47-8F31-29FB3380ADF6}"/>
                  </a:ext>
                </a:extLst>
              </p:cNvPr>
              <p:cNvCxnSpPr>
                <a:cxnSpLocks/>
              </p:cNvCxnSpPr>
              <p:nvPr/>
            </p:nvCxnSpPr>
            <p:spPr>
              <a:xfrm flipV="1">
                <a:off x="7608954" y="4057650"/>
                <a:ext cx="171066" cy="78344"/>
              </a:xfrm>
              <a:prstGeom prst="straightConnector1">
                <a:avLst/>
              </a:prstGeom>
              <a:ln w="28575">
                <a:solidFill>
                  <a:srgbClr val="4472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969" name="!!B1">
            <a:extLst>
              <a:ext uri="{FF2B5EF4-FFF2-40B4-BE49-F238E27FC236}">
                <a16:creationId xmlns:a16="http://schemas.microsoft.com/office/drawing/2014/main" id="{AC751438-9D3F-4FBE-B138-D4139E304E22}"/>
              </a:ext>
            </a:extLst>
          </p:cNvPr>
          <p:cNvSpPr/>
          <p:nvPr/>
        </p:nvSpPr>
        <p:spPr>
          <a:xfrm rot="19860000" flipH="1">
            <a:off x="3032314" y="2966443"/>
            <a:ext cx="1245374" cy="1314618"/>
          </a:xfrm>
          <a:custGeom>
            <a:avLst/>
            <a:gdLst>
              <a:gd name="connsiteX0" fmla="*/ 336479 w 1245374"/>
              <a:gd name="connsiteY0" fmla="*/ 160268 h 1314618"/>
              <a:gd name="connsiteX1" fmla="*/ 287835 w 1245374"/>
              <a:gd name="connsiteY1" fmla="*/ 205063 h 1314618"/>
              <a:gd name="connsiteX2" fmla="*/ 60856 w 1245374"/>
              <a:gd name="connsiteY2" fmla="*/ 599037 h 1314618"/>
              <a:gd name="connsiteX3" fmla="*/ 6596 w 1245374"/>
              <a:gd name="connsiteY3" fmla="*/ 860463 h 1314618"/>
              <a:gd name="connsiteX4" fmla="*/ 5299 w 1245374"/>
              <a:gd name="connsiteY4" fmla="*/ 886827 h 1314618"/>
              <a:gd name="connsiteX5" fmla="*/ 409533 w 1245374"/>
              <a:gd name="connsiteY5" fmla="*/ 0 h 1314618"/>
              <a:gd name="connsiteX6" fmla="*/ 409294 w 1245374"/>
              <a:gd name="connsiteY6" fmla="*/ 525 h 1314618"/>
              <a:gd name="connsiteX7" fmla="*/ 631444 w 1245374"/>
              <a:gd name="connsiteY7" fmla="*/ 525 h 1314618"/>
              <a:gd name="connsiteX8" fmla="*/ 626915 w 1245374"/>
              <a:gd name="connsiteY8" fmla="*/ 10463 h 1314618"/>
              <a:gd name="connsiteX9" fmla="*/ 626462 w 1245374"/>
              <a:gd name="connsiteY9" fmla="*/ 6053 h 1314618"/>
              <a:gd name="connsiteX10" fmla="*/ 364285 w 1245374"/>
              <a:gd name="connsiteY10" fmla="*/ 134663 h 1314618"/>
              <a:gd name="connsiteX11" fmla="*/ 336480 w 1245374"/>
              <a:gd name="connsiteY11" fmla="*/ 160267 h 1314618"/>
              <a:gd name="connsiteX12" fmla="*/ 5299 w 1245374"/>
              <a:gd name="connsiteY12" fmla="*/ 886828 h 1314618"/>
              <a:gd name="connsiteX13" fmla="*/ 0 w 1245374"/>
              <a:gd name="connsiteY13" fmla="*/ 994625 h 1314618"/>
              <a:gd name="connsiteX14" fmla="*/ 7176 w 1245374"/>
              <a:gd name="connsiteY14" fmla="*/ 1128492 h 1314618"/>
              <a:gd name="connsiteX15" fmla="*/ 38108 w 1245374"/>
              <a:gd name="connsiteY15" fmla="*/ 1302215 h 1314618"/>
              <a:gd name="connsiteX16" fmla="*/ 32454 w 1245374"/>
              <a:gd name="connsiteY16" fmla="*/ 1314618 h 1314618"/>
              <a:gd name="connsiteX17" fmla="*/ 646145 w 1245374"/>
              <a:gd name="connsiteY17" fmla="*/ 1314618 h 1314618"/>
              <a:gd name="connsiteX18" fmla="*/ 652039 w 1245374"/>
              <a:gd name="connsiteY18" fmla="*/ 1301690 h 1314618"/>
              <a:gd name="connsiteX19" fmla="*/ 621106 w 1245374"/>
              <a:gd name="connsiteY19" fmla="*/ 1127967 h 1314618"/>
              <a:gd name="connsiteX20" fmla="*/ 674786 w 1245374"/>
              <a:gd name="connsiteY20" fmla="*/ 598512 h 1314618"/>
              <a:gd name="connsiteX21" fmla="*/ 1240392 w 1245374"/>
              <a:gd name="connsiteY21" fmla="*/ 5528 h 1314618"/>
              <a:gd name="connsiteX22" fmla="*/ 1240845 w 1245374"/>
              <a:gd name="connsiteY22" fmla="*/ 9938 h 1314618"/>
              <a:gd name="connsiteX23" fmla="*/ 1245374 w 1245374"/>
              <a:gd name="connsiteY23" fmla="*/ 0 h 131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5374" h="1314618">
                <a:moveTo>
                  <a:pt x="336479" y="160268"/>
                </a:moveTo>
                <a:lnTo>
                  <a:pt x="287835" y="205063"/>
                </a:lnTo>
                <a:cubicBezTo>
                  <a:pt x="190352" y="307264"/>
                  <a:pt x="111479" y="441959"/>
                  <a:pt x="60856" y="599037"/>
                </a:cubicBezTo>
                <a:cubicBezTo>
                  <a:pt x="33685" y="683349"/>
                  <a:pt x="15570" y="771356"/>
                  <a:pt x="6596" y="860463"/>
                </a:cubicBezTo>
                <a:lnTo>
                  <a:pt x="5299" y="886827"/>
                </a:lnTo>
                <a:close/>
                <a:moveTo>
                  <a:pt x="409533" y="0"/>
                </a:moveTo>
                <a:lnTo>
                  <a:pt x="409294" y="525"/>
                </a:lnTo>
                <a:lnTo>
                  <a:pt x="631444" y="525"/>
                </a:lnTo>
                <a:lnTo>
                  <a:pt x="626915" y="10463"/>
                </a:lnTo>
                <a:lnTo>
                  <a:pt x="626462" y="6053"/>
                </a:lnTo>
                <a:cubicBezTo>
                  <a:pt x="532671" y="26380"/>
                  <a:pt x="443922" y="70672"/>
                  <a:pt x="364285" y="134663"/>
                </a:cubicBezTo>
                <a:lnTo>
                  <a:pt x="336480" y="160267"/>
                </a:lnTo>
                <a:lnTo>
                  <a:pt x="5299" y="886828"/>
                </a:lnTo>
                <a:lnTo>
                  <a:pt x="0" y="994625"/>
                </a:lnTo>
                <a:cubicBezTo>
                  <a:pt x="92" y="1039404"/>
                  <a:pt x="2481" y="1084135"/>
                  <a:pt x="7176" y="1128492"/>
                </a:cubicBezTo>
                <a:lnTo>
                  <a:pt x="38108" y="1302215"/>
                </a:lnTo>
                <a:lnTo>
                  <a:pt x="32454" y="1314618"/>
                </a:lnTo>
                <a:lnTo>
                  <a:pt x="646145" y="1314618"/>
                </a:lnTo>
                <a:lnTo>
                  <a:pt x="652039" y="1301690"/>
                </a:lnTo>
                <a:lnTo>
                  <a:pt x="621106" y="1127967"/>
                </a:lnTo>
                <a:cubicBezTo>
                  <a:pt x="602328" y="950538"/>
                  <a:pt x="620444" y="767136"/>
                  <a:pt x="674786" y="598512"/>
                </a:cubicBezTo>
                <a:cubicBezTo>
                  <a:pt x="776031" y="284355"/>
                  <a:pt x="990282" y="59733"/>
                  <a:pt x="1240392" y="5528"/>
                </a:cubicBezTo>
                <a:lnTo>
                  <a:pt x="1240845" y="9938"/>
                </a:lnTo>
                <a:lnTo>
                  <a:pt x="1245374" y="0"/>
                </a:lnTo>
                <a:close/>
              </a:path>
            </a:pathLst>
          </a:custGeom>
          <a:solidFill>
            <a:srgbClr val="5944C4">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dirty="0"/>
          </a:p>
        </p:txBody>
      </p:sp>
      <p:grpSp>
        <p:nvGrpSpPr>
          <p:cNvPr id="970" name="Group 969">
            <a:extLst>
              <a:ext uri="{FF2B5EF4-FFF2-40B4-BE49-F238E27FC236}">
                <a16:creationId xmlns:a16="http://schemas.microsoft.com/office/drawing/2014/main" id="{29270AFE-5B29-4A6B-89ED-003284548BE4}"/>
              </a:ext>
            </a:extLst>
          </p:cNvPr>
          <p:cNvGrpSpPr/>
          <p:nvPr/>
        </p:nvGrpSpPr>
        <p:grpSpPr>
          <a:xfrm>
            <a:off x="2735154" y="2882900"/>
            <a:ext cx="1888916" cy="1283573"/>
            <a:chOff x="6758514" y="3004820"/>
            <a:chExt cx="1888916" cy="1283573"/>
          </a:xfrm>
        </p:grpSpPr>
        <p:grpSp>
          <p:nvGrpSpPr>
            <p:cNvPr id="971" name="Group 970">
              <a:extLst>
                <a:ext uri="{FF2B5EF4-FFF2-40B4-BE49-F238E27FC236}">
                  <a16:creationId xmlns:a16="http://schemas.microsoft.com/office/drawing/2014/main" id="{B6C23F50-234B-4023-B30B-E5E45104C696}"/>
                </a:ext>
              </a:extLst>
            </p:cNvPr>
            <p:cNvGrpSpPr/>
            <p:nvPr/>
          </p:nvGrpSpPr>
          <p:grpSpPr>
            <a:xfrm>
              <a:off x="7282564" y="3030855"/>
              <a:ext cx="524126" cy="464424"/>
              <a:chOff x="7282564" y="3030855"/>
              <a:chExt cx="524126" cy="464424"/>
            </a:xfrm>
          </p:grpSpPr>
          <p:cxnSp>
            <p:nvCxnSpPr>
              <p:cNvPr id="992" name="Straight Arrow Connector 991">
                <a:extLst>
                  <a:ext uri="{FF2B5EF4-FFF2-40B4-BE49-F238E27FC236}">
                    <a16:creationId xmlns:a16="http://schemas.microsoft.com/office/drawing/2014/main" id="{B82D064A-9970-43F2-9BDA-DD164384D7FF}"/>
                  </a:ext>
                </a:extLst>
              </p:cNvPr>
              <p:cNvCxnSpPr>
                <a:cxnSpLocks/>
              </p:cNvCxnSpPr>
              <p:nvPr/>
            </p:nvCxnSpPr>
            <p:spPr>
              <a:xfrm flipV="1">
                <a:off x="7609378" y="3118908"/>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93" name="Straight Arrow Connector 992">
                <a:extLst>
                  <a:ext uri="{FF2B5EF4-FFF2-40B4-BE49-F238E27FC236}">
                    <a16:creationId xmlns:a16="http://schemas.microsoft.com/office/drawing/2014/main" id="{CE08EC2A-1370-4315-B02B-D45F83CF24D0}"/>
                  </a:ext>
                </a:extLst>
              </p:cNvPr>
              <p:cNvCxnSpPr>
                <a:cxnSpLocks/>
              </p:cNvCxnSpPr>
              <p:nvPr/>
            </p:nvCxnSpPr>
            <p:spPr>
              <a:xfrm flipV="1">
                <a:off x="7772784" y="303085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94" name="Straight Arrow Connector 993">
                <a:extLst>
                  <a:ext uri="{FF2B5EF4-FFF2-40B4-BE49-F238E27FC236}">
                    <a16:creationId xmlns:a16="http://schemas.microsoft.com/office/drawing/2014/main" id="{07D944AA-8B07-49C5-820F-22F12FEB8023}"/>
                  </a:ext>
                </a:extLst>
              </p:cNvPr>
              <p:cNvCxnSpPr>
                <a:cxnSpLocks/>
              </p:cNvCxnSpPr>
              <p:nvPr/>
            </p:nvCxnSpPr>
            <p:spPr>
              <a:xfrm flipV="1">
                <a:off x="7282564" y="3295015"/>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95" name="Straight Arrow Connector 994">
                <a:extLst>
                  <a:ext uri="{FF2B5EF4-FFF2-40B4-BE49-F238E27FC236}">
                    <a16:creationId xmlns:a16="http://schemas.microsoft.com/office/drawing/2014/main" id="{26F840E4-2977-46FB-B3FE-616CD2C08AF2}"/>
                  </a:ext>
                </a:extLst>
              </p:cNvPr>
              <p:cNvCxnSpPr>
                <a:cxnSpLocks/>
              </p:cNvCxnSpPr>
              <p:nvPr/>
            </p:nvCxnSpPr>
            <p:spPr>
              <a:xfrm flipV="1">
                <a:off x="7445971" y="3206961"/>
                <a:ext cx="33906" cy="20026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72" name="Group 971">
              <a:extLst>
                <a:ext uri="{FF2B5EF4-FFF2-40B4-BE49-F238E27FC236}">
                  <a16:creationId xmlns:a16="http://schemas.microsoft.com/office/drawing/2014/main" id="{BAE150F4-1BC8-47D6-BE8F-4A7F62F15F21}"/>
                </a:ext>
              </a:extLst>
            </p:cNvPr>
            <p:cNvGrpSpPr/>
            <p:nvPr/>
          </p:nvGrpSpPr>
          <p:grpSpPr>
            <a:xfrm>
              <a:off x="6758514" y="3004820"/>
              <a:ext cx="555800" cy="458707"/>
              <a:chOff x="6758514" y="3004820"/>
              <a:chExt cx="555800" cy="458707"/>
            </a:xfrm>
          </p:grpSpPr>
          <p:cxnSp>
            <p:nvCxnSpPr>
              <p:cNvPr id="988" name="Straight Arrow Connector 987">
                <a:extLst>
                  <a:ext uri="{FF2B5EF4-FFF2-40B4-BE49-F238E27FC236}">
                    <a16:creationId xmlns:a16="http://schemas.microsoft.com/office/drawing/2014/main" id="{C5E340D7-A4B7-4089-B9F4-31C4EFD5EE2D}"/>
                  </a:ext>
                </a:extLst>
              </p:cNvPr>
              <p:cNvCxnSpPr>
                <a:cxnSpLocks/>
              </p:cNvCxnSpPr>
              <p:nvPr/>
            </p:nvCxnSpPr>
            <p:spPr>
              <a:xfrm flipH="1" flipV="1">
                <a:off x="7085328" y="3092873"/>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9" name="Straight Arrow Connector 988">
                <a:extLst>
                  <a:ext uri="{FF2B5EF4-FFF2-40B4-BE49-F238E27FC236}">
                    <a16:creationId xmlns:a16="http://schemas.microsoft.com/office/drawing/2014/main" id="{3CD35CEF-9A9A-41B0-B807-33CA49B8239E}"/>
                  </a:ext>
                </a:extLst>
              </p:cNvPr>
              <p:cNvCxnSpPr>
                <a:cxnSpLocks/>
              </p:cNvCxnSpPr>
              <p:nvPr/>
            </p:nvCxnSpPr>
            <p:spPr>
              <a:xfrm flipH="1" flipV="1">
                <a:off x="7248734" y="300482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90" name="Straight Arrow Connector 989">
                <a:extLst>
                  <a:ext uri="{FF2B5EF4-FFF2-40B4-BE49-F238E27FC236}">
                    <a16:creationId xmlns:a16="http://schemas.microsoft.com/office/drawing/2014/main" id="{8BC49C00-B18B-4CFD-A36C-59C18DF7BFE3}"/>
                  </a:ext>
                </a:extLst>
              </p:cNvPr>
              <p:cNvCxnSpPr>
                <a:cxnSpLocks/>
              </p:cNvCxnSpPr>
              <p:nvPr/>
            </p:nvCxnSpPr>
            <p:spPr>
              <a:xfrm flipH="1" flipV="1">
                <a:off x="6758514" y="3268980"/>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91" name="Straight Arrow Connector 990">
                <a:extLst>
                  <a:ext uri="{FF2B5EF4-FFF2-40B4-BE49-F238E27FC236}">
                    <a16:creationId xmlns:a16="http://schemas.microsoft.com/office/drawing/2014/main" id="{C07440A8-DEF6-4B0E-99D8-91E117DE775D}"/>
                  </a:ext>
                </a:extLst>
              </p:cNvPr>
              <p:cNvCxnSpPr>
                <a:cxnSpLocks/>
              </p:cNvCxnSpPr>
              <p:nvPr/>
            </p:nvCxnSpPr>
            <p:spPr>
              <a:xfrm flipH="1" flipV="1">
                <a:off x="6921921" y="3180926"/>
                <a:ext cx="65580" cy="194547"/>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73" name="Group 972">
              <a:extLst>
                <a:ext uri="{FF2B5EF4-FFF2-40B4-BE49-F238E27FC236}">
                  <a16:creationId xmlns:a16="http://schemas.microsoft.com/office/drawing/2014/main" id="{3AB211CB-357D-4446-B4E0-25FC225C49E5}"/>
                </a:ext>
              </a:extLst>
            </p:cNvPr>
            <p:cNvGrpSpPr/>
            <p:nvPr/>
          </p:nvGrpSpPr>
          <p:grpSpPr>
            <a:xfrm>
              <a:off x="7607049" y="3303905"/>
              <a:ext cx="604136" cy="414894"/>
              <a:chOff x="7607049" y="3303905"/>
              <a:chExt cx="604136" cy="414894"/>
            </a:xfrm>
          </p:grpSpPr>
          <p:cxnSp>
            <p:nvCxnSpPr>
              <p:cNvPr id="984" name="Straight Arrow Connector 983">
                <a:extLst>
                  <a:ext uri="{FF2B5EF4-FFF2-40B4-BE49-F238E27FC236}">
                    <a16:creationId xmlns:a16="http://schemas.microsoft.com/office/drawing/2014/main" id="{A01AA9FE-C54F-450B-BCB3-60805A7A86BD}"/>
                  </a:ext>
                </a:extLst>
              </p:cNvPr>
              <p:cNvCxnSpPr>
                <a:cxnSpLocks/>
              </p:cNvCxnSpPr>
              <p:nvPr/>
            </p:nvCxnSpPr>
            <p:spPr>
              <a:xfrm flipV="1">
                <a:off x="7933863" y="3391958"/>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5" name="Straight Arrow Connector 984">
                <a:extLst>
                  <a:ext uri="{FF2B5EF4-FFF2-40B4-BE49-F238E27FC236}">
                    <a16:creationId xmlns:a16="http://schemas.microsoft.com/office/drawing/2014/main" id="{46774EE2-E4C2-480A-858B-A22A9E928430}"/>
                  </a:ext>
                </a:extLst>
              </p:cNvPr>
              <p:cNvCxnSpPr>
                <a:cxnSpLocks/>
              </p:cNvCxnSpPr>
              <p:nvPr/>
            </p:nvCxnSpPr>
            <p:spPr>
              <a:xfrm flipV="1">
                <a:off x="8097269" y="330390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6" name="Straight Arrow Connector 985">
                <a:extLst>
                  <a:ext uri="{FF2B5EF4-FFF2-40B4-BE49-F238E27FC236}">
                    <a16:creationId xmlns:a16="http://schemas.microsoft.com/office/drawing/2014/main" id="{366A1CEA-F86D-40E8-AB14-94E9B3274A9E}"/>
                  </a:ext>
                </a:extLst>
              </p:cNvPr>
              <p:cNvCxnSpPr>
                <a:cxnSpLocks/>
              </p:cNvCxnSpPr>
              <p:nvPr/>
            </p:nvCxnSpPr>
            <p:spPr>
              <a:xfrm flipV="1">
                <a:off x="7607049" y="3568065"/>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7" name="Straight Arrow Connector 986">
                <a:extLst>
                  <a:ext uri="{FF2B5EF4-FFF2-40B4-BE49-F238E27FC236}">
                    <a16:creationId xmlns:a16="http://schemas.microsoft.com/office/drawing/2014/main" id="{431929DA-8B2A-4169-B6F7-090F2B4D0D96}"/>
                  </a:ext>
                </a:extLst>
              </p:cNvPr>
              <p:cNvCxnSpPr>
                <a:cxnSpLocks/>
              </p:cNvCxnSpPr>
              <p:nvPr/>
            </p:nvCxnSpPr>
            <p:spPr>
              <a:xfrm flipV="1">
                <a:off x="7770456" y="3480011"/>
                <a:ext cx="113916" cy="15073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74" name="Group 973">
              <a:extLst>
                <a:ext uri="{FF2B5EF4-FFF2-40B4-BE49-F238E27FC236}">
                  <a16:creationId xmlns:a16="http://schemas.microsoft.com/office/drawing/2014/main" id="{DD89D7D6-FF7B-4684-B6EC-80C6466A6311}"/>
                </a:ext>
              </a:extLst>
            </p:cNvPr>
            <p:cNvGrpSpPr/>
            <p:nvPr/>
          </p:nvGrpSpPr>
          <p:grpSpPr>
            <a:xfrm>
              <a:off x="7848984" y="3686810"/>
              <a:ext cx="661286" cy="342504"/>
              <a:chOff x="7848984" y="3686810"/>
              <a:chExt cx="661286" cy="342504"/>
            </a:xfrm>
          </p:grpSpPr>
          <p:cxnSp>
            <p:nvCxnSpPr>
              <p:cNvPr id="980" name="Straight Arrow Connector 979">
                <a:extLst>
                  <a:ext uri="{FF2B5EF4-FFF2-40B4-BE49-F238E27FC236}">
                    <a16:creationId xmlns:a16="http://schemas.microsoft.com/office/drawing/2014/main" id="{90574608-A53A-4EA8-B9B3-22581CB20EBE}"/>
                  </a:ext>
                </a:extLst>
              </p:cNvPr>
              <p:cNvCxnSpPr>
                <a:cxnSpLocks/>
              </p:cNvCxnSpPr>
              <p:nvPr/>
            </p:nvCxnSpPr>
            <p:spPr>
              <a:xfrm flipV="1">
                <a:off x="8339204" y="368681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1" name="Straight Arrow Connector 980">
                <a:extLst>
                  <a:ext uri="{FF2B5EF4-FFF2-40B4-BE49-F238E27FC236}">
                    <a16:creationId xmlns:a16="http://schemas.microsoft.com/office/drawing/2014/main" id="{817AC5AF-19A4-429E-969A-91CF40C2721A}"/>
                  </a:ext>
                </a:extLst>
              </p:cNvPr>
              <p:cNvCxnSpPr>
                <a:cxnSpLocks/>
              </p:cNvCxnSpPr>
              <p:nvPr/>
            </p:nvCxnSpPr>
            <p:spPr>
              <a:xfrm flipV="1">
                <a:off x="8175798" y="3774863"/>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2" name="Straight Arrow Connector 981">
                <a:extLst>
                  <a:ext uri="{FF2B5EF4-FFF2-40B4-BE49-F238E27FC236}">
                    <a16:creationId xmlns:a16="http://schemas.microsoft.com/office/drawing/2014/main" id="{B394F152-DC8B-4E84-B566-0FEBAAE7E462}"/>
                  </a:ext>
                </a:extLst>
              </p:cNvPr>
              <p:cNvCxnSpPr>
                <a:cxnSpLocks/>
              </p:cNvCxnSpPr>
              <p:nvPr/>
            </p:nvCxnSpPr>
            <p:spPr>
              <a:xfrm flipV="1">
                <a:off x="8012391" y="3862916"/>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83" name="Straight Arrow Connector 982">
                <a:extLst>
                  <a:ext uri="{FF2B5EF4-FFF2-40B4-BE49-F238E27FC236}">
                    <a16:creationId xmlns:a16="http://schemas.microsoft.com/office/drawing/2014/main" id="{22A5C85C-F96B-44C8-A4DA-C186F6C3E8C3}"/>
                  </a:ext>
                </a:extLst>
              </p:cNvPr>
              <p:cNvCxnSpPr>
                <a:cxnSpLocks/>
              </p:cNvCxnSpPr>
              <p:nvPr/>
            </p:nvCxnSpPr>
            <p:spPr>
              <a:xfrm flipV="1">
                <a:off x="7848984" y="3950970"/>
                <a:ext cx="171066" cy="78344"/>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75" name="Group 974">
              <a:extLst>
                <a:ext uri="{FF2B5EF4-FFF2-40B4-BE49-F238E27FC236}">
                  <a16:creationId xmlns:a16="http://schemas.microsoft.com/office/drawing/2014/main" id="{DEFC0433-FD21-4D85-A5D1-5E7E992E83E1}"/>
                </a:ext>
              </a:extLst>
            </p:cNvPr>
            <p:cNvGrpSpPr/>
            <p:nvPr/>
          </p:nvGrpSpPr>
          <p:grpSpPr>
            <a:xfrm>
              <a:off x="7967094" y="4010660"/>
              <a:ext cx="680336" cy="277733"/>
              <a:chOff x="7967094" y="4010660"/>
              <a:chExt cx="680336" cy="277733"/>
            </a:xfrm>
          </p:grpSpPr>
          <p:cxnSp>
            <p:nvCxnSpPr>
              <p:cNvPr id="976" name="Straight Arrow Connector 975">
                <a:extLst>
                  <a:ext uri="{FF2B5EF4-FFF2-40B4-BE49-F238E27FC236}">
                    <a16:creationId xmlns:a16="http://schemas.microsoft.com/office/drawing/2014/main" id="{FFA320B8-1F6B-4F3A-AAEE-96DE5EA4BDE2}"/>
                  </a:ext>
                </a:extLst>
              </p:cNvPr>
              <p:cNvCxnSpPr>
                <a:cxnSpLocks/>
              </p:cNvCxnSpPr>
              <p:nvPr/>
            </p:nvCxnSpPr>
            <p:spPr>
              <a:xfrm flipV="1">
                <a:off x="8293908" y="4098713"/>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77" name="Straight Arrow Connector 976">
                <a:extLst>
                  <a:ext uri="{FF2B5EF4-FFF2-40B4-BE49-F238E27FC236}">
                    <a16:creationId xmlns:a16="http://schemas.microsoft.com/office/drawing/2014/main" id="{111C7244-8368-4E13-A6F7-36AFA2F1539A}"/>
                  </a:ext>
                </a:extLst>
              </p:cNvPr>
              <p:cNvCxnSpPr>
                <a:cxnSpLocks/>
              </p:cNvCxnSpPr>
              <p:nvPr/>
            </p:nvCxnSpPr>
            <p:spPr>
              <a:xfrm flipV="1">
                <a:off x="8457314" y="401066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78" name="Straight Arrow Connector 977">
                <a:extLst>
                  <a:ext uri="{FF2B5EF4-FFF2-40B4-BE49-F238E27FC236}">
                    <a16:creationId xmlns:a16="http://schemas.microsoft.com/office/drawing/2014/main" id="{2A42659C-37FE-469D-8199-ADD1BE84CC50}"/>
                  </a:ext>
                </a:extLst>
              </p:cNvPr>
              <p:cNvCxnSpPr>
                <a:cxnSpLocks/>
              </p:cNvCxnSpPr>
              <p:nvPr/>
            </p:nvCxnSpPr>
            <p:spPr>
              <a:xfrm flipV="1">
                <a:off x="7967094" y="4274820"/>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cxnSp>
            <p:nvCxnSpPr>
              <p:cNvPr id="979" name="Straight Arrow Connector 978">
                <a:extLst>
                  <a:ext uri="{FF2B5EF4-FFF2-40B4-BE49-F238E27FC236}">
                    <a16:creationId xmlns:a16="http://schemas.microsoft.com/office/drawing/2014/main" id="{7291F31C-B044-4197-8BC0-3F42C24EB2D5}"/>
                  </a:ext>
                </a:extLst>
              </p:cNvPr>
              <p:cNvCxnSpPr>
                <a:cxnSpLocks/>
              </p:cNvCxnSpPr>
              <p:nvPr/>
            </p:nvCxnSpPr>
            <p:spPr>
              <a:xfrm flipV="1">
                <a:off x="8130501" y="4186766"/>
                <a:ext cx="190116" cy="13573"/>
              </a:xfrm>
              <a:prstGeom prst="straightConnector1">
                <a:avLst/>
              </a:prstGeom>
              <a:ln w="28575">
                <a:solidFill>
                  <a:srgbClr val="5944C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996" name="!!A1">
            <a:extLst>
              <a:ext uri="{FF2B5EF4-FFF2-40B4-BE49-F238E27FC236}">
                <a16:creationId xmlns:a16="http://schemas.microsoft.com/office/drawing/2014/main" id="{5E834A45-1748-4A23-BC60-0D465D7EB372}"/>
              </a:ext>
            </a:extLst>
          </p:cNvPr>
          <p:cNvSpPr/>
          <p:nvPr/>
        </p:nvSpPr>
        <p:spPr>
          <a:xfrm rot="19860000" flipH="1">
            <a:off x="3013558" y="2514717"/>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solidFill>
            <a:srgbClr val="7030A0">
              <a:alpha val="50196"/>
            </a:srgb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grpSp>
        <p:nvGrpSpPr>
          <p:cNvPr id="997" name="Group 996">
            <a:extLst>
              <a:ext uri="{FF2B5EF4-FFF2-40B4-BE49-F238E27FC236}">
                <a16:creationId xmlns:a16="http://schemas.microsoft.com/office/drawing/2014/main" id="{08C3AF7C-A7BD-4C6F-B310-36FA88E9499F}"/>
              </a:ext>
            </a:extLst>
          </p:cNvPr>
          <p:cNvGrpSpPr/>
          <p:nvPr/>
        </p:nvGrpSpPr>
        <p:grpSpPr>
          <a:xfrm>
            <a:off x="2617044" y="2526665"/>
            <a:ext cx="2370881" cy="1611233"/>
            <a:chOff x="6640404" y="2648585"/>
            <a:chExt cx="2370881" cy="1611233"/>
          </a:xfrm>
        </p:grpSpPr>
        <p:grpSp>
          <p:nvGrpSpPr>
            <p:cNvPr id="998" name="Group 997">
              <a:extLst>
                <a:ext uri="{FF2B5EF4-FFF2-40B4-BE49-F238E27FC236}">
                  <a16:creationId xmlns:a16="http://schemas.microsoft.com/office/drawing/2014/main" id="{760952AE-9EB4-4AC1-BC57-4E75D699E54D}"/>
                </a:ext>
              </a:extLst>
            </p:cNvPr>
            <p:cNvGrpSpPr/>
            <p:nvPr/>
          </p:nvGrpSpPr>
          <p:grpSpPr>
            <a:xfrm>
              <a:off x="7345429" y="2703830"/>
              <a:ext cx="524126" cy="464424"/>
              <a:chOff x="7345429" y="2703830"/>
              <a:chExt cx="524126" cy="464424"/>
            </a:xfrm>
          </p:grpSpPr>
          <p:cxnSp>
            <p:nvCxnSpPr>
              <p:cNvPr id="1019" name="Straight Arrow Connector 1018">
                <a:extLst>
                  <a:ext uri="{FF2B5EF4-FFF2-40B4-BE49-F238E27FC236}">
                    <a16:creationId xmlns:a16="http://schemas.microsoft.com/office/drawing/2014/main" id="{F880BD63-CCE0-4096-8CDB-602EB8DF8C44}"/>
                  </a:ext>
                </a:extLst>
              </p:cNvPr>
              <p:cNvCxnSpPr>
                <a:cxnSpLocks/>
              </p:cNvCxnSpPr>
              <p:nvPr/>
            </p:nvCxnSpPr>
            <p:spPr>
              <a:xfrm flipV="1">
                <a:off x="7672243" y="2791883"/>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20" name="Straight Arrow Connector 1019">
                <a:extLst>
                  <a:ext uri="{FF2B5EF4-FFF2-40B4-BE49-F238E27FC236}">
                    <a16:creationId xmlns:a16="http://schemas.microsoft.com/office/drawing/2014/main" id="{D53641BA-6C27-44A3-BC74-D8D5E5A4D95A}"/>
                  </a:ext>
                </a:extLst>
              </p:cNvPr>
              <p:cNvCxnSpPr>
                <a:cxnSpLocks/>
              </p:cNvCxnSpPr>
              <p:nvPr/>
            </p:nvCxnSpPr>
            <p:spPr>
              <a:xfrm flipV="1">
                <a:off x="7835649" y="270383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21" name="Straight Arrow Connector 1020">
                <a:extLst>
                  <a:ext uri="{FF2B5EF4-FFF2-40B4-BE49-F238E27FC236}">
                    <a16:creationId xmlns:a16="http://schemas.microsoft.com/office/drawing/2014/main" id="{7D3CFA61-8E6A-4483-A589-633BA4704E8A}"/>
                  </a:ext>
                </a:extLst>
              </p:cNvPr>
              <p:cNvCxnSpPr>
                <a:cxnSpLocks/>
              </p:cNvCxnSpPr>
              <p:nvPr/>
            </p:nvCxnSpPr>
            <p:spPr>
              <a:xfrm flipV="1">
                <a:off x="7345429" y="2967990"/>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22" name="Straight Arrow Connector 1021">
                <a:extLst>
                  <a:ext uri="{FF2B5EF4-FFF2-40B4-BE49-F238E27FC236}">
                    <a16:creationId xmlns:a16="http://schemas.microsoft.com/office/drawing/2014/main" id="{E5C11584-754C-4E73-9406-6976B8D70FE1}"/>
                  </a:ext>
                </a:extLst>
              </p:cNvPr>
              <p:cNvCxnSpPr>
                <a:cxnSpLocks/>
              </p:cNvCxnSpPr>
              <p:nvPr/>
            </p:nvCxnSpPr>
            <p:spPr>
              <a:xfrm flipV="1">
                <a:off x="7508836" y="2879936"/>
                <a:ext cx="33906" cy="20026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9" name="Group 998">
              <a:extLst>
                <a:ext uri="{FF2B5EF4-FFF2-40B4-BE49-F238E27FC236}">
                  <a16:creationId xmlns:a16="http://schemas.microsoft.com/office/drawing/2014/main" id="{32AC2D47-5281-4E5F-ABA6-A40EC79E152A}"/>
                </a:ext>
              </a:extLst>
            </p:cNvPr>
            <p:cNvGrpSpPr/>
            <p:nvPr/>
          </p:nvGrpSpPr>
          <p:grpSpPr>
            <a:xfrm>
              <a:off x="6640404" y="2648585"/>
              <a:ext cx="555800" cy="458707"/>
              <a:chOff x="6640404" y="2648585"/>
              <a:chExt cx="555800" cy="458707"/>
            </a:xfrm>
          </p:grpSpPr>
          <p:cxnSp>
            <p:nvCxnSpPr>
              <p:cNvPr id="1015" name="Straight Arrow Connector 1014">
                <a:extLst>
                  <a:ext uri="{FF2B5EF4-FFF2-40B4-BE49-F238E27FC236}">
                    <a16:creationId xmlns:a16="http://schemas.microsoft.com/office/drawing/2014/main" id="{821ECB6A-54D5-465B-9315-15B554B2ABB8}"/>
                  </a:ext>
                </a:extLst>
              </p:cNvPr>
              <p:cNvCxnSpPr>
                <a:cxnSpLocks/>
              </p:cNvCxnSpPr>
              <p:nvPr/>
            </p:nvCxnSpPr>
            <p:spPr>
              <a:xfrm flipH="1" flipV="1">
                <a:off x="6967218" y="2736638"/>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6" name="Straight Arrow Connector 1015">
                <a:extLst>
                  <a:ext uri="{FF2B5EF4-FFF2-40B4-BE49-F238E27FC236}">
                    <a16:creationId xmlns:a16="http://schemas.microsoft.com/office/drawing/2014/main" id="{71C651F3-A070-4150-A3C1-984A79FEEFB1}"/>
                  </a:ext>
                </a:extLst>
              </p:cNvPr>
              <p:cNvCxnSpPr>
                <a:cxnSpLocks/>
              </p:cNvCxnSpPr>
              <p:nvPr/>
            </p:nvCxnSpPr>
            <p:spPr>
              <a:xfrm flipH="1" flipV="1">
                <a:off x="7130624" y="264858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7" name="Straight Arrow Connector 1016">
                <a:extLst>
                  <a:ext uri="{FF2B5EF4-FFF2-40B4-BE49-F238E27FC236}">
                    <a16:creationId xmlns:a16="http://schemas.microsoft.com/office/drawing/2014/main" id="{9AC58369-50BA-4A38-9DED-021F0A98BE3E}"/>
                  </a:ext>
                </a:extLst>
              </p:cNvPr>
              <p:cNvCxnSpPr>
                <a:cxnSpLocks/>
              </p:cNvCxnSpPr>
              <p:nvPr/>
            </p:nvCxnSpPr>
            <p:spPr>
              <a:xfrm flipH="1" flipV="1">
                <a:off x="6640404" y="2912745"/>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8" name="Straight Arrow Connector 1017">
                <a:extLst>
                  <a:ext uri="{FF2B5EF4-FFF2-40B4-BE49-F238E27FC236}">
                    <a16:creationId xmlns:a16="http://schemas.microsoft.com/office/drawing/2014/main" id="{0BA3E39B-6E41-40A8-8583-9A30E0729567}"/>
                  </a:ext>
                </a:extLst>
              </p:cNvPr>
              <p:cNvCxnSpPr>
                <a:cxnSpLocks/>
              </p:cNvCxnSpPr>
              <p:nvPr/>
            </p:nvCxnSpPr>
            <p:spPr>
              <a:xfrm flipH="1" flipV="1">
                <a:off x="6803811" y="2824691"/>
                <a:ext cx="65580" cy="194547"/>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00" name="Group 999">
              <a:extLst>
                <a:ext uri="{FF2B5EF4-FFF2-40B4-BE49-F238E27FC236}">
                  <a16:creationId xmlns:a16="http://schemas.microsoft.com/office/drawing/2014/main" id="{6A35E0B2-DEB8-4ACF-A90A-D92B9B3A6927}"/>
                </a:ext>
              </a:extLst>
            </p:cNvPr>
            <p:cNvGrpSpPr/>
            <p:nvPr/>
          </p:nvGrpSpPr>
          <p:grpSpPr>
            <a:xfrm>
              <a:off x="7801359" y="3046730"/>
              <a:ext cx="604136" cy="414894"/>
              <a:chOff x="7801359" y="3046730"/>
              <a:chExt cx="604136" cy="414894"/>
            </a:xfrm>
          </p:grpSpPr>
          <p:cxnSp>
            <p:nvCxnSpPr>
              <p:cNvPr id="1011" name="Straight Arrow Connector 1010">
                <a:extLst>
                  <a:ext uri="{FF2B5EF4-FFF2-40B4-BE49-F238E27FC236}">
                    <a16:creationId xmlns:a16="http://schemas.microsoft.com/office/drawing/2014/main" id="{8231E9F0-8126-41ED-B519-6A9353D70685}"/>
                  </a:ext>
                </a:extLst>
              </p:cNvPr>
              <p:cNvCxnSpPr>
                <a:cxnSpLocks/>
              </p:cNvCxnSpPr>
              <p:nvPr/>
            </p:nvCxnSpPr>
            <p:spPr>
              <a:xfrm flipV="1">
                <a:off x="8128173" y="3134783"/>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2" name="Straight Arrow Connector 1011">
                <a:extLst>
                  <a:ext uri="{FF2B5EF4-FFF2-40B4-BE49-F238E27FC236}">
                    <a16:creationId xmlns:a16="http://schemas.microsoft.com/office/drawing/2014/main" id="{DEEDAC2E-C6B1-4CF7-ADAD-21013744D32A}"/>
                  </a:ext>
                </a:extLst>
              </p:cNvPr>
              <p:cNvCxnSpPr>
                <a:cxnSpLocks/>
              </p:cNvCxnSpPr>
              <p:nvPr/>
            </p:nvCxnSpPr>
            <p:spPr>
              <a:xfrm flipV="1">
                <a:off x="8291579" y="304673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3" name="Straight Arrow Connector 1012">
                <a:extLst>
                  <a:ext uri="{FF2B5EF4-FFF2-40B4-BE49-F238E27FC236}">
                    <a16:creationId xmlns:a16="http://schemas.microsoft.com/office/drawing/2014/main" id="{9D3AA005-C0C4-40C6-9081-82B97B65E0AB}"/>
                  </a:ext>
                </a:extLst>
              </p:cNvPr>
              <p:cNvCxnSpPr>
                <a:cxnSpLocks/>
              </p:cNvCxnSpPr>
              <p:nvPr/>
            </p:nvCxnSpPr>
            <p:spPr>
              <a:xfrm flipV="1">
                <a:off x="7801359" y="3310890"/>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4" name="Straight Arrow Connector 1013">
                <a:extLst>
                  <a:ext uri="{FF2B5EF4-FFF2-40B4-BE49-F238E27FC236}">
                    <a16:creationId xmlns:a16="http://schemas.microsoft.com/office/drawing/2014/main" id="{8EF1C756-51AC-483D-9B5D-CA39CA6906B9}"/>
                  </a:ext>
                </a:extLst>
              </p:cNvPr>
              <p:cNvCxnSpPr>
                <a:cxnSpLocks/>
              </p:cNvCxnSpPr>
              <p:nvPr/>
            </p:nvCxnSpPr>
            <p:spPr>
              <a:xfrm flipV="1">
                <a:off x="7964766" y="3222836"/>
                <a:ext cx="113916" cy="15073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01" name="Group 1000">
              <a:extLst>
                <a:ext uri="{FF2B5EF4-FFF2-40B4-BE49-F238E27FC236}">
                  <a16:creationId xmlns:a16="http://schemas.microsoft.com/office/drawing/2014/main" id="{43798066-96CD-49C1-9BC6-49835E052F81}"/>
                </a:ext>
              </a:extLst>
            </p:cNvPr>
            <p:cNvGrpSpPr/>
            <p:nvPr/>
          </p:nvGrpSpPr>
          <p:grpSpPr>
            <a:xfrm>
              <a:off x="8138544" y="3557270"/>
              <a:ext cx="661286" cy="342504"/>
              <a:chOff x="8138544" y="3557270"/>
              <a:chExt cx="661286" cy="342504"/>
            </a:xfrm>
          </p:grpSpPr>
          <p:cxnSp>
            <p:nvCxnSpPr>
              <p:cNvPr id="1007" name="Straight Arrow Connector 1006">
                <a:extLst>
                  <a:ext uri="{FF2B5EF4-FFF2-40B4-BE49-F238E27FC236}">
                    <a16:creationId xmlns:a16="http://schemas.microsoft.com/office/drawing/2014/main" id="{11FE64D2-67C8-4E67-9514-743A643675A8}"/>
                  </a:ext>
                </a:extLst>
              </p:cNvPr>
              <p:cNvCxnSpPr>
                <a:cxnSpLocks/>
              </p:cNvCxnSpPr>
              <p:nvPr/>
            </p:nvCxnSpPr>
            <p:spPr>
              <a:xfrm flipV="1">
                <a:off x="8628764" y="355727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8" name="Straight Arrow Connector 1007">
                <a:extLst>
                  <a:ext uri="{FF2B5EF4-FFF2-40B4-BE49-F238E27FC236}">
                    <a16:creationId xmlns:a16="http://schemas.microsoft.com/office/drawing/2014/main" id="{3E4C7E43-3C59-48CF-9238-46B2B033535F}"/>
                  </a:ext>
                </a:extLst>
              </p:cNvPr>
              <p:cNvCxnSpPr>
                <a:cxnSpLocks/>
              </p:cNvCxnSpPr>
              <p:nvPr/>
            </p:nvCxnSpPr>
            <p:spPr>
              <a:xfrm flipV="1">
                <a:off x="8465358" y="3645323"/>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9" name="Straight Arrow Connector 1008">
                <a:extLst>
                  <a:ext uri="{FF2B5EF4-FFF2-40B4-BE49-F238E27FC236}">
                    <a16:creationId xmlns:a16="http://schemas.microsoft.com/office/drawing/2014/main" id="{C70358EF-9523-41B3-B36E-A01DEDCC8F5C}"/>
                  </a:ext>
                </a:extLst>
              </p:cNvPr>
              <p:cNvCxnSpPr>
                <a:cxnSpLocks/>
              </p:cNvCxnSpPr>
              <p:nvPr/>
            </p:nvCxnSpPr>
            <p:spPr>
              <a:xfrm flipV="1">
                <a:off x="8301951" y="3733376"/>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10" name="Straight Arrow Connector 1009">
                <a:extLst>
                  <a:ext uri="{FF2B5EF4-FFF2-40B4-BE49-F238E27FC236}">
                    <a16:creationId xmlns:a16="http://schemas.microsoft.com/office/drawing/2014/main" id="{246217C8-6D03-4265-813B-6FF38CF39A62}"/>
                  </a:ext>
                </a:extLst>
              </p:cNvPr>
              <p:cNvCxnSpPr>
                <a:cxnSpLocks/>
              </p:cNvCxnSpPr>
              <p:nvPr/>
            </p:nvCxnSpPr>
            <p:spPr>
              <a:xfrm flipV="1">
                <a:off x="8138544" y="3821430"/>
                <a:ext cx="171066" cy="78344"/>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02" name="Group 1001">
              <a:extLst>
                <a:ext uri="{FF2B5EF4-FFF2-40B4-BE49-F238E27FC236}">
                  <a16:creationId xmlns:a16="http://schemas.microsoft.com/office/drawing/2014/main" id="{BFA112E4-5759-406E-B235-83301447F316}"/>
                </a:ext>
              </a:extLst>
            </p:cNvPr>
            <p:cNvGrpSpPr/>
            <p:nvPr/>
          </p:nvGrpSpPr>
          <p:grpSpPr>
            <a:xfrm>
              <a:off x="8330949" y="3982085"/>
              <a:ext cx="680336" cy="277733"/>
              <a:chOff x="8330949" y="3982085"/>
              <a:chExt cx="680336" cy="277733"/>
            </a:xfrm>
          </p:grpSpPr>
          <p:cxnSp>
            <p:nvCxnSpPr>
              <p:cNvPr id="1003" name="Straight Arrow Connector 1002">
                <a:extLst>
                  <a:ext uri="{FF2B5EF4-FFF2-40B4-BE49-F238E27FC236}">
                    <a16:creationId xmlns:a16="http://schemas.microsoft.com/office/drawing/2014/main" id="{BC07EC78-04B0-4810-92C8-5B78BABD3451}"/>
                  </a:ext>
                </a:extLst>
              </p:cNvPr>
              <p:cNvCxnSpPr>
                <a:cxnSpLocks/>
              </p:cNvCxnSpPr>
              <p:nvPr/>
            </p:nvCxnSpPr>
            <p:spPr>
              <a:xfrm flipV="1">
                <a:off x="8657763" y="4070138"/>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4" name="Straight Arrow Connector 1003">
                <a:extLst>
                  <a:ext uri="{FF2B5EF4-FFF2-40B4-BE49-F238E27FC236}">
                    <a16:creationId xmlns:a16="http://schemas.microsoft.com/office/drawing/2014/main" id="{4100617F-9ADD-45D2-94B9-9C3D3109020C}"/>
                  </a:ext>
                </a:extLst>
              </p:cNvPr>
              <p:cNvCxnSpPr>
                <a:cxnSpLocks/>
              </p:cNvCxnSpPr>
              <p:nvPr/>
            </p:nvCxnSpPr>
            <p:spPr>
              <a:xfrm flipV="1">
                <a:off x="8821169" y="398208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5" name="Straight Arrow Connector 1004">
                <a:extLst>
                  <a:ext uri="{FF2B5EF4-FFF2-40B4-BE49-F238E27FC236}">
                    <a16:creationId xmlns:a16="http://schemas.microsoft.com/office/drawing/2014/main" id="{D460EB24-7E0C-4188-AE1C-AD2B3229C821}"/>
                  </a:ext>
                </a:extLst>
              </p:cNvPr>
              <p:cNvCxnSpPr>
                <a:cxnSpLocks/>
              </p:cNvCxnSpPr>
              <p:nvPr/>
            </p:nvCxnSpPr>
            <p:spPr>
              <a:xfrm flipV="1">
                <a:off x="8330949" y="4246245"/>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cxnSp>
            <p:nvCxnSpPr>
              <p:cNvPr id="1006" name="Straight Arrow Connector 1005">
                <a:extLst>
                  <a:ext uri="{FF2B5EF4-FFF2-40B4-BE49-F238E27FC236}">
                    <a16:creationId xmlns:a16="http://schemas.microsoft.com/office/drawing/2014/main" id="{5A8C5173-D7B1-4A47-AF3F-195849FC786B}"/>
                  </a:ext>
                </a:extLst>
              </p:cNvPr>
              <p:cNvCxnSpPr>
                <a:cxnSpLocks/>
              </p:cNvCxnSpPr>
              <p:nvPr/>
            </p:nvCxnSpPr>
            <p:spPr>
              <a:xfrm flipV="1">
                <a:off x="8494356" y="4158191"/>
                <a:ext cx="190116" cy="13573"/>
              </a:xfrm>
              <a:prstGeom prst="straightConnector1">
                <a:avLst/>
              </a:prstGeom>
              <a:ln w="28575">
                <a:solidFill>
                  <a:srgbClr val="7844C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721" name="Group 720">
            <a:extLst>
              <a:ext uri="{FF2B5EF4-FFF2-40B4-BE49-F238E27FC236}">
                <a16:creationId xmlns:a16="http://schemas.microsoft.com/office/drawing/2014/main" id="{2447B06B-F98D-4A73-AEF9-5ADE20DF1724}"/>
              </a:ext>
            </a:extLst>
          </p:cNvPr>
          <p:cNvGrpSpPr/>
          <p:nvPr/>
        </p:nvGrpSpPr>
        <p:grpSpPr>
          <a:xfrm>
            <a:off x="5606823" y="2480162"/>
            <a:ext cx="1523186" cy="1919026"/>
            <a:chOff x="7735343" y="1306682"/>
            <a:chExt cx="1523186" cy="1919026"/>
          </a:xfrm>
        </p:grpSpPr>
        <p:sp>
          <p:nvSpPr>
            <p:cNvPr id="734" name="Freeform: Shape 733">
              <a:extLst>
                <a:ext uri="{FF2B5EF4-FFF2-40B4-BE49-F238E27FC236}">
                  <a16:creationId xmlns:a16="http://schemas.microsoft.com/office/drawing/2014/main" id="{2E8A5A71-28C9-4F20-9D12-40239FB16E4B}"/>
                </a:ext>
              </a:extLst>
            </p:cNvPr>
            <p:cNvSpPr/>
            <p:nvPr/>
          </p:nvSpPr>
          <p:spPr>
            <a:xfrm rot="19860000" flipH="1">
              <a:off x="7735343" y="1396663"/>
              <a:ext cx="1523186" cy="1829045"/>
            </a:xfrm>
            <a:custGeom>
              <a:avLst/>
              <a:gdLst>
                <a:gd name="connsiteX0" fmla="*/ 360270 w 1523186"/>
                <a:gd name="connsiteY0" fmla="*/ 0 h 1829045"/>
                <a:gd name="connsiteX1" fmla="*/ 360213 w 1523186"/>
                <a:gd name="connsiteY1" fmla="*/ 126 h 1829045"/>
                <a:gd name="connsiteX2" fmla="*/ 878541 w 1523186"/>
                <a:gd name="connsiteY2" fmla="*/ 126 h 1829045"/>
                <a:gd name="connsiteX3" fmla="*/ 872240 w 1523186"/>
                <a:gd name="connsiteY3" fmla="*/ 13953 h 1829045"/>
                <a:gd name="connsiteX4" fmla="*/ 871610 w 1523186"/>
                <a:gd name="connsiteY4" fmla="*/ 7816 h 1829045"/>
                <a:gd name="connsiteX5" fmla="*/ 84675 w 1523186"/>
                <a:gd name="connsiteY5" fmla="*/ 832843 h 1829045"/>
                <a:gd name="connsiteX6" fmla="*/ 9989 w 1523186"/>
                <a:gd name="connsiteY6" fmla="*/ 1569481 h 1829045"/>
                <a:gd name="connsiteX7" fmla="*/ 53026 w 1523186"/>
                <a:gd name="connsiteY7" fmla="*/ 1811183 h 1829045"/>
                <a:gd name="connsiteX8" fmla="*/ 44884 w 1523186"/>
                <a:gd name="connsiteY8" fmla="*/ 1829045 h 1829045"/>
                <a:gd name="connsiteX9" fmla="*/ 689471 w 1523186"/>
                <a:gd name="connsiteY9" fmla="*/ 1829045 h 1829045"/>
                <a:gd name="connsiteX10" fmla="*/ 697671 w 1523186"/>
                <a:gd name="connsiteY10" fmla="*/ 1811057 h 1829045"/>
                <a:gd name="connsiteX11" fmla="*/ 654634 w 1523186"/>
                <a:gd name="connsiteY11" fmla="*/ 1569355 h 1829045"/>
                <a:gd name="connsiteX12" fmla="*/ 729320 w 1523186"/>
                <a:gd name="connsiteY12" fmla="*/ 832717 h 1829045"/>
                <a:gd name="connsiteX13" fmla="*/ 1516255 w 1523186"/>
                <a:gd name="connsiteY13" fmla="*/ 7691 h 1829045"/>
                <a:gd name="connsiteX14" fmla="*/ 1516884 w 1523186"/>
                <a:gd name="connsiteY14" fmla="*/ 13827 h 1829045"/>
                <a:gd name="connsiteX15" fmla="*/ 1523186 w 1523186"/>
                <a:gd name="connsiteY15" fmla="*/ 0 h 18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3186" h="1829045">
                  <a:moveTo>
                    <a:pt x="360270" y="0"/>
                  </a:moveTo>
                  <a:lnTo>
                    <a:pt x="360213" y="126"/>
                  </a:lnTo>
                  <a:lnTo>
                    <a:pt x="878541" y="126"/>
                  </a:lnTo>
                  <a:lnTo>
                    <a:pt x="872240" y="13953"/>
                  </a:lnTo>
                  <a:lnTo>
                    <a:pt x="871610" y="7816"/>
                  </a:lnTo>
                  <a:cubicBezTo>
                    <a:pt x="523629" y="83233"/>
                    <a:pt x="225539" y="395753"/>
                    <a:pt x="84675" y="832843"/>
                  </a:cubicBezTo>
                  <a:cubicBezTo>
                    <a:pt x="9068" y="1067453"/>
                    <a:pt x="-16137" y="1322621"/>
                    <a:pt x="9989" y="1569481"/>
                  </a:cubicBezTo>
                  <a:lnTo>
                    <a:pt x="53026" y="1811183"/>
                  </a:lnTo>
                  <a:lnTo>
                    <a:pt x="44884" y="1829045"/>
                  </a:lnTo>
                  <a:lnTo>
                    <a:pt x="689471" y="1829045"/>
                  </a:lnTo>
                  <a:lnTo>
                    <a:pt x="697671" y="1811057"/>
                  </a:lnTo>
                  <a:lnTo>
                    <a:pt x="654634" y="1569355"/>
                  </a:lnTo>
                  <a:cubicBezTo>
                    <a:pt x="628508" y="1322496"/>
                    <a:pt x="653713" y="1067327"/>
                    <a:pt x="729320" y="832717"/>
                  </a:cubicBezTo>
                  <a:cubicBezTo>
                    <a:pt x="870184" y="395627"/>
                    <a:pt x="1168274" y="83108"/>
                    <a:pt x="1516255" y="7691"/>
                  </a:cubicBezTo>
                  <a:lnTo>
                    <a:pt x="1516884" y="13827"/>
                  </a:lnTo>
                  <a:lnTo>
                    <a:pt x="1523186" y="0"/>
                  </a:lnTo>
                  <a:close/>
                </a:path>
              </a:pathLst>
            </a:custGeom>
            <a:no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p>
          </p:txBody>
        </p:sp>
        <p:cxnSp>
          <p:nvCxnSpPr>
            <p:cNvPr id="921" name="Straight Connector 920">
              <a:extLst>
                <a:ext uri="{FF2B5EF4-FFF2-40B4-BE49-F238E27FC236}">
                  <a16:creationId xmlns:a16="http://schemas.microsoft.com/office/drawing/2014/main" id="{604C6A86-5196-47E4-80A8-55C3ED7E280A}"/>
                </a:ext>
              </a:extLst>
            </p:cNvPr>
            <p:cNvCxnSpPr>
              <a:cxnSpLocks/>
            </p:cNvCxnSpPr>
            <p:nvPr/>
          </p:nvCxnSpPr>
          <p:spPr>
            <a:xfrm flipV="1">
              <a:off x="7970446" y="1306682"/>
              <a:ext cx="436777" cy="239722"/>
            </a:xfrm>
            <a:prstGeom prst="line">
              <a:avLst/>
            </a:prstGeom>
            <a:ln w="28575" cap="rnd">
              <a:solidFill>
                <a:srgbClr val="1C1C1C"/>
              </a:solidFill>
              <a:headEnd type="none"/>
              <a:tailEnd type="none" w="lg" len="lg"/>
            </a:ln>
          </p:spPr>
          <p:style>
            <a:lnRef idx="1">
              <a:schemeClr val="accent1"/>
            </a:lnRef>
            <a:fillRef idx="0">
              <a:schemeClr val="accent1"/>
            </a:fillRef>
            <a:effectRef idx="0">
              <a:schemeClr val="accent1"/>
            </a:effectRef>
            <a:fontRef idx="minor">
              <a:schemeClr val="tx1"/>
            </a:fontRef>
          </p:style>
        </p:cxnSp>
      </p:grpSp>
      <p:sp>
        <p:nvSpPr>
          <p:cNvPr id="746" name="Rectangle 745">
            <a:extLst>
              <a:ext uri="{FF2B5EF4-FFF2-40B4-BE49-F238E27FC236}">
                <a16:creationId xmlns:a16="http://schemas.microsoft.com/office/drawing/2014/main" id="{0C7460CB-7482-4B66-9924-E363AC975A96}"/>
              </a:ext>
            </a:extLst>
          </p:cNvPr>
          <p:cNvSpPr/>
          <p:nvPr/>
        </p:nvSpPr>
        <p:spPr>
          <a:xfrm>
            <a:off x="5104321" y="1056169"/>
            <a:ext cx="2447364" cy="4300819"/>
          </a:xfrm>
          <a:prstGeom prst="rect">
            <a:avLst/>
          </a:prstGeom>
          <a:solidFill>
            <a:srgbClr val="1C1C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Rectangle 746">
            <a:extLst>
              <a:ext uri="{FF2B5EF4-FFF2-40B4-BE49-F238E27FC236}">
                <a16:creationId xmlns:a16="http://schemas.microsoft.com/office/drawing/2014/main" id="{6C4F8952-786E-4636-AEF8-2E593E097E20}"/>
              </a:ext>
            </a:extLst>
          </p:cNvPr>
          <p:cNvSpPr/>
          <p:nvPr/>
        </p:nvSpPr>
        <p:spPr>
          <a:xfrm>
            <a:off x="7429948" y="1123833"/>
            <a:ext cx="2556062" cy="4338919"/>
          </a:xfrm>
          <a:prstGeom prst="rect">
            <a:avLst/>
          </a:prstGeom>
          <a:solidFill>
            <a:srgbClr val="1C1C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5" name="Rectangle 744">
            <a:extLst>
              <a:ext uri="{FF2B5EF4-FFF2-40B4-BE49-F238E27FC236}">
                <a16:creationId xmlns:a16="http://schemas.microsoft.com/office/drawing/2014/main" id="{96FA6810-47F3-4112-AA64-A583263484D8}"/>
              </a:ext>
            </a:extLst>
          </p:cNvPr>
          <p:cNvSpPr/>
          <p:nvPr/>
        </p:nvSpPr>
        <p:spPr>
          <a:xfrm>
            <a:off x="2564369" y="1027148"/>
            <a:ext cx="2447364" cy="3567953"/>
          </a:xfrm>
          <a:prstGeom prst="rect">
            <a:avLst/>
          </a:prstGeom>
          <a:solidFill>
            <a:srgbClr val="1C1C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3475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 grpId="0" animBg="1"/>
      <p:bldP spid="747" grpId="0" animBg="1"/>
      <p:bldP spid="74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6" name="Group 155">
            <a:extLst>
              <a:ext uri="{FF2B5EF4-FFF2-40B4-BE49-F238E27FC236}">
                <a16:creationId xmlns:a16="http://schemas.microsoft.com/office/drawing/2014/main" id="{E1EF1FFB-F8EC-45FE-B74F-448186850AAF}"/>
              </a:ext>
            </a:extLst>
          </p:cNvPr>
          <p:cNvGrpSpPr/>
          <p:nvPr/>
        </p:nvGrpSpPr>
        <p:grpSpPr>
          <a:xfrm>
            <a:off x="2548570" y="1456567"/>
            <a:ext cx="5397278" cy="1489994"/>
            <a:chOff x="2066986" y="1632898"/>
            <a:chExt cx="5397278" cy="1489994"/>
          </a:xfrm>
        </p:grpSpPr>
        <p:grpSp>
          <p:nvGrpSpPr>
            <p:cNvPr id="157" name="Group 156">
              <a:extLst>
                <a:ext uri="{FF2B5EF4-FFF2-40B4-BE49-F238E27FC236}">
                  <a16:creationId xmlns:a16="http://schemas.microsoft.com/office/drawing/2014/main" id="{B810C53F-E2B7-4BAA-899E-F813495C5AC4}"/>
                </a:ext>
              </a:extLst>
            </p:cNvPr>
            <p:cNvGrpSpPr/>
            <p:nvPr/>
          </p:nvGrpSpPr>
          <p:grpSpPr>
            <a:xfrm>
              <a:off x="2066986" y="1632898"/>
              <a:ext cx="377177" cy="464437"/>
              <a:chOff x="3671248" y="1508078"/>
              <a:chExt cx="522436" cy="643302"/>
            </a:xfrm>
          </p:grpSpPr>
          <p:sp>
            <p:nvSpPr>
              <p:cNvPr id="176" name="Isosceles Triangle 175">
                <a:extLst>
                  <a:ext uri="{FF2B5EF4-FFF2-40B4-BE49-F238E27FC236}">
                    <a16:creationId xmlns:a16="http://schemas.microsoft.com/office/drawing/2014/main" id="{9FB0187A-166C-46C7-BF1F-A3588F87E10C}"/>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77" name="Straight Connector 176">
                <a:extLst>
                  <a:ext uri="{FF2B5EF4-FFF2-40B4-BE49-F238E27FC236}">
                    <a16:creationId xmlns:a16="http://schemas.microsoft.com/office/drawing/2014/main" id="{D3DD49E9-C0C7-47D6-8DF6-4E2710D9B6EC}"/>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17BED208-2A30-4728-A10A-AF069E80DF43}"/>
                </a:ext>
              </a:extLst>
            </p:cNvPr>
            <p:cNvGrpSpPr/>
            <p:nvPr/>
          </p:nvGrpSpPr>
          <p:grpSpPr>
            <a:xfrm>
              <a:off x="2903670" y="1804890"/>
              <a:ext cx="377177" cy="464437"/>
              <a:chOff x="3671248" y="1508078"/>
              <a:chExt cx="522436" cy="643302"/>
            </a:xfrm>
          </p:grpSpPr>
          <p:sp>
            <p:nvSpPr>
              <p:cNvPr id="174" name="Isosceles Triangle 173">
                <a:extLst>
                  <a:ext uri="{FF2B5EF4-FFF2-40B4-BE49-F238E27FC236}">
                    <a16:creationId xmlns:a16="http://schemas.microsoft.com/office/drawing/2014/main" id="{686F6E91-BED1-4B4D-8454-8C379A4C3AD3}"/>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75" name="Straight Connector 174">
                <a:extLst>
                  <a:ext uri="{FF2B5EF4-FFF2-40B4-BE49-F238E27FC236}">
                    <a16:creationId xmlns:a16="http://schemas.microsoft.com/office/drawing/2014/main" id="{3E1BF755-E230-44A6-AAE2-ECD0A389107B}"/>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59" name="Group 158">
              <a:extLst>
                <a:ext uri="{FF2B5EF4-FFF2-40B4-BE49-F238E27FC236}">
                  <a16:creationId xmlns:a16="http://schemas.microsoft.com/office/drawing/2014/main" id="{FB043635-0198-478F-AF9B-B9BAD10FF1C6}"/>
                </a:ext>
              </a:extLst>
            </p:cNvPr>
            <p:cNvGrpSpPr/>
            <p:nvPr/>
          </p:nvGrpSpPr>
          <p:grpSpPr>
            <a:xfrm>
              <a:off x="3740354" y="1975103"/>
              <a:ext cx="377177" cy="464437"/>
              <a:chOff x="3671248" y="1508078"/>
              <a:chExt cx="522436" cy="643302"/>
            </a:xfrm>
          </p:grpSpPr>
          <p:sp>
            <p:nvSpPr>
              <p:cNvPr id="172" name="Isosceles Triangle 171">
                <a:extLst>
                  <a:ext uri="{FF2B5EF4-FFF2-40B4-BE49-F238E27FC236}">
                    <a16:creationId xmlns:a16="http://schemas.microsoft.com/office/drawing/2014/main" id="{7E2312A3-807B-4ABE-AC59-E5C890C6D49E}"/>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73" name="Straight Connector 172">
                <a:extLst>
                  <a:ext uri="{FF2B5EF4-FFF2-40B4-BE49-F238E27FC236}">
                    <a16:creationId xmlns:a16="http://schemas.microsoft.com/office/drawing/2014/main" id="{335BBBEF-E591-49F6-A7D6-E5DA13A99D09}"/>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60" name="Group 159">
              <a:extLst>
                <a:ext uri="{FF2B5EF4-FFF2-40B4-BE49-F238E27FC236}">
                  <a16:creationId xmlns:a16="http://schemas.microsoft.com/office/drawing/2014/main" id="{D694335F-4BC7-479A-9233-B6A999047933}"/>
                </a:ext>
              </a:extLst>
            </p:cNvPr>
            <p:cNvGrpSpPr/>
            <p:nvPr/>
          </p:nvGrpSpPr>
          <p:grpSpPr>
            <a:xfrm>
              <a:off x="4577038" y="2147036"/>
              <a:ext cx="377177" cy="464437"/>
              <a:chOff x="3671248" y="1508078"/>
              <a:chExt cx="522436" cy="643302"/>
            </a:xfrm>
          </p:grpSpPr>
          <p:sp>
            <p:nvSpPr>
              <p:cNvPr id="170" name="Isosceles Triangle 169">
                <a:extLst>
                  <a:ext uri="{FF2B5EF4-FFF2-40B4-BE49-F238E27FC236}">
                    <a16:creationId xmlns:a16="http://schemas.microsoft.com/office/drawing/2014/main" id="{9E9918A1-BB86-4A08-B14D-DEC92EE1E710}"/>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71" name="Straight Connector 170">
                <a:extLst>
                  <a:ext uri="{FF2B5EF4-FFF2-40B4-BE49-F238E27FC236}">
                    <a16:creationId xmlns:a16="http://schemas.microsoft.com/office/drawing/2014/main" id="{9874C81A-C9B0-4FF8-A7C5-A31541AB3489}"/>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D409ACE3-1250-4AAC-A81C-03CB4362E227}"/>
                </a:ext>
              </a:extLst>
            </p:cNvPr>
            <p:cNvGrpSpPr/>
            <p:nvPr/>
          </p:nvGrpSpPr>
          <p:grpSpPr>
            <a:xfrm>
              <a:off x="5413722" y="2318078"/>
              <a:ext cx="377177" cy="464437"/>
              <a:chOff x="3671248" y="1508078"/>
              <a:chExt cx="522436" cy="643302"/>
            </a:xfrm>
          </p:grpSpPr>
          <p:sp>
            <p:nvSpPr>
              <p:cNvPr id="168" name="Isosceles Triangle 167">
                <a:extLst>
                  <a:ext uri="{FF2B5EF4-FFF2-40B4-BE49-F238E27FC236}">
                    <a16:creationId xmlns:a16="http://schemas.microsoft.com/office/drawing/2014/main" id="{C5250D61-65F8-4F55-A832-CE7643C83AAB}"/>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69" name="Straight Connector 168">
                <a:extLst>
                  <a:ext uri="{FF2B5EF4-FFF2-40B4-BE49-F238E27FC236}">
                    <a16:creationId xmlns:a16="http://schemas.microsoft.com/office/drawing/2014/main" id="{B884F73D-EA3A-4EB3-AFF9-4A17411FE66D}"/>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62" name="Group 161">
              <a:extLst>
                <a:ext uri="{FF2B5EF4-FFF2-40B4-BE49-F238E27FC236}">
                  <a16:creationId xmlns:a16="http://schemas.microsoft.com/office/drawing/2014/main" id="{B9F3503A-E2B0-4477-8C4A-C362310D66A6}"/>
                </a:ext>
              </a:extLst>
            </p:cNvPr>
            <p:cNvGrpSpPr/>
            <p:nvPr/>
          </p:nvGrpSpPr>
          <p:grpSpPr>
            <a:xfrm>
              <a:off x="6250406" y="2486460"/>
              <a:ext cx="377177" cy="464437"/>
              <a:chOff x="3671248" y="1508078"/>
              <a:chExt cx="522436" cy="643302"/>
            </a:xfrm>
          </p:grpSpPr>
          <p:sp>
            <p:nvSpPr>
              <p:cNvPr id="166" name="Isosceles Triangle 165">
                <a:extLst>
                  <a:ext uri="{FF2B5EF4-FFF2-40B4-BE49-F238E27FC236}">
                    <a16:creationId xmlns:a16="http://schemas.microsoft.com/office/drawing/2014/main" id="{1694E867-1FA8-4555-8C21-AC1312F37CE0}"/>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67" name="Straight Connector 166">
                <a:extLst>
                  <a:ext uri="{FF2B5EF4-FFF2-40B4-BE49-F238E27FC236}">
                    <a16:creationId xmlns:a16="http://schemas.microsoft.com/office/drawing/2014/main" id="{2DDC8609-E2D2-4811-B0B8-307805D01AA7}"/>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FA03FD36-0522-43B5-A845-EE57719DF8AF}"/>
                </a:ext>
              </a:extLst>
            </p:cNvPr>
            <p:cNvGrpSpPr/>
            <p:nvPr/>
          </p:nvGrpSpPr>
          <p:grpSpPr>
            <a:xfrm>
              <a:off x="7087087" y="2658455"/>
              <a:ext cx="377177" cy="464437"/>
              <a:chOff x="3671248" y="1508078"/>
              <a:chExt cx="522436" cy="643302"/>
            </a:xfrm>
          </p:grpSpPr>
          <p:sp>
            <p:nvSpPr>
              <p:cNvPr id="164" name="Isosceles Triangle 163">
                <a:extLst>
                  <a:ext uri="{FF2B5EF4-FFF2-40B4-BE49-F238E27FC236}">
                    <a16:creationId xmlns:a16="http://schemas.microsoft.com/office/drawing/2014/main" id="{B57C7F70-C1D2-4EEB-9B8C-85D9C96C984D}"/>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65" name="Straight Connector 164">
                <a:extLst>
                  <a:ext uri="{FF2B5EF4-FFF2-40B4-BE49-F238E27FC236}">
                    <a16:creationId xmlns:a16="http://schemas.microsoft.com/office/drawing/2014/main" id="{D4CD7D61-7008-46C7-81AD-A16B45CABC68}"/>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grpSp>
        <p:nvGrpSpPr>
          <p:cNvPr id="178" name="Group 177">
            <a:extLst>
              <a:ext uri="{FF2B5EF4-FFF2-40B4-BE49-F238E27FC236}">
                <a16:creationId xmlns:a16="http://schemas.microsoft.com/office/drawing/2014/main" id="{D91D1700-3007-4419-9473-02C8332E9E93}"/>
              </a:ext>
            </a:extLst>
          </p:cNvPr>
          <p:cNvGrpSpPr/>
          <p:nvPr/>
        </p:nvGrpSpPr>
        <p:grpSpPr>
          <a:xfrm>
            <a:off x="2908234" y="1176151"/>
            <a:ext cx="5397278" cy="1489994"/>
            <a:chOff x="2066986" y="1632898"/>
            <a:chExt cx="5397278" cy="1489994"/>
          </a:xfrm>
        </p:grpSpPr>
        <p:grpSp>
          <p:nvGrpSpPr>
            <p:cNvPr id="179" name="Group 178">
              <a:extLst>
                <a:ext uri="{FF2B5EF4-FFF2-40B4-BE49-F238E27FC236}">
                  <a16:creationId xmlns:a16="http://schemas.microsoft.com/office/drawing/2014/main" id="{00DF4BBE-CBE6-4F8C-B434-53EC8FAB07C7}"/>
                </a:ext>
              </a:extLst>
            </p:cNvPr>
            <p:cNvGrpSpPr/>
            <p:nvPr/>
          </p:nvGrpSpPr>
          <p:grpSpPr>
            <a:xfrm>
              <a:off x="2066986" y="1632898"/>
              <a:ext cx="377177" cy="464437"/>
              <a:chOff x="3671248" y="1508078"/>
              <a:chExt cx="522436" cy="643302"/>
            </a:xfrm>
          </p:grpSpPr>
          <p:sp>
            <p:nvSpPr>
              <p:cNvPr id="198" name="Isosceles Triangle 197">
                <a:extLst>
                  <a:ext uri="{FF2B5EF4-FFF2-40B4-BE49-F238E27FC236}">
                    <a16:creationId xmlns:a16="http://schemas.microsoft.com/office/drawing/2014/main" id="{23061A25-336C-4A4D-96DF-3C746D26DD0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99" name="Straight Connector 198">
                <a:extLst>
                  <a:ext uri="{FF2B5EF4-FFF2-40B4-BE49-F238E27FC236}">
                    <a16:creationId xmlns:a16="http://schemas.microsoft.com/office/drawing/2014/main" id="{359ECB27-725F-41D8-89E2-E0586ABCE96F}"/>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80" name="Group 179">
              <a:extLst>
                <a:ext uri="{FF2B5EF4-FFF2-40B4-BE49-F238E27FC236}">
                  <a16:creationId xmlns:a16="http://schemas.microsoft.com/office/drawing/2014/main" id="{9EEB8F50-97C3-47C9-B2B3-BA9A320E2336}"/>
                </a:ext>
              </a:extLst>
            </p:cNvPr>
            <p:cNvGrpSpPr/>
            <p:nvPr/>
          </p:nvGrpSpPr>
          <p:grpSpPr>
            <a:xfrm>
              <a:off x="2903670" y="1804890"/>
              <a:ext cx="377177" cy="464437"/>
              <a:chOff x="3671248" y="1508078"/>
              <a:chExt cx="522436" cy="643302"/>
            </a:xfrm>
          </p:grpSpPr>
          <p:sp>
            <p:nvSpPr>
              <p:cNvPr id="196" name="Isosceles Triangle 195">
                <a:extLst>
                  <a:ext uri="{FF2B5EF4-FFF2-40B4-BE49-F238E27FC236}">
                    <a16:creationId xmlns:a16="http://schemas.microsoft.com/office/drawing/2014/main" id="{84B2E3C2-BD62-48E2-B407-6EE0558A15A2}"/>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97" name="Straight Connector 196">
                <a:extLst>
                  <a:ext uri="{FF2B5EF4-FFF2-40B4-BE49-F238E27FC236}">
                    <a16:creationId xmlns:a16="http://schemas.microsoft.com/office/drawing/2014/main" id="{9D52D440-852B-4A11-8FD9-F7FD34612B2D}"/>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81" name="Group 180">
              <a:extLst>
                <a:ext uri="{FF2B5EF4-FFF2-40B4-BE49-F238E27FC236}">
                  <a16:creationId xmlns:a16="http://schemas.microsoft.com/office/drawing/2014/main" id="{F5152781-56E6-408F-93D2-431CA7423064}"/>
                </a:ext>
              </a:extLst>
            </p:cNvPr>
            <p:cNvGrpSpPr/>
            <p:nvPr/>
          </p:nvGrpSpPr>
          <p:grpSpPr>
            <a:xfrm>
              <a:off x="3740354" y="1975103"/>
              <a:ext cx="377177" cy="464437"/>
              <a:chOff x="3671248" y="1508078"/>
              <a:chExt cx="522436" cy="643302"/>
            </a:xfrm>
          </p:grpSpPr>
          <p:sp>
            <p:nvSpPr>
              <p:cNvPr id="194" name="Isosceles Triangle 193">
                <a:extLst>
                  <a:ext uri="{FF2B5EF4-FFF2-40B4-BE49-F238E27FC236}">
                    <a16:creationId xmlns:a16="http://schemas.microsoft.com/office/drawing/2014/main" id="{A86A6ECA-0BF7-47FA-A4D7-1043BA73CBE4}"/>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95" name="Straight Connector 194">
                <a:extLst>
                  <a:ext uri="{FF2B5EF4-FFF2-40B4-BE49-F238E27FC236}">
                    <a16:creationId xmlns:a16="http://schemas.microsoft.com/office/drawing/2014/main" id="{B39AF675-20D9-4D57-805E-F3B9C36ECB52}"/>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82" name="Group 181">
              <a:extLst>
                <a:ext uri="{FF2B5EF4-FFF2-40B4-BE49-F238E27FC236}">
                  <a16:creationId xmlns:a16="http://schemas.microsoft.com/office/drawing/2014/main" id="{CEA784D0-D54D-40AC-AA9C-7F24DED123E5}"/>
                </a:ext>
              </a:extLst>
            </p:cNvPr>
            <p:cNvGrpSpPr/>
            <p:nvPr/>
          </p:nvGrpSpPr>
          <p:grpSpPr>
            <a:xfrm>
              <a:off x="4577038" y="2147036"/>
              <a:ext cx="377177" cy="464437"/>
              <a:chOff x="3671248" y="1508078"/>
              <a:chExt cx="522436" cy="643302"/>
            </a:xfrm>
          </p:grpSpPr>
          <p:sp>
            <p:nvSpPr>
              <p:cNvPr id="192" name="Isosceles Triangle 191">
                <a:extLst>
                  <a:ext uri="{FF2B5EF4-FFF2-40B4-BE49-F238E27FC236}">
                    <a16:creationId xmlns:a16="http://schemas.microsoft.com/office/drawing/2014/main" id="{932F5736-AE43-4141-A4C1-EA86887FE568}"/>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93" name="Straight Connector 192">
                <a:extLst>
                  <a:ext uri="{FF2B5EF4-FFF2-40B4-BE49-F238E27FC236}">
                    <a16:creationId xmlns:a16="http://schemas.microsoft.com/office/drawing/2014/main" id="{E60CFE88-614E-4470-8D59-4FABF3A17D8F}"/>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a16="http://schemas.microsoft.com/office/drawing/2014/main" id="{79351B6A-70E5-4D88-8B49-567168705B80}"/>
                </a:ext>
              </a:extLst>
            </p:cNvPr>
            <p:cNvGrpSpPr/>
            <p:nvPr/>
          </p:nvGrpSpPr>
          <p:grpSpPr>
            <a:xfrm>
              <a:off x="5413722" y="2318078"/>
              <a:ext cx="377177" cy="464437"/>
              <a:chOff x="3671248" y="1508078"/>
              <a:chExt cx="522436" cy="643302"/>
            </a:xfrm>
          </p:grpSpPr>
          <p:sp>
            <p:nvSpPr>
              <p:cNvPr id="190" name="Isosceles Triangle 189">
                <a:extLst>
                  <a:ext uri="{FF2B5EF4-FFF2-40B4-BE49-F238E27FC236}">
                    <a16:creationId xmlns:a16="http://schemas.microsoft.com/office/drawing/2014/main" id="{997C550D-622D-4D67-85A0-94E48EADB831}"/>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91" name="Straight Connector 190">
                <a:extLst>
                  <a:ext uri="{FF2B5EF4-FFF2-40B4-BE49-F238E27FC236}">
                    <a16:creationId xmlns:a16="http://schemas.microsoft.com/office/drawing/2014/main" id="{2D07FC8C-F40C-45C9-A617-51E623898D3D}"/>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84" name="Group 183">
              <a:extLst>
                <a:ext uri="{FF2B5EF4-FFF2-40B4-BE49-F238E27FC236}">
                  <a16:creationId xmlns:a16="http://schemas.microsoft.com/office/drawing/2014/main" id="{8610D17F-B494-4623-9147-1A022B6CAD7D}"/>
                </a:ext>
              </a:extLst>
            </p:cNvPr>
            <p:cNvGrpSpPr/>
            <p:nvPr/>
          </p:nvGrpSpPr>
          <p:grpSpPr>
            <a:xfrm>
              <a:off x="6250406" y="2486460"/>
              <a:ext cx="377177" cy="464437"/>
              <a:chOff x="3671248" y="1508078"/>
              <a:chExt cx="522436" cy="643302"/>
            </a:xfrm>
          </p:grpSpPr>
          <p:sp>
            <p:nvSpPr>
              <p:cNvPr id="188" name="Isosceles Triangle 187">
                <a:extLst>
                  <a:ext uri="{FF2B5EF4-FFF2-40B4-BE49-F238E27FC236}">
                    <a16:creationId xmlns:a16="http://schemas.microsoft.com/office/drawing/2014/main" id="{9429A264-9E99-46C0-AB5A-BD77B94A9B9A}"/>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89" name="Straight Connector 188">
                <a:extLst>
                  <a:ext uri="{FF2B5EF4-FFF2-40B4-BE49-F238E27FC236}">
                    <a16:creationId xmlns:a16="http://schemas.microsoft.com/office/drawing/2014/main" id="{0E75CD13-5B5D-417C-BB90-695EB3AC5580}"/>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85" name="Group 184">
              <a:extLst>
                <a:ext uri="{FF2B5EF4-FFF2-40B4-BE49-F238E27FC236}">
                  <a16:creationId xmlns:a16="http://schemas.microsoft.com/office/drawing/2014/main" id="{419B3AEB-90DD-44DD-AF67-D08D1BF410BE}"/>
                </a:ext>
              </a:extLst>
            </p:cNvPr>
            <p:cNvGrpSpPr/>
            <p:nvPr/>
          </p:nvGrpSpPr>
          <p:grpSpPr>
            <a:xfrm>
              <a:off x="7087087" y="2658455"/>
              <a:ext cx="377177" cy="464437"/>
              <a:chOff x="3671248" y="1508078"/>
              <a:chExt cx="522436" cy="643302"/>
            </a:xfrm>
          </p:grpSpPr>
          <p:sp>
            <p:nvSpPr>
              <p:cNvPr id="186" name="Isosceles Triangle 185">
                <a:extLst>
                  <a:ext uri="{FF2B5EF4-FFF2-40B4-BE49-F238E27FC236}">
                    <a16:creationId xmlns:a16="http://schemas.microsoft.com/office/drawing/2014/main" id="{9EA6385A-98FA-4DED-9307-CCDD99535294}"/>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87" name="Straight Connector 186">
                <a:extLst>
                  <a:ext uri="{FF2B5EF4-FFF2-40B4-BE49-F238E27FC236}">
                    <a16:creationId xmlns:a16="http://schemas.microsoft.com/office/drawing/2014/main" id="{987EFBC6-77EB-42F6-840A-9A6BD42D1073}"/>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grpSp>
        <p:nvGrpSpPr>
          <p:cNvPr id="200" name="Group 199">
            <a:extLst>
              <a:ext uri="{FF2B5EF4-FFF2-40B4-BE49-F238E27FC236}">
                <a16:creationId xmlns:a16="http://schemas.microsoft.com/office/drawing/2014/main" id="{9E29C990-E3FC-4E2B-A8EF-0CB99B6BE213}"/>
              </a:ext>
            </a:extLst>
          </p:cNvPr>
          <p:cNvGrpSpPr/>
          <p:nvPr/>
        </p:nvGrpSpPr>
        <p:grpSpPr>
          <a:xfrm>
            <a:off x="3267898" y="877447"/>
            <a:ext cx="5397278" cy="1489994"/>
            <a:chOff x="2066986" y="1632898"/>
            <a:chExt cx="5397278" cy="1489994"/>
          </a:xfrm>
        </p:grpSpPr>
        <p:grpSp>
          <p:nvGrpSpPr>
            <p:cNvPr id="201" name="Group 200">
              <a:extLst>
                <a:ext uri="{FF2B5EF4-FFF2-40B4-BE49-F238E27FC236}">
                  <a16:creationId xmlns:a16="http://schemas.microsoft.com/office/drawing/2014/main" id="{88F91356-4DDB-4275-80AC-8E82F17FC2C6}"/>
                </a:ext>
              </a:extLst>
            </p:cNvPr>
            <p:cNvGrpSpPr/>
            <p:nvPr/>
          </p:nvGrpSpPr>
          <p:grpSpPr>
            <a:xfrm>
              <a:off x="2066986" y="1632898"/>
              <a:ext cx="377177" cy="464437"/>
              <a:chOff x="3671248" y="1508078"/>
              <a:chExt cx="522436" cy="643302"/>
            </a:xfrm>
          </p:grpSpPr>
          <p:sp>
            <p:nvSpPr>
              <p:cNvPr id="220" name="Isosceles Triangle 219">
                <a:extLst>
                  <a:ext uri="{FF2B5EF4-FFF2-40B4-BE49-F238E27FC236}">
                    <a16:creationId xmlns:a16="http://schemas.microsoft.com/office/drawing/2014/main" id="{00E97318-E250-4F46-947A-CE0D4B7C1E90}"/>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21" name="Straight Connector 220">
                <a:extLst>
                  <a:ext uri="{FF2B5EF4-FFF2-40B4-BE49-F238E27FC236}">
                    <a16:creationId xmlns:a16="http://schemas.microsoft.com/office/drawing/2014/main" id="{725B1214-C516-4D56-A6AA-8F3036BA91C6}"/>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2" name="Group 201">
              <a:extLst>
                <a:ext uri="{FF2B5EF4-FFF2-40B4-BE49-F238E27FC236}">
                  <a16:creationId xmlns:a16="http://schemas.microsoft.com/office/drawing/2014/main" id="{87FA3D5C-E54D-4E81-BBD2-3429A9B080C0}"/>
                </a:ext>
              </a:extLst>
            </p:cNvPr>
            <p:cNvGrpSpPr/>
            <p:nvPr/>
          </p:nvGrpSpPr>
          <p:grpSpPr>
            <a:xfrm>
              <a:off x="2903670" y="1804890"/>
              <a:ext cx="377177" cy="464437"/>
              <a:chOff x="3671248" y="1508078"/>
              <a:chExt cx="522436" cy="643302"/>
            </a:xfrm>
          </p:grpSpPr>
          <p:sp>
            <p:nvSpPr>
              <p:cNvPr id="218" name="Isosceles Triangle 217">
                <a:extLst>
                  <a:ext uri="{FF2B5EF4-FFF2-40B4-BE49-F238E27FC236}">
                    <a16:creationId xmlns:a16="http://schemas.microsoft.com/office/drawing/2014/main" id="{B22E6248-A0CD-4C55-B3CB-CB4CE62911BD}"/>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19" name="Straight Connector 218">
                <a:extLst>
                  <a:ext uri="{FF2B5EF4-FFF2-40B4-BE49-F238E27FC236}">
                    <a16:creationId xmlns:a16="http://schemas.microsoft.com/office/drawing/2014/main" id="{9EB52BE5-44FE-4726-878E-38B33BAF0028}"/>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3" name="Group 202">
              <a:extLst>
                <a:ext uri="{FF2B5EF4-FFF2-40B4-BE49-F238E27FC236}">
                  <a16:creationId xmlns:a16="http://schemas.microsoft.com/office/drawing/2014/main" id="{FC682FBF-AEC4-4F4B-B5E2-8F3CB0DE5A4A}"/>
                </a:ext>
              </a:extLst>
            </p:cNvPr>
            <p:cNvGrpSpPr/>
            <p:nvPr/>
          </p:nvGrpSpPr>
          <p:grpSpPr>
            <a:xfrm>
              <a:off x="3740354" y="1975103"/>
              <a:ext cx="377177" cy="464437"/>
              <a:chOff x="3671248" y="1508078"/>
              <a:chExt cx="522436" cy="643302"/>
            </a:xfrm>
          </p:grpSpPr>
          <p:sp>
            <p:nvSpPr>
              <p:cNvPr id="216" name="Isosceles Triangle 215">
                <a:extLst>
                  <a:ext uri="{FF2B5EF4-FFF2-40B4-BE49-F238E27FC236}">
                    <a16:creationId xmlns:a16="http://schemas.microsoft.com/office/drawing/2014/main" id="{D338420B-484E-469B-85C4-D79406FF4BE8}"/>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17" name="Straight Connector 216">
                <a:extLst>
                  <a:ext uri="{FF2B5EF4-FFF2-40B4-BE49-F238E27FC236}">
                    <a16:creationId xmlns:a16="http://schemas.microsoft.com/office/drawing/2014/main" id="{28F50EFA-0E33-448D-B4A8-1782D0C9E4EE}"/>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4" name="Group 203">
              <a:extLst>
                <a:ext uri="{FF2B5EF4-FFF2-40B4-BE49-F238E27FC236}">
                  <a16:creationId xmlns:a16="http://schemas.microsoft.com/office/drawing/2014/main" id="{C4494BE1-E717-43CA-BFBF-F66290500581}"/>
                </a:ext>
              </a:extLst>
            </p:cNvPr>
            <p:cNvGrpSpPr/>
            <p:nvPr/>
          </p:nvGrpSpPr>
          <p:grpSpPr>
            <a:xfrm>
              <a:off x="4577038" y="2147036"/>
              <a:ext cx="377177" cy="464437"/>
              <a:chOff x="3671248" y="1508078"/>
              <a:chExt cx="522436" cy="643302"/>
            </a:xfrm>
          </p:grpSpPr>
          <p:sp>
            <p:nvSpPr>
              <p:cNvPr id="214" name="Isosceles Triangle 213">
                <a:extLst>
                  <a:ext uri="{FF2B5EF4-FFF2-40B4-BE49-F238E27FC236}">
                    <a16:creationId xmlns:a16="http://schemas.microsoft.com/office/drawing/2014/main" id="{BFAF9495-0F28-477F-A1DE-ECFB85E70A8F}"/>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15" name="Straight Connector 214">
                <a:extLst>
                  <a:ext uri="{FF2B5EF4-FFF2-40B4-BE49-F238E27FC236}">
                    <a16:creationId xmlns:a16="http://schemas.microsoft.com/office/drawing/2014/main" id="{986DD083-4468-4F2F-AE11-8F8F6C729222}"/>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5" name="Group 204">
              <a:extLst>
                <a:ext uri="{FF2B5EF4-FFF2-40B4-BE49-F238E27FC236}">
                  <a16:creationId xmlns:a16="http://schemas.microsoft.com/office/drawing/2014/main" id="{D7D25744-A41A-4F49-AB20-3AE74C4F6856}"/>
                </a:ext>
              </a:extLst>
            </p:cNvPr>
            <p:cNvGrpSpPr/>
            <p:nvPr/>
          </p:nvGrpSpPr>
          <p:grpSpPr>
            <a:xfrm>
              <a:off x="5413722" y="2318078"/>
              <a:ext cx="377177" cy="464437"/>
              <a:chOff x="3671248" y="1508078"/>
              <a:chExt cx="522436" cy="643302"/>
            </a:xfrm>
          </p:grpSpPr>
          <p:sp>
            <p:nvSpPr>
              <p:cNvPr id="212" name="Isosceles Triangle 211">
                <a:extLst>
                  <a:ext uri="{FF2B5EF4-FFF2-40B4-BE49-F238E27FC236}">
                    <a16:creationId xmlns:a16="http://schemas.microsoft.com/office/drawing/2014/main" id="{04A03C5F-0092-4957-950E-DEABA619BCBA}"/>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13" name="Straight Connector 212">
                <a:extLst>
                  <a:ext uri="{FF2B5EF4-FFF2-40B4-BE49-F238E27FC236}">
                    <a16:creationId xmlns:a16="http://schemas.microsoft.com/office/drawing/2014/main" id="{86A27C54-DD8A-45DB-B822-A5C99E5D2263}"/>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6" name="Group 205">
              <a:extLst>
                <a:ext uri="{FF2B5EF4-FFF2-40B4-BE49-F238E27FC236}">
                  <a16:creationId xmlns:a16="http://schemas.microsoft.com/office/drawing/2014/main" id="{A3FD5636-FDCA-44B0-ADF5-251D1FE5A414}"/>
                </a:ext>
              </a:extLst>
            </p:cNvPr>
            <p:cNvGrpSpPr/>
            <p:nvPr/>
          </p:nvGrpSpPr>
          <p:grpSpPr>
            <a:xfrm>
              <a:off x="6250406" y="2486460"/>
              <a:ext cx="377177" cy="464437"/>
              <a:chOff x="3671248" y="1508078"/>
              <a:chExt cx="522436" cy="643302"/>
            </a:xfrm>
          </p:grpSpPr>
          <p:sp>
            <p:nvSpPr>
              <p:cNvPr id="210" name="Isosceles Triangle 209">
                <a:extLst>
                  <a:ext uri="{FF2B5EF4-FFF2-40B4-BE49-F238E27FC236}">
                    <a16:creationId xmlns:a16="http://schemas.microsoft.com/office/drawing/2014/main" id="{5AD17104-1475-46C3-892E-423AA0157587}"/>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11" name="Straight Connector 210">
                <a:extLst>
                  <a:ext uri="{FF2B5EF4-FFF2-40B4-BE49-F238E27FC236}">
                    <a16:creationId xmlns:a16="http://schemas.microsoft.com/office/drawing/2014/main" id="{4061EFAF-0CD7-4019-AB12-04C99EC06CBA}"/>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31EF107F-5674-4A86-87DC-90CA27CD84EE}"/>
                </a:ext>
              </a:extLst>
            </p:cNvPr>
            <p:cNvGrpSpPr/>
            <p:nvPr/>
          </p:nvGrpSpPr>
          <p:grpSpPr>
            <a:xfrm>
              <a:off x="7087087" y="2658455"/>
              <a:ext cx="377177" cy="464437"/>
              <a:chOff x="3671248" y="1508078"/>
              <a:chExt cx="522436" cy="643302"/>
            </a:xfrm>
          </p:grpSpPr>
          <p:sp>
            <p:nvSpPr>
              <p:cNvPr id="208" name="Isosceles Triangle 207">
                <a:extLst>
                  <a:ext uri="{FF2B5EF4-FFF2-40B4-BE49-F238E27FC236}">
                    <a16:creationId xmlns:a16="http://schemas.microsoft.com/office/drawing/2014/main" id="{BC3BC9CB-27D8-4C25-B189-E3C71FEF314B}"/>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09" name="Straight Connector 208">
                <a:extLst>
                  <a:ext uri="{FF2B5EF4-FFF2-40B4-BE49-F238E27FC236}">
                    <a16:creationId xmlns:a16="http://schemas.microsoft.com/office/drawing/2014/main" id="{58AFB6A9-C30A-478B-84ED-E0A358A977FE}"/>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grpSp>
        <p:nvGrpSpPr>
          <p:cNvPr id="136" name="Group 135">
            <a:extLst>
              <a:ext uri="{FF2B5EF4-FFF2-40B4-BE49-F238E27FC236}">
                <a16:creationId xmlns:a16="http://schemas.microsoft.com/office/drawing/2014/main" id="{2EFC0EB6-4936-4DEE-A135-5E455F70CEBC}"/>
              </a:ext>
            </a:extLst>
          </p:cNvPr>
          <p:cNvGrpSpPr/>
          <p:nvPr/>
        </p:nvGrpSpPr>
        <p:grpSpPr>
          <a:xfrm>
            <a:off x="2903670" y="1933359"/>
            <a:ext cx="377177" cy="464437"/>
            <a:chOff x="3671248" y="1508078"/>
            <a:chExt cx="522436" cy="643302"/>
          </a:xfrm>
        </p:grpSpPr>
        <p:sp>
          <p:nvSpPr>
            <p:cNvPr id="152" name="Isosceles Triangle 151">
              <a:extLst>
                <a:ext uri="{FF2B5EF4-FFF2-40B4-BE49-F238E27FC236}">
                  <a16:creationId xmlns:a16="http://schemas.microsoft.com/office/drawing/2014/main" id="{80FDA985-24AC-4E46-B62A-11D9DA7BE5BE}"/>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53" name="Straight Connector 152">
              <a:extLst>
                <a:ext uri="{FF2B5EF4-FFF2-40B4-BE49-F238E27FC236}">
                  <a16:creationId xmlns:a16="http://schemas.microsoft.com/office/drawing/2014/main" id="{C2B531F4-17CB-4BE1-ABCE-AA43581E7E50}"/>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65A1A1D4-E5A1-480D-A035-5BABD71C1C19}"/>
              </a:ext>
            </a:extLst>
          </p:cNvPr>
          <p:cNvGrpSpPr/>
          <p:nvPr/>
        </p:nvGrpSpPr>
        <p:grpSpPr>
          <a:xfrm>
            <a:off x="3740354" y="2103572"/>
            <a:ext cx="377177" cy="464437"/>
            <a:chOff x="3671248" y="1508078"/>
            <a:chExt cx="522436" cy="643302"/>
          </a:xfrm>
        </p:grpSpPr>
        <p:sp>
          <p:nvSpPr>
            <p:cNvPr id="150" name="Isosceles Triangle 149">
              <a:extLst>
                <a:ext uri="{FF2B5EF4-FFF2-40B4-BE49-F238E27FC236}">
                  <a16:creationId xmlns:a16="http://schemas.microsoft.com/office/drawing/2014/main" id="{8E117E65-2202-4595-97C1-2A899F1E6F2F}"/>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51" name="Straight Connector 150">
              <a:extLst>
                <a:ext uri="{FF2B5EF4-FFF2-40B4-BE49-F238E27FC236}">
                  <a16:creationId xmlns:a16="http://schemas.microsoft.com/office/drawing/2014/main" id="{73539F1A-1CD3-45F9-8418-EA71CCBC176A}"/>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38" name="Group 137">
            <a:extLst>
              <a:ext uri="{FF2B5EF4-FFF2-40B4-BE49-F238E27FC236}">
                <a16:creationId xmlns:a16="http://schemas.microsoft.com/office/drawing/2014/main" id="{71C4B22E-DFA5-4346-A61A-78EFFAF1587B}"/>
              </a:ext>
            </a:extLst>
          </p:cNvPr>
          <p:cNvGrpSpPr/>
          <p:nvPr/>
        </p:nvGrpSpPr>
        <p:grpSpPr>
          <a:xfrm>
            <a:off x="4577038" y="2275505"/>
            <a:ext cx="377177" cy="464437"/>
            <a:chOff x="3671248" y="1508078"/>
            <a:chExt cx="522436" cy="643302"/>
          </a:xfrm>
        </p:grpSpPr>
        <p:sp>
          <p:nvSpPr>
            <p:cNvPr id="148" name="Isosceles Triangle 147">
              <a:extLst>
                <a:ext uri="{FF2B5EF4-FFF2-40B4-BE49-F238E27FC236}">
                  <a16:creationId xmlns:a16="http://schemas.microsoft.com/office/drawing/2014/main" id="{F2626689-F7F2-4003-8348-0AC21FE8977F}"/>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49" name="Straight Connector 148">
              <a:extLst>
                <a:ext uri="{FF2B5EF4-FFF2-40B4-BE49-F238E27FC236}">
                  <a16:creationId xmlns:a16="http://schemas.microsoft.com/office/drawing/2014/main" id="{6AB831C5-4814-4312-89E6-61C82113717B}"/>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0E7CFB81-1163-4BBD-ACE3-3443E3AE04F0}"/>
              </a:ext>
            </a:extLst>
          </p:cNvPr>
          <p:cNvGrpSpPr/>
          <p:nvPr/>
        </p:nvGrpSpPr>
        <p:grpSpPr>
          <a:xfrm>
            <a:off x="5413722" y="2446547"/>
            <a:ext cx="377177" cy="464437"/>
            <a:chOff x="3671248" y="1508078"/>
            <a:chExt cx="522436" cy="643302"/>
          </a:xfrm>
        </p:grpSpPr>
        <p:sp>
          <p:nvSpPr>
            <p:cNvPr id="146" name="Isosceles Triangle 145">
              <a:extLst>
                <a:ext uri="{FF2B5EF4-FFF2-40B4-BE49-F238E27FC236}">
                  <a16:creationId xmlns:a16="http://schemas.microsoft.com/office/drawing/2014/main" id="{01F96D7D-EE3F-48E1-8B30-2D9F8F3E2E1B}"/>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47" name="Straight Connector 146">
              <a:extLst>
                <a:ext uri="{FF2B5EF4-FFF2-40B4-BE49-F238E27FC236}">
                  <a16:creationId xmlns:a16="http://schemas.microsoft.com/office/drawing/2014/main" id="{97EEC152-DCAA-448E-9801-1E267193BF24}"/>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40" name="Group 139">
            <a:extLst>
              <a:ext uri="{FF2B5EF4-FFF2-40B4-BE49-F238E27FC236}">
                <a16:creationId xmlns:a16="http://schemas.microsoft.com/office/drawing/2014/main" id="{4C1509BF-8F1E-4E86-91EB-7E34FBEBACF1}"/>
              </a:ext>
            </a:extLst>
          </p:cNvPr>
          <p:cNvGrpSpPr/>
          <p:nvPr/>
        </p:nvGrpSpPr>
        <p:grpSpPr>
          <a:xfrm>
            <a:off x="6250406" y="2614929"/>
            <a:ext cx="377177" cy="464437"/>
            <a:chOff x="3671248" y="1508078"/>
            <a:chExt cx="522436" cy="643302"/>
          </a:xfrm>
        </p:grpSpPr>
        <p:sp>
          <p:nvSpPr>
            <p:cNvPr id="144" name="Isosceles Triangle 143">
              <a:extLst>
                <a:ext uri="{FF2B5EF4-FFF2-40B4-BE49-F238E27FC236}">
                  <a16:creationId xmlns:a16="http://schemas.microsoft.com/office/drawing/2014/main" id="{4C260A5A-6376-445B-82F0-4E2C776EBB44}"/>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45" name="Straight Connector 144">
              <a:extLst>
                <a:ext uri="{FF2B5EF4-FFF2-40B4-BE49-F238E27FC236}">
                  <a16:creationId xmlns:a16="http://schemas.microsoft.com/office/drawing/2014/main" id="{54488999-FD80-4371-9F87-C5D3DACE4411}"/>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41" name="Group 140">
            <a:extLst>
              <a:ext uri="{FF2B5EF4-FFF2-40B4-BE49-F238E27FC236}">
                <a16:creationId xmlns:a16="http://schemas.microsoft.com/office/drawing/2014/main" id="{9C54B8BF-5C59-4D93-B815-1EA77738556F}"/>
              </a:ext>
            </a:extLst>
          </p:cNvPr>
          <p:cNvGrpSpPr/>
          <p:nvPr/>
        </p:nvGrpSpPr>
        <p:grpSpPr>
          <a:xfrm>
            <a:off x="7087087" y="2786924"/>
            <a:ext cx="377177" cy="464437"/>
            <a:chOff x="3671248" y="1508078"/>
            <a:chExt cx="522436" cy="643302"/>
          </a:xfrm>
        </p:grpSpPr>
        <p:sp>
          <p:nvSpPr>
            <p:cNvPr id="142" name="Isosceles Triangle 141">
              <a:extLst>
                <a:ext uri="{FF2B5EF4-FFF2-40B4-BE49-F238E27FC236}">
                  <a16:creationId xmlns:a16="http://schemas.microsoft.com/office/drawing/2014/main" id="{1AAC0D62-C25D-4EEA-8D4F-3BAA54D16724}"/>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43" name="Straight Connector 142">
              <a:extLst>
                <a:ext uri="{FF2B5EF4-FFF2-40B4-BE49-F238E27FC236}">
                  <a16:creationId xmlns:a16="http://schemas.microsoft.com/office/drawing/2014/main" id="{96E21E77-26F3-4AB7-9B53-FB98187B33D3}"/>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7AF5308B-DEF4-4C16-ADF8-BE6F17BF4A7D}"/>
              </a:ext>
            </a:extLst>
          </p:cNvPr>
          <p:cNvGrpSpPr/>
          <p:nvPr/>
        </p:nvGrpSpPr>
        <p:grpSpPr>
          <a:xfrm>
            <a:off x="2066986" y="1761367"/>
            <a:ext cx="377177" cy="464437"/>
            <a:chOff x="3671248" y="1508078"/>
            <a:chExt cx="522436" cy="643302"/>
          </a:xfrm>
        </p:grpSpPr>
        <p:sp>
          <p:nvSpPr>
            <p:cNvPr id="154" name="Isosceles Triangle 153">
              <a:extLst>
                <a:ext uri="{FF2B5EF4-FFF2-40B4-BE49-F238E27FC236}">
                  <a16:creationId xmlns:a16="http://schemas.microsoft.com/office/drawing/2014/main" id="{B8497A12-37F4-4985-BED3-5DD4AC5886D6}"/>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55" name="Straight Connector 154">
              <a:extLst>
                <a:ext uri="{FF2B5EF4-FFF2-40B4-BE49-F238E27FC236}">
                  <a16:creationId xmlns:a16="http://schemas.microsoft.com/office/drawing/2014/main" id="{2AB038EA-65F6-4C9D-B31A-F5CBC127C521}"/>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87FACBAB-D5C9-4C52-BE24-CDC0AF2FD10D}"/>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2675" b="97239" l="1153" r="98002">
                        <a14:foregroundMark x1="38970" y1="51079" x2="22752" y2="44694"/>
                        <a14:foregroundMark x1="22752" y1="44694" x2="15219" y2="58499"/>
                        <a14:foregroundMark x1="15219" y1="58499" x2="33282" y2="80242"/>
                        <a14:foregroundMark x1="33282" y1="80242" x2="37894" y2="49612"/>
                        <a14:foregroundMark x1="37894" y1="49612" x2="31437" y2="45125"/>
                        <a14:foregroundMark x1="50115" y1="90682" x2="30515" y2="94564"/>
                        <a14:foregroundMark x1="30515" y1="94564" x2="15988" y2="82226"/>
                        <a14:foregroundMark x1="15988" y1="82226" x2="6995" y2="59016"/>
                        <a14:foregroundMark x1="6995" y1="59016" x2="7840" y2="40725"/>
                        <a14:foregroundMark x1="7840" y1="40725" x2="20984" y2="49612"/>
                        <a14:foregroundMark x1="20984" y1="49612" x2="34589" y2="86626"/>
                        <a14:foregroundMark x1="34589" y1="86626" x2="51191" y2="91803"/>
                        <a14:foregroundMark x1="51191" y1="91803" x2="52498" y2="90940"/>
                        <a14:foregroundMark x1="5304" y1="43572" x2="6918" y2="60656"/>
                        <a14:foregroundMark x1="6918" y1="60656" x2="6687" y2="43831"/>
                        <a14:foregroundMark x1="2306" y1="49525" x2="2229" y2="47972"/>
                        <a14:foregroundMark x1="29669" y1="97325" x2="27440" y2="97325"/>
                        <a14:foregroundMark x1="94005" y1="67645" x2="94005" y2="69025"/>
                        <a14:foregroundMark x1="97694" y1="63589" x2="98078" y2="63158"/>
                        <a14:foregroundMark x1="57187" y1="7248" x2="61107" y2="7075"/>
                        <a14:foregroundMark x1="57494" y1="3624" x2="50884" y2="2675"/>
                        <a14:foregroundMark x1="33590" y1="16997" x2="37586" y2="14754"/>
                        <a14:foregroundMark x1="23290" y1="22951" x2="26979" y2="21053"/>
                        <a14:foregroundMark x1="9762" y1="32183" x2="13451" y2="29853"/>
                        <a14:foregroundMark x1="11222" y1="31406" x2="8148" y2="33477"/>
                        <a14:foregroundMark x1="1153" y1="48490" x2="1153" y2="59965"/>
                        <a14:foregroundMark x1="30361" y1="57981" x2="22829" y2="69629"/>
                        <a14:foregroundMark x1="22829" y1="69629" x2="27440" y2="54789"/>
                        <a14:foregroundMark x1="27440" y1="54789" x2="26979" y2="54616"/>
                      </a14:backgroundRemoval>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3337756" y="3617127"/>
            <a:ext cx="1906141" cy="1698092"/>
          </a:xfrm>
          <a:prstGeom prst="rect">
            <a:avLst/>
          </a:prstGeom>
        </p:spPr>
      </p:pic>
      <p:sp>
        <p:nvSpPr>
          <p:cNvPr id="96" name="TextBox 95">
            <a:extLst>
              <a:ext uri="{FF2B5EF4-FFF2-40B4-BE49-F238E27FC236}">
                <a16:creationId xmlns:a16="http://schemas.microsoft.com/office/drawing/2014/main" id="{128E8EE0-8B2D-4E9F-A944-CEE9E9EDC65E}"/>
              </a:ext>
            </a:extLst>
          </p:cNvPr>
          <p:cNvSpPr txBox="1"/>
          <p:nvPr/>
        </p:nvSpPr>
        <p:spPr>
          <a:xfrm>
            <a:off x="7657916" y="3113037"/>
            <a:ext cx="1319284" cy="646331"/>
          </a:xfrm>
          <a:prstGeom prst="rect">
            <a:avLst/>
          </a:prstGeom>
          <a:noFill/>
        </p:spPr>
        <p:txBody>
          <a:bodyPr wrap="square" rtlCol="0">
            <a:spAutoFit/>
          </a:bodyPr>
          <a:lstStyle/>
          <a:p>
            <a:pPr algn="ctr"/>
            <a:r>
              <a:rPr lang="en-US" dirty="0">
                <a:solidFill>
                  <a:srgbClr val="E7E6E6"/>
                </a:solidFill>
              </a:rPr>
              <a:t>Synthetic</a:t>
            </a:r>
          </a:p>
          <a:p>
            <a:pPr algn="ctr"/>
            <a:r>
              <a:rPr lang="en-US" dirty="0">
                <a:solidFill>
                  <a:srgbClr val="E7E6E6"/>
                </a:solidFill>
              </a:rPr>
              <a:t>Aperture</a:t>
            </a:r>
          </a:p>
        </p:txBody>
      </p:sp>
      <p:sp>
        <p:nvSpPr>
          <p:cNvPr id="98" name="Arc 97">
            <a:extLst>
              <a:ext uri="{FF2B5EF4-FFF2-40B4-BE49-F238E27FC236}">
                <a16:creationId xmlns:a16="http://schemas.microsoft.com/office/drawing/2014/main" id="{EE6843B0-CDA8-454D-8445-87A6C1D8CBA4}"/>
              </a:ext>
            </a:extLst>
          </p:cNvPr>
          <p:cNvSpPr/>
          <p:nvPr/>
        </p:nvSpPr>
        <p:spPr>
          <a:xfrm>
            <a:off x="2512936" y="4169479"/>
            <a:ext cx="2583306" cy="2583306"/>
          </a:xfrm>
          <a:prstGeom prst="arc">
            <a:avLst>
              <a:gd name="adj1" fmla="val 13829894"/>
              <a:gd name="adj2" fmla="val 18621974"/>
            </a:avLst>
          </a:prstGeom>
          <a:ln w="76200">
            <a:solidFill>
              <a:srgbClr val="832321"/>
            </a:solidFill>
          </a:ln>
          <a:scene3d>
            <a:camera prst="orthographicFront">
              <a:rot lat="21170430" lon="17990658" rev="46739"/>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9" name="Freeform: Shape 29">
            <a:extLst>
              <a:ext uri="{FF2B5EF4-FFF2-40B4-BE49-F238E27FC236}">
                <a16:creationId xmlns:a16="http://schemas.microsoft.com/office/drawing/2014/main" id="{5F9213B4-869C-4AB0-948B-6426059AF080}"/>
              </a:ext>
            </a:extLst>
          </p:cNvPr>
          <p:cNvSpPr/>
          <p:nvPr/>
        </p:nvSpPr>
        <p:spPr>
          <a:xfrm>
            <a:off x="690" y="-379242"/>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Our Idea: Directly estimate the curvature of the object</a:t>
            </a:r>
          </a:p>
        </p:txBody>
      </p:sp>
      <p:sp>
        <p:nvSpPr>
          <p:cNvPr id="100" name="Freeform: Shape 29">
            <a:extLst>
              <a:ext uri="{FF2B5EF4-FFF2-40B4-BE49-F238E27FC236}">
                <a16:creationId xmlns:a16="http://schemas.microsoft.com/office/drawing/2014/main" id="{D926FCBF-DE4E-44F1-BC82-3EC6C0839FC9}"/>
              </a:ext>
            </a:extLst>
          </p:cNvPr>
          <p:cNvSpPr/>
          <p:nvPr/>
        </p:nvSpPr>
        <p:spPr>
          <a:xfrm>
            <a:off x="0" y="1758"/>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by estimating surface normal vectors</a:t>
            </a:r>
          </a:p>
        </p:txBody>
      </p:sp>
    </p:spTree>
    <p:extLst>
      <p:ext uri="{BB962C8B-B14F-4D97-AF65-F5344CB8AC3E}">
        <p14:creationId xmlns:p14="http://schemas.microsoft.com/office/powerpoint/2010/main" val="13892647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 name="Group 135">
            <a:extLst>
              <a:ext uri="{FF2B5EF4-FFF2-40B4-BE49-F238E27FC236}">
                <a16:creationId xmlns:a16="http://schemas.microsoft.com/office/drawing/2014/main" id="{2EFC0EB6-4936-4DEE-A135-5E455F70CEBC}"/>
              </a:ext>
            </a:extLst>
          </p:cNvPr>
          <p:cNvGrpSpPr/>
          <p:nvPr/>
        </p:nvGrpSpPr>
        <p:grpSpPr>
          <a:xfrm>
            <a:off x="2903670" y="1933359"/>
            <a:ext cx="377177" cy="464437"/>
            <a:chOff x="3671248" y="1508078"/>
            <a:chExt cx="522436" cy="643302"/>
          </a:xfrm>
        </p:grpSpPr>
        <p:sp>
          <p:nvSpPr>
            <p:cNvPr id="152" name="Isosceles Triangle 151">
              <a:extLst>
                <a:ext uri="{FF2B5EF4-FFF2-40B4-BE49-F238E27FC236}">
                  <a16:creationId xmlns:a16="http://schemas.microsoft.com/office/drawing/2014/main" id="{80FDA985-24AC-4E46-B62A-11D9DA7BE5BE}"/>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53" name="Straight Connector 152">
              <a:extLst>
                <a:ext uri="{FF2B5EF4-FFF2-40B4-BE49-F238E27FC236}">
                  <a16:creationId xmlns:a16="http://schemas.microsoft.com/office/drawing/2014/main" id="{C2B531F4-17CB-4BE1-ABCE-AA43581E7E50}"/>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65A1A1D4-E5A1-480D-A035-5BABD71C1C19}"/>
              </a:ext>
            </a:extLst>
          </p:cNvPr>
          <p:cNvGrpSpPr/>
          <p:nvPr/>
        </p:nvGrpSpPr>
        <p:grpSpPr>
          <a:xfrm>
            <a:off x="3740354" y="2103572"/>
            <a:ext cx="377177" cy="464437"/>
            <a:chOff x="3671248" y="1508078"/>
            <a:chExt cx="522436" cy="643302"/>
          </a:xfrm>
        </p:grpSpPr>
        <p:sp>
          <p:nvSpPr>
            <p:cNvPr id="150" name="Isosceles Triangle 149">
              <a:extLst>
                <a:ext uri="{FF2B5EF4-FFF2-40B4-BE49-F238E27FC236}">
                  <a16:creationId xmlns:a16="http://schemas.microsoft.com/office/drawing/2014/main" id="{8E117E65-2202-4595-97C1-2A899F1E6F2F}"/>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51" name="Straight Connector 150">
              <a:extLst>
                <a:ext uri="{FF2B5EF4-FFF2-40B4-BE49-F238E27FC236}">
                  <a16:creationId xmlns:a16="http://schemas.microsoft.com/office/drawing/2014/main" id="{73539F1A-1CD3-45F9-8418-EA71CCBC176A}"/>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38" name="Group 137">
            <a:extLst>
              <a:ext uri="{FF2B5EF4-FFF2-40B4-BE49-F238E27FC236}">
                <a16:creationId xmlns:a16="http://schemas.microsoft.com/office/drawing/2014/main" id="{71C4B22E-DFA5-4346-A61A-78EFFAF1587B}"/>
              </a:ext>
            </a:extLst>
          </p:cNvPr>
          <p:cNvGrpSpPr/>
          <p:nvPr/>
        </p:nvGrpSpPr>
        <p:grpSpPr>
          <a:xfrm>
            <a:off x="4577038" y="2275505"/>
            <a:ext cx="377177" cy="464437"/>
            <a:chOff x="3671248" y="1508078"/>
            <a:chExt cx="522436" cy="643302"/>
          </a:xfrm>
        </p:grpSpPr>
        <p:sp>
          <p:nvSpPr>
            <p:cNvPr id="148" name="Isosceles Triangle 147">
              <a:extLst>
                <a:ext uri="{FF2B5EF4-FFF2-40B4-BE49-F238E27FC236}">
                  <a16:creationId xmlns:a16="http://schemas.microsoft.com/office/drawing/2014/main" id="{F2626689-F7F2-4003-8348-0AC21FE8977F}"/>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49" name="Straight Connector 148">
              <a:extLst>
                <a:ext uri="{FF2B5EF4-FFF2-40B4-BE49-F238E27FC236}">
                  <a16:creationId xmlns:a16="http://schemas.microsoft.com/office/drawing/2014/main" id="{6AB831C5-4814-4312-89E6-61C82113717B}"/>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0E7CFB81-1163-4BBD-ACE3-3443E3AE04F0}"/>
              </a:ext>
            </a:extLst>
          </p:cNvPr>
          <p:cNvGrpSpPr/>
          <p:nvPr/>
        </p:nvGrpSpPr>
        <p:grpSpPr>
          <a:xfrm>
            <a:off x="5413722" y="2446547"/>
            <a:ext cx="377177" cy="464437"/>
            <a:chOff x="3671248" y="1508078"/>
            <a:chExt cx="522436" cy="643302"/>
          </a:xfrm>
        </p:grpSpPr>
        <p:sp>
          <p:nvSpPr>
            <p:cNvPr id="146" name="Isosceles Triangle 145">
              <a:extLst>
                <a:ext uri="{FF2B5EF4-FFF2-40B4-BE49-F238E27FC236}">
                  <a16:creationId xmlns:a16="http://schemas.microsoft.com/office/drawing/2014/main" id="{01F96D7D-EE3F-48E1-8B30-2D9F8F3E2E1B}"/>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47" name="Straight Connector 146">
              <a:extLst>
                <a:ext uri="{FF2B5EF4-FFF2-40B4-BE49-F238E27FC236}">
                  <a16:creationId xmlns:a16="http://schemas.microsoft.com/office/drawing/2014/main" id="{97EEC152-DCAA-448E-9801-1E267193BF24}"/>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40" name="Group 139">
            <a:extLst>
              <a:ext uri="{FF2B5EF4-FFF2-40B4-BE49-F238E27FC236}">
                <a16:creationId xmlns:a16="http://schemas.microsoft.com/office/drawing/2014/main" id="{4C1509BF-8F1E-4E86-91EB-7E34FBEBACF1}"/>
              </a:ext>
            </a:extLst>
          </p:cNvPr>
          <p:cNvGrpSpPr/>
          <p:nvPr/>
        </p:nvGrpSpPr>
        <p:grpSpPr>
          <a:xfrm>
            <a:off x="6250406" y="2614929"/>
            <a:ext cx="377177" cy="464437"/>
            <a:chOff x="3671248" y="1508078"/>
            <a:chExt cx="522436" cy="643302"/>
          </a:xfrm>
        </p:grpSpPr>
        <p:sp>
          <p:nvSpPr>
            <p:cNvPr id="144" name="Isosceles Triangle 143">
              <a:extLst>
                <a:ext uri="{FF2B5EF4-FFF2-40B4-BE49-F238E27FC236}">
                  <a16:creationId xmlns:a16="http://schemas.microsoft.com/office/drawing/2014/main" id="{4C260A5A-6376-445B-82F0-4E2C776EBB44}"/>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45" name="Straight Connector 144">
              <a:extLst>
                <a:ext uri="{FF2B5EF4-FFF2-40B4-BE49-F238E27FC236}">
                  <a16:creationId xmlns:a16="http://schemas.microsoft.com/office/drawing/2014/main" id="{54488999-FD80-4371-9F87-C5D3DACE4411}"/>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41" name="Group 140">
            <a:extLst>
              <a:ext uri="{FF2B5EF4-FFF2-40B4-BE49-F238E27FC236}">
                <a16:creationId xmlns:a16="http://schemas.microsoft.com/office/drawing/2014/main" id="{9C54B8BF-5C59-4D93-B815-1EA77738556F}"/>
              </a:ext>
            </a:extLst>
          </p:cNvPr>
          <p:cNvGrpSpPr/>
          <p:nvPr/>
        </p:nvGrpSpPr>
        <p:grpSpPr>
          <a:xfrm>
            <a:off x="7087087" y="2786924"/>
            <a:ext cx="377177" cy="464437"/>
            <a:chOff x="3671248" y="1508078"/>
            <a:chExt cx="522436" cy="643302"/>
          </a:xfrm>
        </p:grpSpPr>
        <p:sp>
          <p:nvSpPr>
            <p:cNvPr id="142" name="Isosceles Triangle 141">
              <a:extLst>
                <a:ext uri="{FF2B5EF4-FFF2-40B4-BE49-F238E27FC236}">
                  <a16:creationId xmlns:a16="http://schemas.microsoft.com/office/drawing/2014/main" id="{1AAC0D62-C25D-4EEA-8D4F-3BAA54D16724}"/>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43" name="Straight Connector 142">
              <a:extLst>
                <a:ext uri="{FF2B5EF4-FFF2-40B4-BE49-F238E27FC236}">
                  <a16:creationId xmlns:a16="http://schemas.microsoft.com/office/drawing/2014/main" id="{96E21E77-26F3-4AB7-9B53-FB98187B33D3}"/>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7AF5308B-DEF4-4C16-ADF8-BE6F17BF4A7D}"/>
              </a:ext>
            </a:extLst>
          </p:cNvPr>
          <p:cNvGrpSpPr/>
          <p:nvPr/>
        </p:nvGrpSpPr>
        <p:grpSpPr>
          <a:xfrm>
            <a:off x="2066986" y="1761367"/>
            <a:ext cx="377177" cy="464437"/>
            <a:chOff x="3671248" y="1508078"/>
            <a:chExt cx="522436" cy="643302"/>
          </a:xfrm>
        </p:grpSpPr>
        <p:sp>
          <p:nvSpPr>
            <p:cNvPr id="154" name="Isosceles Triangle 153">
              <a:extLst>
                <a:ext uri="{FF2B5EF4-FFF2-40B4-BE49-F238E27FC236}">
                  <a16:creationId xmlns:a16="http://schemas.microsoft.com/office/drawing/2014/main" id="{B8497A12-37F4-4985-BED3-5DD4AC5886D6}"/>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155" name="Straight Connector 154">
              <a:extLst>
                <a:ext uri="{FF2B5EF4-FFF2-40B4-BE49-F238E27FC236}">
                  <a16:creationId xmlns:a16="http://schemas.microsoft.com/office/drawing/2014/main" id="{2AB038EA-65F6-4C9D-B31A-F5CBC127C521}"/>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87FACBAB-D5C9-4C52-BE24-CDC0AF2FD10D}"/>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2675" b="97239" l="1153" r="98002">
                        <a14:foregroundMark x1="38970" y1="51079" x2="22752" y2="44694"/>
                        <a14:foregroundMark x1="22752" y1="44694" x2="15219" y2="58499"/>
                        <a14:foregroundMark x1="15219" y1="58499" x2="33282" y2="80242"/>
                        <a14:foregroundMark x1="33282" y1="80242" x2="37894" y2="49612"/>
                        <a14:foregroundMark x1="37894" y1="49612" x2="31437" y2="45125"/>
                        <a14:foregroundMark x1="50115" y1="90682" x2="30515" y2="94564"/>
                        <a14:foregroundMark x1="30515" y1="94564" x2="15988" y2="82226"/>
                        <a14:foregroundMark x1="15988" y1="82226" x2="6995" y2="59016"/>
                        <a14:foregroundMark x1="6995" y1="59016" x2="7840" y2="40725"/>
                        <a14:foregroundMark x1="7840" y1="40725" x2="20984" y2="49612"/>
                        <a14:foregroundMark x1="20984" y1="49612" x2="34589" y2="86626"/>
                        <a14:foregroundMark x1="34589" y1="86626" x2="51191" y2="91803"/>
                        <a14:foregroundMark x1="51191" y1="91803" x2="52498" y2="90940"/>
                        <a14:foregroundMark x1="5304" y1="43572" x2="6918" y2="60656"/>
                        <a14:foregroundMark x1="6918" y1="60656" x2="6687" y2="43831"/>
                        <a14:foregroundMark x1="2306" y1="49525" x2="2229" y2="47972"/>
                        <a14:foregroundMark x1="29669" y1="97325" x2="27440" y2="97325"/>
                        <a14:foregroundMark x1="94005" y1="67645" x2="94005" y2="69025"/>
                        <a14:foregroundMark x1="97694" y1="63589" x2="98078" y2="63158"/>
                        <a14:foregroundMark x1="57187" y1="7248" x2="61107" y2="7075"/>
                        <a14:foregroundMark x1="57494" y1="3624" x2="50884" y2="2675"/>
                        <a14:foregroundMark x1="33590" y1="16997" x2="37586" y2="14754"/>
                        <a14:foregroundMark x1="23290" y1="22951" x2="26979" y2="21053"/>
                        <a14:foregroundMark x1="9762" y1="32183" x2="13451" y2="29853"/>
                        <a14:foregroundMark x1="11222" y1="31406" x2="8148" y2="33477"/>
                        <a14:foregroundMark x1="1153" y1="48490" x2="1153" y2="59965"/>
                        <a14:foregroundMark x1="30361" y1="57981" x2="22829" y2="69629"/>
                        <a14:foregroundMark x1="22829" y1="69629" x2="27440" y2="54789"/>
                        <a14:foregroundMark x1="27440" y1="54789" x2="26979" y2="54616"/>
                      </a14:backgroundRemoval>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3337756" y="3617127"/>
            <a:ext cx="1906141" cy="1698092"/>
          </a:xfrm>
          <a:prstGeom prst="rect">
            <a:avLst/>
          </a:prstGeom>
        </p:spPr>
      </p:pic>
      <p:sp>
        <p:nvSpPr>
          <p:cNvPr id="96" name="TextBox 95">
            <a:extLst>
              <a:ext uri="{FF2B5EF4-FFF2-40B4-BE49-F238E27FC236}">
                <a16:creationId xmlns:a16="http://schemas.microsoft.com/office/drawing/2014/main" id="{128E8EE0-8B2D-4E9F-A944-CEE9E9EDC65E}"/>
              </a:ext>
            </a:extLst>
          </p:cNvPr>
          <p:cNvSpPr txBox="1"/>
          <p:nvPr/>
        </p:nvSpPr>
        <p:spPr>
          <a:xfrm>
            <a:off x="7657916" y="3113037"/>
            <a:ext cx="1319284" cy="646331"/>
          </a:xfrm>
          <a:prstGeom prst="rect">
            <a:avLst/>
          </a:prstGeom>
          <a:noFill/>
        </p:spPr>
        <p:txBody>
          <a:bodyPr wrap="square" rtlCol="0">
            <a:spAutoFit/>
          </a:bodyPr>
          <a:lstStyle/>
          <a:p>
            <a:pPr algn="ctr"/>
            <a:r>
              <a:rPr lang="en-US" dirty="0">
                <a:solidFill>
                  <a:srgbClr val="E7E6E6"/>
                </a:solidFill>
              </a:rPr>
              <a:t>Synthetic</a:t>
            </a:r>
          </a:p>
          <a:p>
            <a:pPr algn="ctr"/>
            <a:r>
              <a:rPr lang="en-US" dirty="0">
                <a:solidFill>
                  <a:srgbClr val="E7E6E6"/>
                </a:solidFill>
              </a:rPr>
              <a:t>Aperture</a:t>
            </a:r>
          </a:p>
        </p:txBody>
      </p:sp>
      <p:sp>
        <p:nvSpPr>
          <p:cNvPr id="98" name="Arc 97">
            <a:extLst>
              <a:ext uri="{FF2B5EF4-FFF2-40B4-BE49-F238E27FC236}">
                <a16:creationId xmlns:a16="http://schemas.microsoft.com/office/drawing/2014/main" id="{EE6843B0-CDA8-454D-8445-87A6C1D8CBA4}"/>
              </a:ext>
            </a:extLst>
          </p:cNvPr>
          <p:cNvSpPr/>
          <p:nvPr/>
        </p:nvSpPr>
        <p:spPr>
          <a:xfrm>
            <a:off x="2512936" y="4169479"/>
            <a:ext cx="2583306" cy="2583306"/>
          </a:xfrm>
          <a:prstGeom prst="arc">
            <a:avLst>
              <a:gd name="adj1" fmla="val 13829894"/>
              <a:gd name="adj2" fmla="val 18621974"/>
            </a:avLst>
          </a:prstGeom>
          <a:ln w="76200">
            <a:solidFill>
              <a:srgbClr val="832321"/>
            </a:solidFill>
          </a:ln>
          <a:scene3d>
            <a:camera prst="orthographicFront">
              <a:rot lat="21170430" lon="17990658" rev="46739"/>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9" name="Freeform: Shape 29">
            <a:extLst>
              <a:ext uri="{FF2B5EF4-FFF2-40B4-BE49-F238E27FC236}">
                <a16:creationId xmlns:a16="http://schemas.microsoft.com/office/drawing/2014/main" id="{5F9213B4-869C-4AB0-948B-6426059AF080}"/>
              </a:ext>
            </a:extLst>
          </p:cNvPr>
          <p:cNvSpPr/>
          <p:nvPr/>
        </p:nvSpPr>
        <p:spPr>
          <a:xfrm>
            <a:off x="690" y="-379242"/>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Our Idea: Directly estimate the curvature of the object</a:t>
            </a:r>
          </a:p>
        </p:txBody>
      </p:sp>
      <p:sp>
        <p:nvSpPr>
          <p:cNvPr id="100" name="Freeform: Shape 29">
            <a:extLst>
              <a:ext uri="{FF2B5EF4-FFF2-40B4-BE49-F238E27FC236}">
                <a16:creationId xmlns:a16="http://schemas.microsoft.com/office/drawing/2014/main" id="{D926FCBF-DE4E-44F1-BC82-3EC6C0839FC9}"/>
              </a:ext>
            </a:extLst>
          </p:cNvPr>
          <p:cNvSpPr/>
          <p:nvPr/>
        </p:nvSpPr>
        <p:spPr>
          <a:xfrm>
            <a:off x="0" y="1758"/>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by estimating surface normal vectors</a:t>
            </a:r>
          </a:p>
        </p:txBody>
      </p:sp>
    </p:spTree>
    <p:extLst>
      <p:ext uri="{BB962C8B-B14F-4D97-AF65-F5344CB8AC3E}">
        <p14:creationId xmlns:p14="http://schemas.microsoft.com/office/powerpoint/2010/main" val="607586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D3E3BA8F-3B10-4E09-B8AE-0B2EDE000C73}"/>
              </a:ext>
            </a:extLst>
          </p:cNvPr>
          <p:cNvGrpSpPr/>
          <p:nvPr/>
        </p:nvGrpSpPr>
        <p:grpSpPr>
          <a:xfrm>
            <a:off x="1373056" y="1200230"/>
            <a:ext cx="522436" cy="643302"/>
            <a:chOff x="3671248" y="1508078"/>
            <a:chExt cx="522436" cy="643302"/>
          </a:xfrm>
        </p:grpSpPr>
        <p:sp>
          <p:nvSpPr>
            <p:cNvPr id="17" name="Isosceles Triangle 16">
              <a:extLst>
                <a:ext uri="{FF2B5EF4-FFF2-40B4-BE49-F238E27FC236}">
                  <a16:creationId xmlns:a16="http://schemas.microsoft.com/office/drawing/2014/main" id="{9DAAA47D-0376-4A31-A13B-921972851B40}"/>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4" name="Straight Connector 23">
              <a:extLst>
                <a:ext uri="{FF2B5EF4-FFF2-40B4-BE49-F238E27FC236}">
                  <a16:creationId xmlns:a16="http://schemas.microsoft.com/office/drawing/2014/main" id="{673FD914-65BD-4B90-9487-91F7CF46F1B6}"/>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F3EBE213-67CD-4873-BC72-02C66891C68F}"/>
              </a:ext>
            </a:extLst>
          </p:cNvPr>
          <p:cNvGrpSpPr/>
          <p:nvPr/>
        </p:nvGrpSpPr>
        <p:grpSpPr>
          <a:xfrm>
            <a:off x="2513770" y="1200230"/>
            <a:ext cx="522436" cy="643302"/>
            <a:chOff x="3671248" y="1508078"/>
            <a:chExt cx="522436" cy="643302"/>
          </a:xfrm>
        </p:grpSpPr>
        <p:sp>
          <p:nvSpPr>
            <p:cNvPr id="31" name="Isosceles Triangle 30">
              <a:extLst>
                <a:ext uri="{FF2B5EF4-FFF2-40B4-BE49-F238E27FC236}">
                  <a16:creationId xmlns:a16="http://schemas.microsoft.com/office/drawing/2014/main" id="{31392F2B-041E-421E-90A4-7258DAF82158}"/>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2" name="Straight Connector 31">
              <a:extLst>
                <a:ext uri="{FF2B5EF4-FFF2-40B4-BE49-F238E27FC236}">
                  <a16:creationId xmlns:a16="http://schemas.microsoft.com/office/drawing/2014/main" id="{B36400B4-1373-4F05-A24B-3B74FF92C4D4}"/>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90988F59-04E6-4DF0-8A42-D7B64919B6CB}"/>
              </a:ext>
            </a:extLst>
          </p:cNvPr>
          <p:cNvGrpSpPr/>
          <p:nvPr/>
        </p:nvGrpSpPr>
        <p:grpSpPr>
          <a:xfrm>
            <a:off x="8217340" y="1200230"/>
            <a:ext cx="522436" cy="643302"/>
            <a:chOff x="3671248" y="1508078"/>
            <a:chExt cx="522436" cy="643302"/>
          </a:xfrm>
        </p:grpSpPr>
        <p:sp>
          <p:nvSpPr>
            <p:cNvPr id="34" name="Isosceles Triangle 33">
              <a:extLst>
                <a:ext uri="{FF2B5EF4-FFF2-40B4-BE49-F238E27FC236}">
                  <a16:creationId xmlns:a16="http://schemas.microsoft.com/office/drawing/2014/main" id="{59FF9472-9BB3-431C-B595-71FF52C6A89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5" name="Straight Connector 34">
              <a:extLst>
                <a:ext uri="{FF2B5EF4-FFF2-40B4-BE49-F238E27FC236}">
                  <a16:creationId xmlns:a16="http://schemas.microsoft.com/office/drawing/2014/main" id="{A05A4E6E-73DD-4DB6-8A04-C821D0A83FA4}"/>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30DACDAD-0B71-4397-8F2A-6761FE0915DF}"/>
              </a:ext>
            </a:extLst>
          </p:cNvPr>
          <p:cNvGrpSpPr/>
          <p:nvPr/>
        </p:nvGrpSpPr>
        <p:grpSpPr>
          <a:xfrm>
            <a:off x="3654484" y="1200230"/>
            <a:ext cx="522436" cy="643302"/>
            <a:chOff x="3671248" y="1508078"/>
            <a:chExt cx="522436" cy="643302"/>
          </a:xfrm>
        </p:grpSpPr>
        <p:sp>
          <p:nvSpPr>
            <p:cNvPr id="37" name="Isosceles Triangle 36">
              <a:extLst>
                <a:ext uri="{FF2B5EF4-FFF2-40B4-BE49-F238E27FC236}">
                  <a16:creationId xmlns:a16="http://schemas.microsoft.com/office/drawing/2014/main" id="{13E034EE-5F6E-4FB0-975E-CE960A32BB9C}"/>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8" name="Straight Connector 37">
              <a:extLst>
                <a:ext uri="{FF2B5EF4-FFF2-40B4-BE49-F238E27FC236}">
                  <a16:creationId xmlns:a16="http://schemas.microsoft.com/office/drawing/2014/main" id="{79079DF0-F98C-475E-BF3F-8D8871D20982}"/>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1008F0B3-D58F-44D1-83F3-6A66EE0FA319}"/>
              </a:ext>
            </a:extLst>
          </p:cNvPr>
          <p:cNvGrpSpPr/>
          <p:nvPr/>
        </p:nvGrpSpPr>
        <p:grpSpPr>
          <a:xfrm>
            <a:off x="4795198" y="1200230"/>
            <a:ext cx="522436" cy="643302"/>
            <a:chOff x="3671248" y="1508078"/>
            <a:chExt cx="522436" cy="643302"/>
          </a:xfrm>
        </p:grpSpPr>
        <p:sp>
          <p:nvSpPr>
            <p:cNvPr id="40" name="Isosceles Triangle 39">
              <a:extLst>
                <a:ext uri="{FF2B5EF4-FFF2-40B4-BE49-F238E27FC236}">
                  <a16:creationId xmlns:a16="http://schemas.microsoft.com/office/drawing/2014/main" id="{3CE2928F-8B1D-496D-A3DF-8742033AD4E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1" name="Straight Connector 40">
              <a:extLst>
                <a:ext uri="{FF2B5EF4-FFF2-40B4-BE49-F238E27FC236}">
                  <a16:creationId xmlns:a16="http://schemas.microsoft.com/office/drawing/2014/main" id="{9B5E62DD-35B2-4B98-AF61-82834F77DE80}"/>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6EB779A4-574C-4112-858A-3E74E6EEC0A7}"/>
              </a:ext>
            </a:extLst>
          </p:cNvPr>
          <p:cNvGrpSpPr/>
          <p:nvPr/>
        </p:nvGrpSpPr>
        <p:grpSpPr>
          <a:xfrm>
            <a:off x="5935912" y="1200230"/>
            <a:ext cx="522436" cy="643302"/>
            <a:chOff x="3671248" y="1508078"/>
            <a:chExt cx="522436" cy="643302"/>
          </a:xfrm>
        </p:grpSpPr>
        <p:sp>
          <p:nvSpPr>
            <p:cNvPr id="43" name="Isosceles Triangle 42">
              <a:extLst>
                <a:ext uri="{FF2B5EF4-FFF2-40B4-BE49-F238E27FC236}">
                  <a16:creationId xmlns:a16="http://schemas.microsoft.com/office/drawing/2014/main" id="{B4619CD7-4DAD-4264-936D-542A5B86BB42}"/>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4" name="Straight Connector 43">
              <a:extLst>
                <a:ext uri="{FF2B5EF4-FFF2-40B4-BE49-F238E27FC236}">
                  <a16:creationId xmlns:a16="http://schemas.microsoft.com/office/drawing/2014/main" id="{613F354E-6949-4276-9EE6-744BE2FE4666}"/>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EF820458-767B-473F-90B2-A201D1294F6C}"/>
              </a:ext>
            </a:extLst>
          </p:cNvPr>
          <p:cNvGrpSpPr/>
          <p:nvPr/>
        </p:nvGrpSpPr>
        <p:grpSpPr>
          <a:xfrm>
            <a:off x="7076626" y="1200230"/>
            <a:ext cx="522436" cy="643302"/>
            <a:chOff x="3671248" y="1508078"/>
            <a:chExt cx="522436" cy="643302"/>
          </a:xfrm>
        </p:grpSpPr>
        <p:sp>
          <p:nvSpPr>
            <p:cNvPr id="46" name="Isosceles Triangle 45">
              <a:extLst>
                <a:ext uri="{FF2B5EF4-FFF2-40B4-BE49-F238E27FC236}">
                  <a16:creationId xmlns:a16="http://schemas.microsoft.com/office/drawing/2014/main" id="{0B5990CC-3999-465B-B458-F10C3C94025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7" name="Straight Connector 46">
              <a:extLst>
                <a:ext uri="{FF2B5EF4-FFF2-40B4-BE49-F238E27FC236}">
                  <a16:creationId xmlns:a16="http://schemas.microsoft.com/office/drawing/2014/main" id="{6777D060-C04D-4866-A3AB-C2B96B03D6B1}"/>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01" name="TextBox 100">
            <a:extLst>
              <a:ext uri="{FF2B5EF4-FFF2-40B4-BE49-F238E27FC236}">
                <a16:creationId xmlns:a16="http://schemas.microsoft.com/office/drawing/2014/main" id="{4300BBFB-E8A0-43F1-9B53-89F688F6128C}"/>
              </a:ext>
            </a:extLst>
          </p:cNvPr>
          <p:cNvSpPr txBox="1"/>
          <p:nvPr/>
        </p:nvSpPr>
        <p:spPr>
          <a:xfrm>
            <a:off x="8882417" y="1362502"/>
            <a:ext cx="1319284" cy="646331"/>
          </a:xfrm>
          <a:prstGeom prst="rect">
            <a:avLst/>
          </a:prstGeom>
          <a:noFill/>
        </p:spPr>
        <p:txBody>
          <a:bodyPr wrap="square" rtlCol="0">
            <a:spAutoFit/>
          </a:bodyPr>
          <a:lstStyle/>
          <a:p>
            <a:pPr algn="ctr"/>
            <a:r>
              <a:rPr lang="en-US" dirty="0">
                <a:solidFill>
                  <a:srgbClr val="E7E6E6"/>
                </a:solidFill>
              </a:rPr>
              <a:t>Synthetic</a:t>
            </a:r>
          </a:p>
          <a:p>
            <a:pPr algn="ctr"/>
            <a:r>
              <a:rPr lang="en-US" dirty="0">
                <a:solidFill>
                  <a:srgbClr val="E7E6E6"/>
                </a:solidFill>
              </a:rPr>
              <a:t>Aperture</a:t>
            </a:r>
          </a:p>
        </p:txBody>
      </p:sp>
      <p:sp>
        <p:nvSpPr>
          <p:cNvPr id="56" name="Arc 55">
            <a:extLst>
              <a:ext uri="{FF2B5EF4-FFF2-40B4-BE49-F238E27FC236}">
                <a16:creationId xmlns:a16="http://schemas.microsoft.com/office/drawing/2014/main" id="{24948EF5-97E2-4406-83D4-51ACDDF9D119}"/>
              </a:ext>
            </a:extLst>
          </p:cNvPr>
          <p:cNvSpPr/>
          <p:nvPr/>
        </p:nvSpPr>
        <p:spPr>
          <a:xfrm>
            <a:off x="3769454" y="3748914"/>
            <a:ext cx="2583306" cy="2583306"/>
          </a:xfrm>
          <a:prstGeom prst="arc">
            <a:avLst>
              <a:gd name="adj1" fmla="val 13829894"/>
              <a:gd name="adj2" fmla="val 18621974"/>
            </a:avLst>
          </a:prstGeom>
          <a:ln w="76200">
            <a:solidFill>
              <a:srgbClr val="832321"/>
            </a:solidFill>
          </a:ln>
          <a:scene3d>
            <a:camera prst="orthographicFront">
              <a:rot lat="0" lon="0" rev="34856"/>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8" name="TextBox 57">
            <a:extLst>
              <a:ext uri="{FF2B5EF4-FFF2-40B4-BE49-F238E27FC236}">
                <a16:creationId xmlns:a16="http://schemas.microsoft.com/office/drawing/2014/main" id="{C6ECB831-1184-46CB-8DE9-EEFC60728873}"/>
              </a:ext>
            </a:extLst>
          </p:cNvPr>
          <p:cNvSpPr txBox="1"/>
          <p:nvPr/>
        </p:nvSpPr>
        <p:spPr>
          <a:xfrm>
            <a:off x="5819177" y="3831382"/>
            <a:ext cx="1319284" cy="646331"/>
          </a:xfrm>
          <a:prstGeom prst="rect">
            <a:avLst/>
          </a:prstGeom>
          <a:noFill/>
        </p:spPr>
        <p:txBody>
          <a:bodyPr wrap="square" rtlCol="0">
            <a:spAutoFit/>
          </a:bodyPr>
          <a:lstStyle/>
          <a:p>
            <a:pPr algn="ctr"/>
            <a:r>
              <a:rPr lang="en-US" dirty="0">
                <a:solidFill>
                  <a:srgbClr val="E7E6E6"/>
                </a:solidFill>
              </a:rPr>
              <a:t>Object Surface</a:t>
            </a:r>
          </a:p>
        </p:txBody>
      </p:sp>
      <p:sp>
        <p:nvSpPr>
          <p:cNvPr id="59" name="Freeform: Shape 29">
            <a:extLst>
              <a:ext uri="{FF2B5EF4-FFF2-40B4-BE49-F238E27FC236}">
                <a16:creationId xmlns:a16="http://schemas.microsoft.com/office/drawing/2014/main" id="{5F8F83C6-CD67-4747-AE89-E57F781290FC}"/>
              </a:ext>
            </a:extLst>
          </p:cNvPr>
          <p:cNvSpPr/>
          <p:nvPr/>
        </p:nvSpPr>
        <p:spPr>
          <a:xfrm>
            <a:off x="690" y="-379242"/>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Our Idea: Directly estimate the curvature of the object</a:t>
            </a:r>
          </a:p>
        </p:txBody>
      </p:sp>
      <p:sp>
        <p:nvSpPr>
          <p:cNvPr id="60" name="Freeform: Shape 29">
            <a:extLst>
              <a:ext uri="{FF2B5EF4-FFF2-40B4-BE49-F238E27FC236}">
                <a16:creationId xmlns:a16="http://schemas.microsoft.com/office/drawing/2014/main" id="{5AE65805-CF28-42C7-B917-6663FDD607E0}"/>
              </a:ext>
            </a:extLst>
          </p:cNvPr>
          <p:cNvSpPr/>
          <p:nvPr/>
        </p:nvSpPr>
        <p:spPr>
          <a:xfrm>
            <a:off x="0" y="1758"/>
            <a:ext cx="10076760" cy="13344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cap="rnd">
            <a:noFill/>
            <a:prstDash val="solid"/>
          </a:ln>
        </p:spPr>
        <p:txBody>
          <a:bodyPr vert="horz" wrap="square" lIns="90000" tIns="45000" rIns="90000" bIns="45000" anchor="ctr" anchorCtr="0" compatLnSpc="0">
            <a:noAutofit/>
          </a:bodyPr>
          <a:lstStyle/>
          <a:p>
            <a:pPr algn="ctr"/>
            <a:r>
              <a:rPr lang="en-US" sz="2800" dirty="0">
                <a:solidFill>
                  <a:schemeClr val="bg1"/>
                </a:solidFill>
                <a:latin typeface="Liberation Sans"/>
              </a:rPr>
              <a:t>by estimating surface normal vectors</a:t>
            </a:r>
          </a:p>
        </p:txBody>
      </p:sp>
    </p:spTree>
    <p:extLst>
      <p:ext uri="{BB962C8B-B14F-4D97-AF65-F5344CB8AC3E}">
        <p14:creationId xmlns:p14="http://schemas.microsoft.com/office/powerpoint/2010/main" val="32544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mph" presetSubtype="2" fill="hold" nodeType="withEffect">
                                  <p:stCondLst>
                                    <p:cond delay="0"/>
                                  </p:stCondLst>
                                  <p:childTnLst>
                                    <p:animClr clrSpc="rgb" dir="cw">
                                      <p:cBhvr>
                                        <p:cTn id="6" dur="500" fill="hold"/>
                                        <p:tgtEl>
                                          <p:spTgt spid="56"/>
                                        </p:tgtEl>
                                        <p:attrNameLst>
                                          <p:attrName>stroke.color</p:attrName>
                                        </p:attrNameLst>
                                      </p:cBhvr>
                                      <p:to>
                                        <a:srgbClr val="FFFFFF"/>
                                      </p:to>
                                    </p:animClr>
                                    <p:set>
                                      <p:cBhvr>
                                        <p:cTn id="7" dur="500" fill="hold"/>
                                        <p:tgtEl>
                                          <p:spTgt spid="56"/>
                                        </p:tgtEl>
                                        <p:attrNameLst>
                                          <p:attrName>stroke.on</p:attrName>
                                        </p:attrNameLst>
                                      </p:cBhvr>
                                      <p:to>
                                        <p:strVal val="true"/>
                                      </p:to>
                                    </p:set>
                                  </p:childTnLst>
                                </p:cTn>
                              </p:par>
                              <p:par>
                                <p:cTn id="8" presetID="1"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D3E3BA8F-3B10-4E09-B8AE-0B2EDE000C73}"/>
              </a:ext>
            </a:extLst>
          </p:cNvPr>
          <p:cNvGrpSpPr/>
          <p:nvPr/>
        </p:nvGrpSpPr>
        <p:grpSpPr>
          <a:xfrm>
            <a:off x="1373056" y="1200230"/>
            <a:ext cx="522436" cy="643302"/>
            <a:chOff x="3671248" y="1508078"/>
            <a:chExt cx="522436" cy="643302"/>
          </a:xfrm>
        </p:grpSpPr>
        <p:sp>
          <p:nvSpPr>
            <p:cNvPr id="17" name="Isosceles Triangle 16">
              <a:extLst>
                <a:ext uri="{FF2B5EF4-FFF2-40B4-BE49-F238E27FC236}">
                  <a16:creationId xmlns:a16="http://schemas.microsoft.com/office/drawing/2014/main" id="{9DAAA47D-0376-4A31-A13B-921972851B40}"/>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4" name="Straight Connector 23">
              <a:extLst>
                <a:ext uri="{FF2B5EF4-FFF2-40B4-BE49-F238E27FC236}">
                  <a16:creationId xmlns:a16="http://schemas.microsoft.com/office/drawing/2014/main" id="{673FD914-65BD-4B90-9487-91F7CF46F1B6}"/>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F3EBE213-67CD-4873-BC72-02C66891C68F}"/>
              </a:ext>
            </a:extLst>
          </p:cNvPr>
          <p:cNvGrpSpPr/>
          <p:nvPr/>
        </p:nvGrpSpPr>
        <p:grpSpPr>
          <a:xfrm>
            <a:off x="2513770" y="1200230"/>
            <a:ext cx="522436" cy="643302"/>
            <a:chOff x="3671248" y="1508078"/>
            <a:chExt cx="522436" cy="643302"/>
          </a:xfrm>
        </p:grpSpPr>
        <p:sp>
          <p:nvSpPr>
            <p:cNvPr id="31" name="Isosceles Triangle 30">
              <a:extLst>
                <a:ext uri="{FF2B5EF4-FFF2-40B4-BE49-F238E27FC236}">
                  <a16:creationId xmlns:a16="http://schemas.microsoft.com/office/drawing/2014/main" id="{31392F2B-041E-421E-90A4-7258DAF82158}"/>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2" name="Straight Connector 31">
              <a:extLst>
                <a:ext uri="{FF2B5EF4-FFF2-40B4-BE49-F238E27FC236}">
                  <a16:creationId xmlns:a16="http://schemas.microsoft.com/office/drawing/2014/main" id="{B36400B4-1373-4F05-A24B-3B74FF92C4D4}"/>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90988F59-04E6-4DF0-8A42-D7B64919B6CB}"/>
              </a:ext>
            </a:extLst>
          </p:cNvPr>
          <p:cNvGrpSpPr/>
          <p:nvPr/>
        </p:nvGrpSpPr>
        <p:grpSpPr>
          <a:xfrm>
            <a:off x="8217340" y="1200230"/>
            <a:ext cx="522436" cy="643302"/>
            <a:chOff x="3671248" y="1508078"/>
            <a:chExt cx="522436" cy="643302"/>
          </a:xfrm>
        </p:grpSpPr>
        <p:sp>
          <p:nvSpPr>
            <p:cNvPr id="34" name="Isosceles Triangle 33">
              <a:extLst>
                <a:ext uri="{FF2B5EF4-FFF2-40B4-BE49-F238E27FC236}">
                  <a16:creationId xmlns:a16="http://schemas.microsoft.com/office/drawing/2014/main" id="{59FF9472-9BB3-431C-B595-71FF52C6A89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5" name="Straight Connector 34">
              <a:extLst>
                <a:ext uri="{FF2B5EF4-FFF2-40B4-BE49-F238E27FC236}">
                  <a16:creationId xmlns:a16="http://schemas.microsoft.com/office/drawing/2014/main" id="{A05A4E6E-73DD-4DB6-8A04-C821D0A83FA4}"/>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1008F0B3-D58F-44D1-83F3-6A66EE0FA319}"/>
              </a:ext>
            </a:extLst>
          </p:cNvPr>
          <p:cNvGrpSpPr/>
          <p:nvPr/>
        </p:nvGrpSpPr>
        <p:grpSpPr>
          <a:xfrm>
            <a:off x="4795198" y="1200230"/>
            <a:ext cx="522436" cy="643302"/>
            <a:chOff x="3671248" y="1508078"/>
            <a:chExt cx="522436" cy="643302"/>
          </a:xfrm>
        </p:grpSpPr>
        <p:sp>
          <p:nvSpPr>
            <p:cNvPr id="40" name="Isosceles Triangle 39">
              <a:extLst>
                <a:ext uri="{FF2B5EF4-FFF2-40B4-BE49-F238E27FC236}">
                  <a16:creationId xmlns:a16="http://schemas.microsoft.com/office/drawing/2014/main" id="{3CE2928F-8B1D-496D-A3DF-8742033AD4E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1" name="Straight Connector 40">
              <a:extLst>
                <a:ext uri="{FF2B5EF4-FFF2-40B4-BE49-F238E27FC236}">
                  <a16:creationId xmlns:a16="http://schemas.microsoft.com/office/drawing/2014/main" id="{9B5E62DD-35B2-4B98-AF61-82834F77DE80}"/>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6EB779A4-574C-4112-858A-3E74E6EEC0A7}"/>
              </a:ext>
            </a:extLst>
          </p:cNvPr>
          <p:cNvGrpSpPr/>
          <p:nvPr/>
        </p:nvGrpSpPr>
        <p:grpSpPr>
          <a:xfrm>
            <a:off x="5935912" y="1200230"/>
            <a:ext cx="522436" cy="643302"/>
            <a:chOff x="3671248" y="1508078"/>
            <a:chExt cx="522436" cy="643302"/>
          </a:xfrm>
        </p:grpSpPr>
        <p:sp>
          <p:nvSpPr>
            <p:cNvPr id="43" name="Isosceles Triangle 42">
              <a:extLst>
                <a:ext uri="{FF2B5EF4-FFF2-40B4-BE49-F238E27FC236}">
                  <a16:creationId xmlns:a16="http://schemas.microsoft.com/office/drawing/2014/main" id="{B4619CD7-4DAD-4264-936D-542A5B86BB42}"/>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4" name="Straight Connector 43">
              <a:extLst>
                <a:ext uri="{FF2B5EF4-FFF2-40B4-BE49-F238E27FC236}">
                  <a16:creationId xmlns:a16="http://schemas.microsoft.com/office/drawing/2014/main" id="{613F354E-6949-4276-9EE6-744BE2FE4666}"/>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EF820458-767B-473F-90B2-A201D1294F6C}"/>
              </a:ext>
            </a:extLst>
          </p:cNvPr>
          <p:cNvGrpSpPr/>
          <p:nvPr/>
        </p:nvGrpSpPr>
        <p:grpSpPr>
          <a:xfrm>
            <a:off x="7076626" y="1200230"/>
            <a:ext cx="522436" cy="643302"/>
            <a:chOff x="3671248" y="1508078"/>
            <a:chExt cx="522436" cy="643302"/>
          </a:xfrm>
        </p:grpSpPr>
        <p:sp>
          <p:nvSpPr>
            <p:cNvPr id="46" name="Isosceles Triangle 45">
              <a:extLst>
                <a:ext uri="{FF2B5EF4-FFF2-40B4-BE49-F238E27FC236}">
                  <a16:creationId xmlns:a16="http://schemas.microsoft.com/office/drawing/2014/main" id="{0B5990CC-3999-465B-B458-F10C3C940259}"/>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7" name="Straight Connector 46">
              <a:extLst>
                <a:ext uri="{FF2B5EF4-FFF2-40B4-BE49-F238E27FC236}">
                  <a16:creationId xmlns:a16="http://schemas.microsoft.com/office/drawing/2014/main" id="{6777D060-C04D-4866-A3AB-C2B96B03D6B1}"/>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01" name="TextBox 100">
            <a:extLst>
              <a:ext uri="{FF2B5EF4-FFF2-40B4-BE49-F238E27FC236}">
                <a16:creationId xmlns:a16="http://schemas.microsoft.com/office/drawing/2014/main" id="{4300BBFB-E8A0-43F1-9B53-89F688F6128C}"/>
              </a:ext>
            </a:extLst>
          </p:cNvPr>
          <p:cNvSpPr txBox="1"/>
          <p:nvPr/>
        </p:nvSpPr>
        <p:spPr>
          <a:xfrm>
            <a:off x="8882417" y="1362502"/>
            <a:ext cx="1319284" cy="646331"/>
          </a:xfrm>
          <a:prstGeom prst="rect">
            <a:avLst/>
          </a:prstGeom>
          <a:noFill/>
        </p:spPr>
        <p:txBody>
          <a:bodyPr wrap="square" rtlCol="0">
            <a:spAutoFit/>
          </a:bodyPr>
          <a:lstStyle/>
          <a:p>
            <a:pPr algn="ctr"/>
            <a:r>
              <a:rPr lang="en-US" dirty="0">
                <a:solidFill>
                  <a:srgbClr val="E7E6E6"/>
                </a:solidFill>
              </a:rPr>
              <a:t>Synthetic</a:t>
            </a:r>
          </a:p>
          <a:p>
            <a:pPr algn="ctr"/>
            <a:r>
              <a:rPr lang="en-US" dirty="0">
                <a:solidFill>
                  <a:srgbClr val="E7E6E6"/>
                </a:solidFill>
              </a:rPr>
              <a:t>Aperture</a:t>
            </a:r>
          </a:p>
        </p:txBody>
      </p:sp>
      <p:sp>
        <p:nvSpPr>
          <p:cNvPr id="48" name="Title 1">
            <a:extLst>
              <a:ext uri="{FF2B5EF4-FFF2-40B4-BE49-F238E27FC236}">
                <a16:creationId xmlns:a16="http://schemas.microsoft.com/office/drawing/2014/main" id="{E24111E4-F341-4310-BF0E-8C87D273C713}"/>
              </a:ext>
            </a:extLst>
          </p:cNvPr>
          <p:cNvSpPr txBox="1">
            <a:spLocks/>
          </p:cNvSpPr>
          <p:nvPr/>
        </p:nvSpPr>
        <p:spPr>
          <a:xfrm>
            <a:off x="0" y="292057"/>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err="1">
                <a:solidFill>
                  <a:schemeClr val="bg1"/>
                </a:solidFill>
              </a:rPr>
              <a:t>mmWave</a:t>
            </a:r>
            <a:r>
              <a:rPr lang="en-US" sz="2800" dirty="0">
                <a:solidFill>
                  <a:schemeClr val="bg1"/>
                </a:solidFill>
              </a:rPr>
              <a:t> signals experience primarily specular reflections</a:t>
            </a:r>
          </a:p>
        </p:txBody>
      </p:sp>
      <p:sp>
        <p:nvSpPr>
          <p:cNvPr id="57" name="TextBox 56">
            <a:extLst>
              <a:ext uri="{FF2B5EF4-FFF2-40B4-BE49-F238E27FC236}">
                <a16:creationId xmlns:a16="http://schemas.microsoft.com/office/drawing/2014/main" id="{459FE3CE-0F0F-4A79-8E01-3E454AD6D139}"/>
              </a:ext>
            </a:extLst>
          </p:cNvPr>
          <p:cNvSpPr txBox="1"/>
          <p:nvPr/>
        </p:nvSpPr>
        <p:spPr>
          <a:xfrm>
            <a:off x="5819177" y="3831382"/>
            <a:ext cx="1319284" cy="646331"/>
          </a:xfrm>
          <a:prstGeom prst="rect">
            <a:avLst/>
          </a:prstGeom>
          <a:noFill/>
        </p:spPr>
        <p:txBody>
          <a:bodyPr wrap="square" rtlCol="0">
            <a:spAutoFit/>
          </a:bodyPr>
          <a:lstStyle/>
          <a:p>
            <a:pPr algn="ctr"/>
            <a:r>
              <a:rPr lang="en-US" dirty="0">
                <a:solidFill>
                  <a:srgbClr val="E7E6E6"/>
                </a:solidFill>
              </a:rPr>
              <a:t>Object Surface</a:t>
            </a:r>
          </a:p>
        </p:txBody>
      </p:sp>
      <p:cxnSp>
        <p:nvCxnSpPr>
          <p:cNvPr id="28" name="Straight Arrow Connector 27">
            <a:extLst>
              <a:ext uri="{FF2B5EF4-FFF2-40B4-BE49-F238E27FC236}">
                <a16:creationId xmlns:a16="http://schemas.microsoft.com/office/drawing/2014/main" id="{376B259B-5C3A-4CE2-B0CF-911BB6622D8E}"/>
              </a:ext>
            </a:extLst>
          </p:cNvPr>
          <p:cNvCxnSpPr>
            <a:cxnSpLocks/>
          </p:cNvCxnSpPr>
          <p:nvPr/>
        </p:nvCxnSpPr>
        <p:spPr>
          <a:xfrm>
            <a:off x="3983355" y="1527810"/>
            <a:ext cx="1551813" cy="2219706"/>
          </a:xfrm>
          <a:prstGeom prst="straightConnector1">
            <a:avLst/>
          </a:prstGeom>
          <a:ln w="38100">
            <a:solidFill>
              <a:srgbClr val="B686DA"/>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066668A-E496-4FFD-A6CE-9C9F89024D14}"/>
              </a:ext>
            </a:extLst>
          </p:cNvPr>
          <p:cNvCxnSpPr>
            <a:cxnSpLocks/>
          </p:cNvCxnSpPr>
          <p:nvPr/>
        </p:nvCxnSpPr>
        <p:spPr>
          <a:xfrm>
            <a:off x="3931920" y="1341120"/>
            <a:ext cx="690583" cy="2428875"/>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11AB236-8BBA-4797-A52F-8477D4BA76CE}"/>
              </a:ext>
            </a:extLst>
          </p:cNvPr>
          <p:cNvCxnSpPr>
            <a:cxnSpLocks/>
            <a:stCxn id="37" idx="1"/>
          </p:cNvCxnSpPr>
          <p:nvPr/>
        </p:nvCxnSpPr>
        <p:spPr>
          <a:xfrm>
            <a:off x="4046311" y="1425418"/>
            <a:ext cx="664754" cy="2345804"/>
          </a:xfrm>
          <a:prstGeom prst="straightConnector1">
            <a:avLst/>
          </a:prstGeom>
          <a:ln w="38100">
            <a:solidFill>
              <a:schemeClr val="accent2">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30DACDAD-0B71-4397-8F2A-6761FE0915DF}"/>
              </a:ext>
            </a:extLst>
          </p:cNvPr>
          <p:cNvGrpSpPr/>
          <p:nvPr/>
        </p:nvGrpSpPr>
        <p:grpSpPr>
          <a:xfrm>
            <a:off x="3654484" y="1200230"/>
            <a:ext cx="522436" cy="643302"/>
            <a:chOff x="3671248" y="1508078"/>
            <a:chExt cx="522436" cy="643302"/>
          </a:xfrm>
        </p:grpSpPr>
        <p:sp>
          <p:nvSpPr>
            <p:cNvPr id="37" name="Isosceles Triangle 36">
              <a:extLst>
                <a:ext uri="{FF2B5EF4-FFF2-40B4-BE49-F238E27FC236}">
                  <a16:creationId xmlns:a16="http://schemas.microsoft.com/office/drawing/2014/main" id="{13E034EE-5F6E-4FB0-975E-CE960A32BB9C}"/>
                </a:ext>
              </a:extLst>
            </p:cNvPr>
            <p:cNvSpPr/>
            <p:nvPr/>
          </p:nvSpPr>
          <p:spPr>
            <a:xfrm rot="10800000">
              <a:off x="3671248" y="1508078"/>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8" name="Straight Connector 37">
              <a:extLst>
                <a:ext uri="{FF2B5EF4-FFF2-40B4-BE49-F238E27FC236}">
                  <a16:creationId xmlns:a16="http://schemas.microsoft.com/office/drawing/2014/main" id="{79079DF0-F98C-475E-BF3F-8D8871D20982}"/>
                </a:ext>
              </a:extLst>
            </p:cNvPr>
            <p:cNvCxnSpPr>
              <a:cxnSpLocks/>
            </p:cNvCxnSpPr>
            <p:nvPr/>
          </p:nvCxnSpPr>
          <p:spPr>
            <a:xfrm>
              <a:off x="3932465" y="1922894"/>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cxnSp>
        <p:nvCxnSpPr>
          <p:cNvPr id="50" name="Straight Arrow Connector 49">
            <a:extLst>
              <a:ext uri="{FF2B5EF4-FFF2-40B4-BE49-F238E27FC236}">
                <a16:creationId xmlns:a16="http://schemas.microsoft.com/office/drawing/2014/main" id="{6F42AB74-24CB-4BAA-A86E-6A353C2F8A47}"/>
              </a:ext>
            </a:extLst>
          </p:cNvPr>
          <p:cNvCxnSpPr>
            <a:cxnSpLocks/>
          </p:cNvCxnSpPr>
          <p:nvPr/>
        </p:nvCxnSpPr>
        <p:spPr>
          <a:xfrm flipV="1">
            <a:off x="5516880" y="3229356"/>
            <a:ext cx="2590800" cy="512064"/>
          </a:xfrm>
          <a:prstGeom prst="straightConnector1">
            <a:avLst/>
          </a:prstGeom>
          <a:ln w="38100">
            <a:solidFill>
              <a:srgbClr val="B686DA"/>
            </a:solidFill>
            <a:tailEnd type="triangle"/>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6180BE24-0794-4A8F-9336-ED8013B9759B}"/>
              </a:ext>
            </a:extLst>
          </p:cNvPr>
          <p:cNvGrpSpPr/>
          <p:nvPr/>
        </p:nvGrpSpPr>
        <p:grpSpPr>
          <a:xfrm>
            <a:off x="7330862" y="2696473"/>
            <a:ext cx="2468458" cy="457200"/>
            <a:chOff x="1714245" y="3240503"/>
            <a:chExt cx="2468458" cy="457200"/>
          </a:xfrm>
        </p:grpSpPr>
        <p:sp>
          <p:nvSpPr>
            <p:cNvPr id="52" name="TextBox 51">
              <a:extLst>
                <a:ext uri="{FF2B5EF4-FFF2-40B4-BE49-F238E27FC236}">
                  <a16:creationId xmlns:a16="http://schemas.microsoft.com/office/drawing/2014/main" id="{DB425052-96A8-4C57-9AB6-F3DADE64E373}"/>
                </a:ext>
              </a:extLst>
            </p:cNvPr>
            <p:cNvSpPr txBox="1"/>
            <p:nvPr/>
          </p:nvSpPr>
          <p:spPr>
            <a:xfrm>
              <a:off x="1882165" y="3283120"/>
              <a:ext cx="2300538" cy="369332"/>
            </a:xfrm>
            <a:prstGeom prst="rect">
              <a:avLst/>
            </a:prstGeom>
            <a:noFill/>
          </p:spPr>
          <p:txBody>
            <a:bodyPr wrap="square" rtlCol="0">
              <a:spAutoFit/>
            </a:bodyPr>
            <a:lstStyle/>
            <a:p>
              <a:pPr algn="ctr"/>
              <a:r>
                <a:rPr lang="en-US" dirty="0">
                  <a:solidFill>
                    <a:schemeClr val="bg1"/>
                  </a:solidFill>
                </a:rPr>
                <a:t>No Signal Received</a:t>
              </a:r>
            </a:p>
          </p:txBody>
        </p:sp>
        <p:sp>
          <p:nvSpPr>
            <p:cNvPr id="53" name="Straight Connector 52">
              <a:extLst>
                <a:ext uri="{FF2B5EF4-FFF2-40B4-BE49-F238E27FC236}">
                  <a16:creationId xmlns:a16="http://schemas.microsoft.com/office/drawing/2014/main" id="{C0EE3DD6-67A7-44B3-B887-96E498A8E92A}"/>
                </a:ext>
              </a:extLst>
            </p:cNvPr>
            <p:cNvSpPr/>
            <p:nvPr/>
          </p:nvSpPr>
          <p:spPr>
            <a:xfrm>
              <a:off x="1714245" y="3240503"/>
              <a:ext cx="330048" cy="457200"/>
            </a:xfrm>
            <a:prstGeom prst="line">
              <a:avLst/>
            </a:prstGeom>
            <a:noFill/>
            <a:ln w="54720" cap="rnd">
              <a:solidFill>
                <a:srgbClr val="F04E4D"/>
              </a:solidFill>
              <a:prstDash val="solid"/>
            </a:ln>
          </p:spPr>
          <p:txBody>
            <a:bodyPr vert="horz" wrap="square" lIns="117360" tIns="72360" rIns="117360" bIns="7236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b="0" i="0" u="sng" strike="noStrike" kern="1200" cap="none">
                <a:ln>
                  <a:noFill/>
                </a:ln>
                <a:latin typeface="Liberation Sans" pitchFamily="18"/>
                <a:ea typeface="Noto Sans CJK SC" pitchFamily="2"/>
                <a:cs typeface="Lohit Devanagari" pitchFamily="2"/>
              </a:endParaRPr>
            </a:p>
          </p:txBody>
        </p:sp>
        <p:sp>
          <p:nvSpPr>
            <p:cNvPr id="54" name="Straight Connector 53">
              <a:extLst>
                <a:ext uri="{FF2B5EF4-FFF2-40B4-BE49-F238E27FC236}">
                  <a16:creationId xmlns:a16="http://schemas.microsoft.com/office/drawing/2014/main" id="{FAD11495-E558-4CE7-8B10-02DB479DBA59}"/>
                </a:ext>
              </a:extLst>
            </p:cNvPr>
            <p:cNvSpPr/>
            <p:nvPr/>
          </p:nvSpPr>
          <p:spPr>
            <a:xfrm flipH="1">
              <a:off x="1714245" y="3240503"/>
              <a:ext cx="330048" cy="457200"/>
            </a:xfrm>
            <a:prstGeom prst="line">
              <a:avLst/>
            </a:prstGeom>
            <a:noFill/>
            <a:ln w="54720" cap="rnd">
              <a:solidFill>
                <a:srgbClr val="F04E4D"/>
              </a:solidFill>
              <a:prstDash val="solid"/>
            </a:ln>
          </p:spPr>
          <p:txBody>
            <a:bodyPr vert="horz" wrap="square" lIns="117360" tIns="72360" rIns="117360" bIns="7236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b="0" i="0" u="sng" strike="noStrike" kern="1200" cap="none" dirty="0">
                <a:ln>
                  <a:noFill/>
                </a:ln>
                <a:latin typeface="Liberation Sans" pitchFamily="18"/>
                <a:ea typeface="Noto Sans CJK SC" pitchFamily="2"/>
                <a:cs typeface="Lohit Devanagari" pitchFamily="2"/>
              </a:endParaRPr>
            </a:p>
          </p:txBody>
        </p:sp>
      </p:grpSp>
      <p:grpSp>
        <p:nvGrpSpPr>
          <p:cNvPr id="55" name="Group 54">
            <a:extLst>
              <a:ext uri="{FF2B5EF4-FFF2-40B4-BE49-F238E27FC236}">
                <a16:creationId xmlns:a16="http://schemas.microsoft.com/office/drawing/2014/main" id="{313E720E-DE03-4C7F-8473-493CEC228472}"/>
              </a:ext>
            </a:extLst>
          </p:cNvPr>
          <p:cNvGrpSpPr/>
          <p:nvPr/>
        </p:nvGrpSpPr>
        <p:grpSpPr>
          <a:xfrm>
            <a:off x="2216233" y="2259245"/>
            <a:ext cx="2236115" cy="548640"/>
            <a:chOff x="1806894" y="2430601"/>
            <a:chExt cx="2236115" cy="548640"/>
          </a:xfrm>
        </p:grpSpPr>
        <p:grpSp>
          <p:nvGrpSpPr>
            <p:cNvPr id="58" name="Group 57">
              <a:extLst>
                <a:ext uri="{FF2B5EF4-FFF2-40B4-BE49-F238E27FC236}">
                  <a16:creationId xmlns:a16="http://schemas.microsoft.com/office/drawing/2014/main" id="{6BAB866E-E2AA-4CCA-B046-0E501840C549}"/>
                </a:ext>
              </a:extLst>
            </p:cNvPr>
            <p:cNvGrpSpPr/>
            <p:nvPr/>
          </p:nvGrpSpPr>
          <p:grpSpPr>
            <a:xfrm>
              <a:off x="1806894" y="2430601"/>
              <a:ext cx="444960" cy="548640"/>
              <a:chOff x="5416840" y="4202418"/>
              <a:chExt cx="444960" cy="548640"/>
            </a:xfrm>
          </p:grpSpPr>
          <p:sp>
            <p:nvSpPr>
              <p:cNvPr id="60" name="Straight Connector 59">
                <a:extLst>
                  <a:ext uri="{FF2B5EF4-FFF2-40B4-BE49-F238E27FC236}">
                    <a16:creationId xmlns:a16="http://schemas.microsoft.com/office/drawing/2014/main" id="{07FD86AC-1087-40DB-A952-98E8CC25240B}"/>
                  </a:ext>
                </a:extLst>
              </p:cNvPr>
              <p:cNvSpPr/>
              <p:nvPr/>
            </p:nvSpPr>
            <p:spPr>
              <a:xfrm>
                <a:off x="5416840" y="4510218"/>
                <a:ext cx="170640" cy="240840"/>
              </a:xfrm>
              <a:prstGeom prst="line">
                <a:avLst/>
              </a:prstGeom>
              <a:noFill/>
              <a:ln w="54720" cap="rnd">
                <a:solidFill>
                  <a:srgbClr val="89C765"/>
                </a:solidFill>
                <a:prstDash val="solid"/>
              </a:ln>
            </p:spPr>
            <p:txBody>
              <a:bodyPr vert="horz" wrap="square" lIns="117360" tIns="72360" rIns="117360" bIns="7236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pitchFamily="2"/>
                  <a:cs typeface="Lohit Devanagari" pitchFamily="2"/>
                </a:endParaRPr>
              </a:p>
            </p:txBody>
          </p:sp>
          <p:sp>
            <p:nvSpPr>
              <p:cNvPr id="61" name="Straight Connector 60">
                <a:extLst>
                  <a:ext uri="{FF2B5EF4-FFF2-40B4-BE49-F238E27FC236}">
                    <a16:creationId xmlns:a16="http://schemas.microsoft.com/office/drawing/2014/main" id="{36900AE9-3030-4CED-A6E0-DAA96F354409}"/>
                  </a:ext>
                </a:extLst>
              </p:cNvPr>
              <p:cNvSpPr/>
              <p:nvPr/>
            </p:nvSpPr>
            <p:spPr>
              <a:xfrm flipH="1">
                <a:off x="5587480" y="4202418"/>
                <a:ext cx="274320" cy="548640"/>
              </a:xfrm>
              <a:prstGeom prst="line">
                <a:avLst/>
              </a:prstGeom>
              <a:noFill/>
              <a:ln w="54720" cap="rnd">
                <a:solidFill>
                  <a:srgbClr val="89C765"/>
                </a:solidFill>
                <a:prstDash val="solid"/>
              </a:ln>
            </p:spPr>
            <p:txBody>
              <a:bodyPr vert="horz" wrap="square" lIns="117360" tIns="72360" rIns="117360" bIns="72360" anchor="ctr" anchorCtr="0" compatLnSpc="0"/>
              <a:lstStyle/>
              <a:p>
                <a:pPr marL="0" marR="0" lvl="0" indent="0" rtl="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pitchFamily="2"/>
                  <a:cs typeface="Lohit Devanagari" pitchFamily="2"/>
                </a:endParaRPr>
              </a:p>
            </p:txBody>
          </p:sp>
        </p:grpSp>
        <p:sp>
          <p:nvSpPr>
            <p:cNvPr id="59" name="TextBox 58">
              <a:extLst>
                <a:ext uri="{FF2B5EF4-FFF2-40B4-BE49-F238E27FC236}">
                  <a16:creationId xmlns:a16="http://schemas.microsoft.com/office/drawing/2014/main" id="{51863039-B1B7-41AA-A2EA-0A95D8EAD372}"/>
                </a:ext>
              </a:extLst>
            </p:cNvPr>
            <p:cNvSpPr txBox="1"/>
            <p:nvPr/>
          </p:nvSpPr>
          <p:spPr>
            <a:xfrm>
              <a:off x="1951346" y="2579057"/>
              <a:ext cx="2091663" cy="369332"/>
            </a:xfrm>
            <a:prstGeom prst="rect">
              <a:avLst/>
            </a:prstGeom>
            <a:noFill/>
          </p:spPr>
          <p:txBody>
            <a:bodyPr wrap="square" rtlCol="0">
              <a:spAutoFit/>
            </a:bodyPr>
            <a:lstStyle/>
            <a:p>
              <a:pPr algn="ctr"/>
              <a:r>
                <a:rPr lang="en-US" dirty="0">
                  <a:solidFill>
                    <a:schemeClr val="bg1"/>
                  </a:solidFill>
                </a:rPr>
                <a:t>Signal Received</a:t>
              </a:r>
            </a:p>
          </p:txBody>
        </p:sp>
      </p:grpSp>
      <p:grpSp>
        <p:nvGrpSpPr>
          <p:cNvPr id="9" name="Group 8">
            <a:extLst>
              <a:ext uri="{FF2B5EF4-FFF2-40B4-BE49-F238E27FC236}">
                <a16:creationId xmlns:a16="http://schemas.microsoft.com/office/drawing/2014/main" id="{B963EA69-8BC3-4222-BE82-E2B85B693603}"/>
              </a:ext>
            </a:extLst>
          </p:cNvPr>
          <p:cNvGrpSpPr/>
          <p:nvPr/>
        </p:nvGrpSpPr>
        <p:grpSpPr>
          <a:xfrm>
            <a:off x="4672416" y="3612261"/>
            <a:ext cx="151044" cy="134448"/>
            <a:chOff x="4672416" y="3612261"/>
            <a:chExt cx="151044" cy="134448"/>
          </a:xfrm>
        </p:grpSpPr>
        <p:cxnSp>
          <p:nvCxnSpPr>
            <p:cNvPr id="63" name="Straight Arrow Connector 62">
              <a:extLst>
                <a:ext uri="{FF2B5EF4-FFF2-40B4-BE49-F238E27FC236}">
                  <a16:creationId xmlns:a16="http://schemas.microsoft.com/office/drawing/2014/main" id="{9BED648E-D10B-4190-A454-84F379513080}"/>
                </a:ext>
              </a:extLst>
            </p:cNvPr>
            <p:cNvCxnSpPr>
              <a:cxnSpLocks/>
            </p:cNvCxnSpPr>
            <p:nvPr/>
          </p:nvCxnSpPr>
          <p:spPr>
            <a:xfrm>
              <a:off x="4785360" y="3612261"/>
              <a:ext cx="38100" cy="134448"/>
            </a:xfrm>
            <a:prstGeom prst="straightConnector1">
              <a:avLst/>
            </a:prstGeom>
            <a:ln w="38100">
              <a:solidFill>
                <a:schemeClr val="accent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CAAC582E-B549-4037-ADA1-E9503B6AEF34}"/>
                </a:ext>
              </a:extLst>
            </p:cNvPr>
            <p:cNvCxnSpPr>
              <a:cxnSpLocks/>
            </p:cNvCxnSpPr>
            <p:nvPr/>
          </p:nvCxnSpPr>
          <p:spPr>
            <a:xfrm rot="5400000">
              <a:off x="4720590" y="3572256"/>
              <a:ext cx="38100" cy="134448"/>
            </a:xfrm>
            <a:prstGeom prst="straightConnector1">
              <a:avLst/>
            </a:prstGeom>
            <a:ln w="38100">
              <a:solidFill>
                <a:schemeClr val="accent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56" name="Arc 55">
            <a:extLst>
              <a:ext uri="{FF2B5EF4-FFF2-40B4-BE49-F238E27FC236}">
                <a16:creationId xmlns:a16="http://schemas.microsoft.com/office/drawing/2014/main" id="{24948EF5-97E2-4406-83D4-51ACDDF9D119}"/>
              </a:ext>
            </a:extLst>
          </p:cNvPr>
          <p:cNvSpPr/>
          <p:nvPr/>
        </p:nvSpPr>
        <p:spPr>
          <a:xfrm>
            <a:off x="3769454" y="3748914"/>
            <a:ext cx="2583306" cy="2583306"/>
          </a:xfrm>
          <a:prstGeom prst="arc">
            <a:avLst>
              <a:gd name="adj1" fmla="val 13829894"/>
              <a:gd name="adj2" fmla="val 18621974"/>
            </a:avLst>
          </a:prstGeom>
          <a:ln w="76200">
            <a:solidFill>
              <a:schemeClr val="bg1"/>
            </a:solidFill>
          </a:ln>
          <a:scene3d>
            <a:camera prst="orthographicFront">
              <a:rot lat="0" lon="0" rev="34856"/>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8705960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6"/>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9"/>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42"/>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33"/>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45"/>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0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wipe(left)">
                                      <p:cBhvr>
                                        <p:cTn id="27" dur="5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up)">
                                      <p:cBhvr>
                                        <p:cTn id="36" dur="500"/>
                                        <p:tgtEl>
                                          <p:spTgt spid="29"/>
                                        </p:tgtEl>
                                      </p:cBhvr>
                                    </p:animEffec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wipe(down)">
                                      <p:cBhvr>
                                        <p:cTn id="40" dur="500"/>
                                        <p:tgtEl>
                                          <p:spTgt spid="49"/>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a16="http://schemas.microsoft.com/office/drawing/2014/main" id="{9DAAA47D-0376-4A31-A13B-921972851B40}"/>
              </a:ext>
            </a:extLst>
          </p:cNvPr>
          <p:cNvSpPr/>
          <p:nvPr/>
        </p:nvSpPr>
        <p:spPr>
          <a:xfrm rot="10800000">
            <a:off x="1373056" y="1200230"/>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4" name="Straight Connector 23">
            <a:extLst>
              <a:ext uri="{FF2B5EF4-FFF2-40B4-BE49-F238E27FC236}">
                <a16:creationId xmlns:a16="http://schemas.microsoft.com/office/drawing/2014/main" id="{673FD914-65BD-4B90-9487-91F7CF46F1B6}"/>
              </a:ext>
            </a:extLst>
          </p:cNvPr>
          <p:cNvCxnSpPr>
            <a:cxnSpLocks/>
          </p:cNvCxnSpPr>
          <p:nvPr/>
        </p:nvCxnSpPr>
        <p:spPr>
          <a:xfrm>
            <a:off x="1634273" y="1615046"/>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31" name="Isosceles Triangle 30">
            <a:extLst>
              <a:ext uri="{FF2B5EF4-FFF2-40B4-BE49-F238E27FC236}">
                <a16:creationId xmlns:a16="http://schemas.microsoft.com/office/drawing/2014/main" id="{31392F2B-041E-421E-90A4-7258DAF82158}"/>
              </a:ext>
            </a:extLst>
          </p:cNvPr>
          <p:cNvSpPr/>
          <p:nvPr/>
        </p:nvSpPr>
        <p:spPr>
          <a:xfrm rot="10800000">
            <a:off x="2513770" y="1200230"/>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2" name="Straight Connector 31">
            <a:extLst>
              <a:ext uri="{FF2B5EF4-FFF2-40B4-BE49-F238E27FC236}">
                <a16:creationId xmlns:a16="http://schemas.microsoft.com/office/drawing/2014/main" id="{B36400B4-1373-4F05-A24B-3B74FF92C4D4}"/>
              </a:ext>
            </a:extLst>
          </p:cNvPr>
          <p:cNvCxnSpPr>
            <a:cxnSpLocks/>
          </p:cNvCxnSpPr>
          <p:nvPr/>
        </p:nvCxnSpPr>
        <p:spPr>
          <a:xfrm>
            <a:off x="2774987" y="1615046"/>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Isosceles Triangle 33">
            <a:extLst>
              <a:ext uri="{FF2B5EF4-FFF2-40B4-BE49-F238E27FC236}">
                <a16:creationId xmlns:a16="http://schemas.microsoft.com/office/drawing/2014/main" id="{59FF9472-9BB3-431C-B595-71FF52C6A899}"/>
              </a:ext>
            </a:extLst>
          </p:cNvPr>
          <p:cNvSpPr/>
          <p:nvPr/>
        </p:nvSpPr>
        <p:spPr>
          <a:xfrm rot="10800000">
            <a:off x="8217340" y="1200230"/>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5" name="Straight Connector 34">
            <a:extLst>
              <a:ext uri="{FF2B5EF4-FFF2-40B4-BE49-F238E27FC236}">
                <a16:creationId xmlns:a16="http://schemas.microsoft.com/office/drawing/2014/main" id="{A05A4E6E-73DD-4DB6-8A04-C821D0A83FA4}"/>
              </a:ext>
            </a:extLst>
          </p:cNvPr>
          <p:cNvCxnSpPr>
            <a:cxnSpLocks/>
          </p:cNvCxnSpPr>
          <p:nvPr/>
        </p:nvCxnSpPr>
        <p:spPr>
          <a:xfrm>
            <a:off x="8478557" y="1615046"/>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0" name="Isosceles Triangle 39">
            <a:extLst>
              <a:ext uri="{FF2B5EF4-FFF2-40B4-BE49-F238E27FC236}">
                <a16:creationId xmlns:a16="http://schemas.microsoft.com/office/drawing/2014/main" id="{3CE2928F-8B1D-496D-A3DF-8742033AD4E9}"/>
              </a:ext>
            </a:extLst>
          </p:cNvPr>
          <p:cNvSpPr/>
          <p:nvPr/>
        </p:nvSpPr>
        <p:spPr>
          <a:xfrm rot="10800000">
            <a:off x="4795198" y="1200230"/>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1" name="Straight Connector 40">
            <a:extLst>
              <a:ext uri="{FF2B5EF4-FFF2-40B4-BE49-F238E27FC236}">
                <a16:creationId xmlns:a16="http://schemas.microsoft.com/office/drawing/2014/main" id="{9B5E62DD-35B2-4B98-AF61-82834F77DE80}"/>
              </a:ext>
            </a:extLst>
          </p:cNvPr>
          <p:cNvCxnSpPr>
            <a:cxnSpLocks/>
          </p:cNvCxnSpPr>
          <p:nvPr/>
        </p:nvCxnSpPr>
        <p:spPr>
          <a:xfrm>
            <a:off x="5056415" y="1615046"/>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3" name="Isosceles Triangle 42">
            <a:extLst>
              <a:ext uri="{FF2B5EF4-FFF2-40B4-BE49-F238E27FC236}">
                <a16:creationId xmlns:a16="http://schemas.microsoft.com/office/drawing/2014/main" id="{B4619CD7-4DAD-4264-936D-542A5B86BB42}"/>
              </a:ext>
            </a:extLst>
          </p:cNvPr>
          <p:cNvSpPr/>
          <p:nvPr/>
        </p:nvSpPr>
        <p:spPr>
          <a:xfrm rot="10800000">
            <a:off x="5935912" y="1200230"/>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4" name="Straight Connector 43">
            <a:extLst>
              <a:ext uri="{FF2B5EF4-FFF2-40B4-BE49-F238E27FC236}">
                <a16:creationId xmlns:a16="http://schemas.microsoft.com/office/drawing/2014/main" id="{613F354E-6949-4276-9EE6-744BE2FE4666}"/>
              </a:ext>
            </a:extLst>
          </p:cNvPr>
          <p:cNvCxnSpPr>
            <a:cxnSpLocks/>
          </p:cNvCxnSpPr>
          <p:nvPr/>
        </p:nvCxnSpPr>
        <p:spPr>
          <a:xfrm>
            <a:off x="6197129" y="1615046"/>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6" name="Isosceles Triangle 45">
            <a:extLst>
              <a:ext uri="{FF2B5EF4-FFF2-40B4-BE49-F238E27FC236}">
                <a16:creationId xmlns:a16="http://schemas.microsoft.com/office/drawing/2014/main" id="{0B5990CC-3999-465B-B458-F10C3C940259}"/>
              </a:ext>
            </a:extLst>
          </p:cNvPr>
          <p:cNvSpPr/>
          <p:nvPr/>
        </p:nvSpPr>
        <p:spPr>
          <a:xfrm rot="10800000">
            <a:off x="7076626" y="1200230"/>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 name="Straight Connector 3">
            <a:extLst>
              <a:ext uri="{FF2B5EF4-FFF2-40B4-BE49-F238E27FC236}">
                <a16:creationId xmlns:a16="http://schemas.microsoft.com/office/drawing/2014/main" id="{262FC3DB-23AB-4A48-BB1C-A9454610AF5A}"/>
              </a:ext>
            </a:extLst>
          </p:cNvPr>
          <p:cNvCxnSpPr>
            <a:cxnSpLocks/>
          </p:cNvCxnSpPr>
          <p:nvPr/>
        </p:nvCxnSpPr>
        <p:spPr>
          <a:xfrm flipV="1">
            <a:off x="5071110" y="2812869"/>
            <a:ext cx="4804857" cy="920931"/>
          </a:xfrm>
          <a:prstGeom prst="line">
            <a:avLst/>
          </a:prstGeom>
          <a:ln w="38100">
            <a:solidFill>
              <a:srgbClr val="740000"/>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777D060-C04D-4866-A3AB-C2B96B03D6B1}"/>
              </a:ext>
            </a:extLst>
          </p:cNvPr>
          <p:cNvCxnSpPr>
            <a:cxnSpLocks/>
          </p:cNvCxnSpPr>
          <p:nvPr/>
        </p:nvCxnSpPr>
        <p:spPr>
          <a:xfrm>
            <a:off x="7337843" y="1615046"/>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8" name="Title 1">
            <a:extLst>
              <a:ext uri="{FF2B5EF4-FFF2-40B4-BE49-F238E27FC236}">
                <a16:creationId xmlns:a16="http://schemas.microsoft.com/office/drawing/2014/main" id="{E24111E4-F341-4310-BF0E-8C87D273C713}"/>
              </a:ext>
            </a:extLst>
          </p:cNvPr>
          <p:cNvSpPr txBox="1">
            <a:spLocks/>
          </p:cNvSpPr>
          <p:nvPr/>
        </p:nvSpPr>
        <p:spPr>
          <a:xfrm>
            <a:off x="0" y="292057"/>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At a given voxel, what direction is the surface normal?</a:t>
            </a:r>
          </a:p>
        </p:txBody>
      </p:sp>
      <p:sp>
        <p:nvSpPr>
          <p:cNvPr id="37" name="Isosceles Triangle 36">
            <a:extLst>
              <a:ext uri="{FF2B5EF4-FFF2-40B4-BE49-F238E27FC236}">
                <a16:creationId xmlns:a16="http://schemas.microsoft.com/office/drawing/2014/main" id="{13E034EE-5F6E-4FB0-975E-CE960A32BB9C}"/>
              </a:ext>
            </a:extLst>
          </p:cNvPr>
          <p:cNvSpPr/>
          <p:nvPr/>
        </p:nvSpPr>
        <p:spPr>
          <a:xfrm rot="10800000">
            <a:off x="3654484" y="1200230"/>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8" name="Straight Connector 37">
            <a:extLst>
              <a:ext uri="{FF2B5EF4-FFF2-40B4-BE49-F238E27FC236}">
                <a16:creationId xmlns:a16="http://schemas.microsoft.com/office/drawing/2014/main" id="{79079DF0-F98C-475E-BF3F-8D8871D20982}"/>
              </a:ext>
            </a:extLst>
          </p:cNvPr>
          <p:cNvCxnSpPr>
            <a:cxnSpLocks/>
          </p:cNvCxnSpPr>
          <p:nvPr/>
        </p:nvCxnSpPr>
        <p:spPr>
          <a:xfrm>
            <a:off x="3915701" y="1615046"/>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B78B0D9A-C483-4B55-99F5-A6B368BBD823}"/>
              </a:ext>
            </a:extLst>
          </p:cNvPr>
          <p:cNvSpPr txBox="1"/>
          <p:nvPr/>
        </p:nvSpPr>
        <p:spPr>
          <a:xfrm>
            <a:off x="5278016" y="3700973"/>
            <a:ext cx="685380" cy="369332"/>
          </a:xfrm>
          <a:prstGeom prst="rect">
            <a:avLst/>
          </a:prstGeom>
          <a:noFill/>
          <a:ln>
            <a:noFill/>
          </a:ln>
        </p:spPr>
        <p:txBody>
          <a:bodyPr wrap="none" rtlCol="0">
            <a:spAutoFit/>
          </a:bodyPr>
          <a:lstStyle/>
          <a:p>
            <a:r>
              <a:rPr lang="en-US" dirty="0">
                <a:solidFill>
                  <a:schemeClr val="accent5"/>
                </a:solidFill>
              </a:rPr>
              <a:t>Voxel</a:t>
            </a:r>
          </a:p>
        </p:txBody>
      </p:sp>
      <p:cxnSp>
        <p:nvCxnSpPr>
          <p:cNvPr id="49" name="Straight Connector 48">
            <a:extLst>
              <a:ext uri="{FF2B5EF4-FFF2-40B4-BE49-F238E27FC236}">
                <a16:creationId xmlns:a16="http://schemas.microsoft.com/office/drawing/2014/main" id="{7897DA97-ECA5-4CD0-B93A-723403E2E23B}"/>
              </a:ext>
            </a:extLst>
          </p:cNvPr>
          <p:cNvCxnSpPr>
            <a:cxnSpLocks/>
          </p:cNvCxnSpPr>
          <p:nvPr/>
        </p:nvCxnSpPr>
        <p:spPr>
          <a:xfrm flipH="1">
            <a:off x="289560" y="3733801"/>
            <a:ext cx="4781550" cy="1242059"/>
          </a:xfrm>
          <a:prstGeom prst="line">
            <a:avLst/>
          </a:prstGeom>
          <a:ln w="38100">
            <a:solidFill>
              <a:srgbClr val="740000"/>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9B35A4B-7E8C-4BD7-A0C7-A451FE8A27E7}"/>
              </a:ext>
            </a:extLst>
          </p:cNvPr>
          <p:cNvCxnSpPr>
            <a:cxnSpLocks/>
          </p:cNvCxnSpPr>
          <p:nvPr/>
        </p:nvCxnSpPr>
        <p:spPr>
          <a:xfrm flipH="1">
            <a:off x="2766060" y="3733801"/>
            <a:ext cx="2305050" cy="1783079"/>
          </a:xfrm>
          <a:prstGeom prst="line">
            <a:avLst/>
          </a:prstGeom>
          <a:ln w="38100">
            <a:solidFill>
              <a:srgbClr val="740000"/>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71B7344-601B-454C-B4A9-E5AA9037A298}"/>
              </a:ext>
            </a:extLst>
          </p:cNvPr>
          <p:cNvCxnSpPr>
            <a:cxnSpLocks/>
          </p:cNvCxnSpPr>
          <p:nvPr/>
        </p:nvCxnSpPr>
        <p:spPr>
          <a:xfrm flipH="1">
            <a:off x="4168140" y="3733801"/>
            <a:ext cx="902970" cy="1783079"/>
          </a:xfrm>
          <a:prstGeom prst="line">
            <a:avLst/>
          </a:prstGeom>
          <a:ln w="38100">
            <a:solidFill>
              <a:srgbClr val="740000"/>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91DACC8-1E3A-4589-9710-68B23E4D8323}"/>
              </a:ext>
            </a:extLst>
          </p:cNvPr>
          <p:cNvCxnSpPr>
            <a:cxnSpLocks/>
          </p:cNvCxnSpPr>
          <p:nvPr/>
        </p:nvCxnSpPr>
        <p:spPr>
          <a:xfrm>
            <a:off x="5071110" y="3761741"/>
            <a:ext cx="0" cy="1790699"/>
          </a:xfrm>
          <a:prstGeom prst="line">
            <a:avLst/>
          </a:prstGeom>
          <a:ln w="38100">
            <a:solidFill>
              <a:srgbClr val="740000"/>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F140D7D-446D-4D36-9B5A-FF19FA4BC2B1}"/>
              </a:ext>
            </a:extLst>
          </p:cNvPr>
          <p:cNvCxnSpPr>
            <a:cxnSpLocks/>
          </p:cNvCxnSpPr>
          <p:nvPr/>
        </p:nvCxnSpPr>
        <p:spPr>
          <a:xfrm>
            <a:off x="5071110" y="3733801"/>
            <a:ext cx="2167890" cy="1775459"/>
          </a:xfrm>
          <a:prstGeom prst="line">
            <a:avLst/>
          </a:prstGeom>
          <a:ln w="38100">
            <a:solidFill>
              <a:srgbClr val="740000"/>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7857C83-6646-4E19-8A5C-9531FD89C78E}"/>
              </a:ext>
            </a:extLst>
          </p:cNvPr>
          <p:cNvCxnSpPr>
            <a:cxnSpLocks/>
          </p:cNvCxnSpPr>
          <p:nvPr/>
        </p:nvCxnSpPr>
        <p:spPr>
          <a:xfrm>
            <a:off x="5071110" y="3733801"/>
            <a:ext cx="4728210" cy="1249679"/>
          </a:xfrm>
          <a:prstGeom prst="line">
            <a:avLst/>
          </a:prstGeom>
          <a:ln w="38100">
            <a:solidFill>
              <a:srgbClr val="740000"/>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671ED6E-30BB-46C4-84B1-3FB9EC9940B5}"/>
              </a:ext>
            </a:extLst>
          </p:cNvPr>
          <p:cNvCxnSpPr>
            <a:cxnSpLocks/>
          </p:cNvCxnSpPr>
          <p:nvPr/>
        </p:nvCxnSpPr>
        <p:spPr>
          <a:xfrm flipH="1" flipV="1">
            <a:off x="251460" y="2872740"/>
            <a:ext cx="4819650" cy="861061"/>
          </a:xfrm>
          <a:prstGeom prst="line">
            <a:avLst/>
          </a:prstGeom>
          <a:ln w="38100">
            <a:solidFill>
              <a:srgbClr val="740000"/>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9EAEA63-328B-43F8-BB72-A5A815D7B201}"/>
              </a:ext>
            </a:extLst>
          </p:cNvPr>
          <p:cNvCxnSpPr>
            <a:cxnSpLocks/>
          </p:cNvCxnSpPr>
          <p:nvPr/>
        </p:nvCxnSpPr>
        <p:spPr>
          <a:xfrm>
            <a:off x="5071110" y="3733801"/>
            <a:ext cx="839470" cy="1772919"/>
          </a:xfrm>
          <a:prstGeom prst="line">
            <a:avLst/>
          </a:prstGeom>
          <a:ln w="38100">
            <a:solidFill>
              <a:srgbClr val="740000"/>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BE2F19B2-498E-463F-A9A2-F8EB31F9A15A}"/>
              </a:ext>
            </a:extLst>
          </p:cNvPr>
          <p:cNvCxnSpPr>
            <a:cxnSpLocks/>
          </p:cNvCxnSpPr>
          <p:nvPr/>
        </p:nvCxnSpPr>
        <p:spPr>
          <a:xfrm flipH="1" flipV="1">
            <a:off x="4622800" y="2814320"/>
            <a:ext cx="436880" cy="91948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99D507A2-3BA3-4A18-A0C0-8B999CF09183}"/>
              </a:ext>
            </a:extLst>
          </p:cNvPr>
          <p:cNvCxnSpPr>
            <a:cxnSpLocks/>
          </p:cNvCxnSpPr>
          <p:nvPr/>
        </p:nvCxnSpPr>
        <p:spPr>
          <a:xfrm flipV="1">
            <a:off x="5059680" y="2717800"/>
            <a:ext cx="0" cy="10160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C147F5F5-7B52-41D8-B400-58359D295A82}"/>
              </a:ext>
            </a:extLst>
          </p:cNvPr>
          <p:cNvCxnSpPr>
            <a:cxnSpLocks/>
          </p:cNvCxnSpPr>
          <p:nvPr/>
        </p:nvCxnSpPr>
        <p:spPr>
          <a:xfrm flipV="1">
            <a:off x="5059680" y="2809240"/>
            <a:ext cx="431800" cy="92456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902579EB-E0DC-469C-83AE-13ACD0AF262A}"/>
              </a:ext>
            </a:extLst>
          </p:cNvPr>
          <p:cNvCxnSpPr>
            <a:cxnSpLocks/>
          </p:cNvCxnSpPr>
          <p:nvPr/>
        </p:nvCxnSpPr>
        <p:spPr>
          <a:xfrm rot="16816043" flipH="1" flipV="1">
            <a:off x="4349863" y="3403665"/>
            <a:ext cx="436880" cy="91948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DDCF1401-B12D-49C1-A052-8031251C0D74}"/>
              </a:ext>
            </a:extLst>
          </p:cNvPr>
          <p:cNvCxnSpPr>
            <a:cxnSpLocks/>
          </p:cNvCxnSpPr>
          <p:nvPr/>
        </p:nvCxnSpPr>
        <p:spPr>
          <a:xfrm rot="16816043" flipV="1">
            <a:off x="4559751" y="3131861"/>
            <a:ext cx="0" cy="10160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0C73A253-B503-4B3B-B7D9-81C1150099C9}"/>
              </a:ext>
            </a:extLst>
          </p:cNvPr>
          <p:cNvCxnSpPr>
            <a:cxnSpLocks/>
          </p:cNvCxnSpPr>
          <p:nvPr/>
        </p:nvCxnSpPr>
        <p:spPr>
          <a:xfrm rot="16816043" flipV="1">
            <a:off x="4427321" y="2973287"/>
            <a:ext cx="431800" cy="92456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BB896AE0-9C74-4AB3-B26E-A54870DB01F6}"/>
              </a:ext>
            </a:extLst>
          </p:cNvPr>
          <p:cNvCxnSpPr>
            <a:cxnSpLocks/>
          </p:cNvCxnSpPr>
          <p:nvPr/>
        </p:nvCxnSpPr>
        <p:spPr>
          <a:xfrm rot="20083350">
            <a:off x="5239382" y="3590351"/>
            <a:ext cx="436880" cy="91948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F8A6B5F1-63DD-44E6-B96F-12917D1116FF}"/>
              </a:ext>
            </a:extLst>
          </p:cNvPr>
          <p:cNvCxnSpPr>
            <a:cxnSpLocks/>
          </p:cNvCxnSpPr>
          <p:nvPr/>
        </p:nvCxnSpPr>
        <p:spPr>
          <a:xfrm rot="20083350" flipH="1">
            <a:off x="5280905" y="3679005"/>
            <a:ext cx="0" cy="10160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00E2808C-91AC-42D4-8BA8-CA9A008A2A49}"/>
              </a:ext>
            </a:extLst>
          </p:cNvPr>
          <p:cNvCxnSpPr>
            <a:cxnSpLocks/>
          </p:cNvCxnSpPr>
          <p:nvPr/>
        </p:nvCxnSpPr>
        <p:spPr>
          <a:xfrm rot="20083350" flipH="1">
            <a:off x="4850255" y="3775572"/>
            <a:ext cx="431800" cy="92456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7C1E5297-8987-4F1D-A4AB-7E20024D8DC2}"/>
              </a:ext>
            </a:extLst>
          </p:cNvPr>
          <p:cNvCxnSpPr>
            <a:cxnSpLocks/>
          </p:cNvCxnSpPr>
          <p:nvPr/>
        </p:nvCxnSpPr>
        <p:spPr>
          <a:xfrm rot="1516650" flipH="1">
            <a:off x="4446277" y="3594162"/>
            <a:ext cx="436880" cy="91948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D07C743E-1DA8-4081-BCE2-0B507B9953F0}"/>
              </a:ext>
            </a:extLst>
          </p:cNvPr>
          <p:cNvCxnSpPr>
            <a:cxnSpLocks/>
          </p:cNvCxnSpPr>
          <p:nvPr/>
        </p:nvCxnSpPr>
        <p:spPr>
          <a:xfrm rot="1516650">
            <a:off x="4843539" y="3682816"/>
            <a:ext cx="0" cy="10160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56EC372A-3177-46CE-A749-53B7B65DCED3}"/>
              </a:ext>
            </a:extLst>
          </p:cNvPr>
          <p:cNvCxnSpPr>
            <a:cxnSpLocks/>
          </p:cNvCxnSpPr>
          <p:nvPr/>
        </p:nvCxnSpPr>
        <p:spPr>
          <a:xfrm rot="4783957" flipV="1">
            <a:off x="5339599" y="3399855"/>
            <a:ext cx="436880" cy="91948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91401EDA-2DB5-45F8-88C8-026C8381D83E}"/>
              </a:ext>
            </a:extLst>
          </p:cNvPr>
          <p:cNvCxnSpPr>
            <a:cxnSpLocks/>
          </p:cNvCxnSpPr>
          <p:nvPr/>
        </p:nvCxnSpPr>
        <p:spPr>
          <a:xfrm rot="4783957" flipH="1" flipV="1">
            <a:off x="5566591" y="3128051"/>
            <a:ext cx="0" cy="10160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09706060-7A15-4D4B-95E5-721E707BE9A3}"/>
              </a:ext>
            </a:extLst>
          </p:cNvPr>
          <p:cNvCxnSpPr>
            <a:cxnSpLocks/>
          </p:cNvCxnSpPr>
          <p:nvPr/>
        </p:nvCxnSpPr>
        <p:spPr>
          <a:xfrm rot="4783957" flipH="1" flipV="1">
            <a:off x="5267221" y="2969477"/>
            <a:ext cx="431800" cy="92456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EFB6960B-D4C8-4A4B-9B02-8BFB9AFC931E}"/>
              </a:ext>
            </a:extLst>
          </p:cNvPr>
          <p:cNvSpPr/>
          <p:nvPr/>
        </p:nvSpPr>
        <p:spPr>
          <a:xfrm>
            <a:off x="4906899" y="3577971"/>
            <a:ext cx="316992" cy="323088"/>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6E8642FA-11E5-4D54-9A20-30E4490D658C}"/>
              </a:ext>
            </a:extLst>
          </p:cNvPr>
          <p:cNvSpPr txBox="1"/>
          <p:nvPr/>
        </p:nvSpPr>
        <p:spPr>
          <a:xfrm>
            <a:off x="2771037" y="3114233"/>
            <a:ext cx="1290424" cy="923330"/>
          </a:xfrm>
          <a:prstGeom prst="rect">
            <a:avLst/>
          </a:prstGeom>
          <a:noFill/>
          <a:ln>
            <a:noFill/>
          </a:ln>
        </p:spPr>
        <p:txBody>
          <a:bodyPr wrap="square" rtlCol="0">
            <a:spAutoFit/>
          </a:bodyPr>
          <a:lstStyle/>
          <a:p>
            <a:pPr algn="ctr"/>
            <a:r>
              <a:rPr lang="en-US" dirty="0">
                <a:solidFill>
                  <a:schemeClr val="bg1"/>
                </a:solidFill>
              </a:rPr>
              <a:t>Possible Surface </a:t>
            </a:r>
            <a:r>
              <a:rPr lang="en-US" dirty="0" err="1">
                <a:solidFill>
                  <a:schemeClr val="bg1"/>
                </a:solidFill>
              </a:rPr>
              <a:t>Normals</a:t>
            </a:r>
            <a:endParaRPr lang="en-US" dirty="0">
              <a:solidFill>
                <a:schemeClr val="bg1"/>
              </a:solidFill>
            </a:endParaRPr>
          </a:p>
        </p:txBody>
      </p:sp>
      <p:grpSp>
        <p:nvGrpSpPr>
          <p:cNvPr id="147" name="Group 146">
            <a:extLst>
              <a:ext uri="{FF2B5EF4-FFF2-40B4-BE49-F238E27FC236}">
                <a16:creationId xmlns:a16="http://schemas.microsoft.com/office/drawing/2014/main" id="{8C23A11C-B32F-4B42-8266-C5C41F7FF205}"/>
              </a:ext>
            </a:extLst>
          </p:cNvPr>
          <p:cNvGrpSpPr/>
          <p:nvPr/>
        </p:nvGrpSpPr>
        <p:grpSpPr>
          <a:xfrm>
            <a:off x="6527314" y="3332954"/>
            <a:ext cx="3610599" cy="923330"/>
            <a:chOff x="1523414" y="2957257"/>
            <a:chExt cx="3610599" cy="923330"/>
          </a:xfrm>
        </p:grpSpPr>
        <p:sp>
          <p:nvSpPr>
            <p:cNvPr id="148" name="TextBox 147">
              <a:extLst>
                <a:ext uri="{FF2B5EF4-FFF2-40B4-BE49-F238E27FC236}">
                  <a16:creationId xmlns:a16="http://schemas.microsoft.com/office/drawing/2014/main" id="{E0A1298A-EBFC-4F30-876E-DCC79C987B34}"/>
                </a:ext>
              </a:extLst>
            </p:cNvPr>
            <p:cNvSpPr txBox="1"/>
            <p:nvPr/>
          </p:nvSpPr>
          <p:spPr>
            <a:xfrm>
              <a:off x="1774200" y="2957257"/>
              <a:ext cx="3359813" cy="923330"/>
            </a:xfrm>
            <a:prstGeom prst="rect">
              <a:avLst/>
            </a:prstGeom>
            <a:noFill/>
          </p:spPr>
          <p:txBody>
            <a:bodyPr wrap="square" rtlCol="0">
              <a:spAutoFit/>
            </a:bodyPr>
            <a:lstStyle/>
            <a:p>
              <a:pPr algn="ctr"/>
              <a:r>
                <a:rPr lang="en-US" dirty="0">
                  <a:solidFill>
                    <a:schemeClr val="bg1"/>
                  </a:solidFill>
                </a:rPr>
                <a:t>Due to </a:t>
              </a:r>
              <a:r>
                <a:rPr lang="en-US" dirty="0" err="1">
                  <a:solidFill>
                    <a:schemeClr val="bg1"/>
                  </a:solidFill>
                </a:rPr>
                <a:t>specularity</a:t>
              </a:r>
              <a:r>
                <a:rPr lang="en-US" dirty="0">
                  <a:solidFill>
                    <a:schemeClr val="bg1"/>
                  </a:solidFill>
                </a:rPr>
                <a:t>, these normal do not produce reflections towards the aperture</a:t>
              </a:r>
            </a:p>
          </p:txBody>
        </p:sp>
        <p:sp>
          <p:nvSpPr>
            <p:cNvPr id="149" name="Straight Connector 148">
              <a:extLst>
                <a:ext uri="{FF2B5EF4-FFF2-40B4-BE49-F238E27FC236}">
                  <a16:creationId xmlns:a16="http://schemas.microsoft.com/office/drawing/2014/main" id="{73BBFE45-7C44-4940-A625-9F59351EF2B8}"/>
                </a:ext>
              </a:extLst>
            </p:cNvPr>
            <p:cNvSpPr/>
            <p:nvPr/>
          </p:nvSpPr>
          <p:spPr>
            <a:xfrm>
              <a:off x="1523414" y="3208698"/>
              <a:ext cx="330048" cy="457200"/>
            </a:xfrm>
            <a:prstGeom prst="line">
              <a:avLst/>
            </a:prstGeom>
            <a:noFill/>
            <a:ln w="54720" cap="rnd">
              <a:solidFill>
                <a:srgbClr val="F04E4D"/>
              </a:solidFill>
              <a:prstDash val="solid"/>
            </a:ln>
          </p:spPr>
          <p:txBody>
            <a:bodyPr vert="horz" wrap="square" lIns="117360" tIns="72360" rIns="117360" bIns="7236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b="0" i="0" u="sng" strike="noStrike" kern="1200" cap="none">
                <a:ln>
                  <a:noFill/>
                </a:ln>
                <a:latin typeface="Liberation Sans" pitchFamily="18"/>
                <a:ea typeface="Noto Sans CJK SC" pitchFamily="2"/>
                <a:cs typeface="Lohit Devanagari" pitchFamily="2"/>
              </a:endParaRPr>
            </a:p>
          </p:txBody>
        </p:sp>
        <p:sp>
          <p:nvSpPr>
            <p:cNvPr id="150" name="Straight Connector 149">
              <a:extLst>
                <a:ext uri="{FF2B5EF4-FFF2-40B4-BE49-F238E27FC236}">
                  <a16:creationId xmlns:a16="http://schemas.microsoft.com/office/drawing/2014/main" id="{903470D8-20AE-4AFD-B6FA-508E6435BFFA}"/>
                </a:ext>
              </a:extLst>
            </p:cNvPr>
            <p:cNvSpPr/>
            <p:nvPr/>
          </p:nvSpPr>
          <p:spPr>
            <a:xfrm flipH="1">
              <a:off x="1523414" y="3208698"/>
              <a:ext cx="330048" cy="457200"/>
            </a:xfrm>
            <a:prstGeom prst="line">
              <a:avLst/>
            </a:prstGeom>
            <a:noFill/>
            <a:ln w="54720" cap="rnd">
              <a:solidFill>
                <a:srgbClr val="F04E4D"/>
              </a:solidFill>
              <a:prstDash val="solid"/>
            </a:ln>
          </p:spPr>
          <p:txBody>
            <a:bodyPr vert="horz" wrap="square" lIns="117360" tIns="72360" rIns="117360" bIns="7236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lnSpc>
                  <a:spcPct val="100000"/>
                </a:lnSpc>
                <a:spcBef>
                  <a:spcPts val="0"/>
                </a:spcBef>
                <a:spcAft>
                  <a:spcPts val="0"/>
                </a:spcAft>
                <a:buNone/>
                <a:tabLst/>
              </a:pPr>
              <a:endParaRPr lang="en-US" b="0" i="0" u="sng" strike="noStrike" kern="1200" cap="none" dirty="0">
                <a:ln>
                  <a:noFill/>
                </a:ln>
                <a:latin typeface="Liberation Sans" pitchFamily="18"/>
                <a:ea typeface="Noto Sans CJK SC" pitchFamily="2"/>
                <a:cs typeface="Lohit Devanagari" pitchFamily="2"/>
              </a:endParaRPr>
            </a:p>
          </p:txBody>
        </p:sp>
      </p:grpSp>
      <p:sp>
        <p:nvSpPr>
          <p:cNvPr id="56" name="TextBox 55">
            <a:extLst>
              <a:ext uri="{FF2B5EF4-FFF2-40B4-BE49-F238E27FC236}">
                <a16:creationId xmlns:a16="http://schemas.microsoft.com/office/drawing/2014/main" id="{158CAD0C-462C-4BDB-9226-8F18D2504E57}"/>
              </a:ext>
            </a:extLst>
          </p:cNvPr>
          <p:cNvSpPr txBox="1"/>
          <p:nvPr/>
        </p:nvSpPr>
        <p:spPr>
          <a:xfrm>
            <a:off x="1813425" y="745329"/>
            <a:ext cx="6450601" cy="369332"/>
          </a:xfrm>
          <a:prstGeom prst="rect">
            <a:avLst/>
          </a:prstGeom>
          <a:noFill/>
          <a:ln>
            <a:noFill/>
          </a:ln>
        </p:spPr>
        <p:txBody>
          <a:bodyPr wrap="square" rtlCol="0">
            <a:spAutoFit/>
          </a:bodyPr>
          <a:lstStyle/>
          <a:p>
            <a:pPr algn="ctr"/>
            <a:r>
              <a:rPr lang="en-US" dirty="0">
                <a:solidFill>
                  <a:schemeClr val="bg1"/>
                </a:solidFill>
              </a:rPr>
              <a:t>Lets say one of these antennas receive a reflection from this voxel</a:t>
            </a:r>
          </a:p>
        </p:txBody>
      </p:sp>
    </p:spTree>
    <p:extLst>
      <p:ext uri="{BB962C8B-B14F-4D97-AF65-F5344CB8AC3E}">
        <p14:creationId xmlns:p14="http://schemas.microsoft.com/office/powerpoint/2010/main" val="1146889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8"/>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66"/>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nodeType="afterEffect">
                                  <p:stCondLst>
                                    <p:cond delay="100"/>
                                  </p:stCondLst>
                                  <p:childTnLst>
                                    <p:set>
                                      <p:cBhvr>
                                        <p:cTn id="17" dur="1" fill="hold">
                                          <p:stCondLst>
                                            <p:cond delay="0"/>
                                          </p:stCondLst>
                                        </p:cTn>
                                        <p:tgtEl>
                                          <p:spTgt spid="79"/>
                                        </p:tgtEl>
                                        <p:attrNameLst>
                                          <p:attrName>style.visibility</p:attrName>
                                        </p:attrNameLst>
                                      </p:cBhvr>
                                      <p:to>
                                        <p:strVal val="visible"/>
                                      </p:to>
                                    </p:set>
                                  </p:childTnLst>
                                </p:cTn>
                              </p:par>
                            </p:childTnLst>
                          </p:cTn>
                        </p:par>
                        <p:par>
                          <p:cTn id="18" fill="hold">
                            <p:stCondLst>
                              <p:cond delay="100"/>
                            </p:stCondLst>
                            <p:childTnLst>
                              <p:par>
                                <p:cTn id="19" presetID="1" presetClass="entr" presetSubtype="0" fill="hold" nodeType="afterEffect">
                                  <p:stCondLst>
                                    <p:cond delay="100"/>
                                  </p:stCondLst>
                                  <p:childTnLst>
                                    <p:set>
                                      <p:cBhvr>
                                        <p:cTn id="20" dur="1" fill="hold">
                                          <p:stCondLst>
                                            <p:cond delay="0"/>
                                          </p:stCondLst>
                                        </p:cTn>
                                        <p:tgtEl>
                                          <p:spTgt spid="145"/>
                                        </p:tgtEl>
                                        <p:attrNameLst>
                                          <p:attrName>style.visibility</p:attrName>
                                        </p:attrNameLst>
                                      </p:cBhvr>
                                      <p:to>
                                        <p:strVal val="visible"/>
                                      </p:to>
                                    </p:set>
                                  </p:childTnLst>
                                </p:cTn>
                              </p:par>
                            </p:childTnLst>
                          </p:cTn>
                        </p:par>
                        <p:par>
                          <p:cTn id="21" fill="hold">
                            <p:stCondLst>
                              <p:cond delay="200"/>
                            </p:stCondLst>
                            <p:childTnLst>
                              <p:par>
                                <p:cTn id="22" presetID="1" presetClass="entr" presetSubtype="0" fill="hold" nodeType="afterEffect">
                                  <p:stCondLst>
                                    <p:cond delay="100"/>
                                  </p:stCondLst>
                                  <p:childTnLst>
                                    <p:set>
                                      <p:cBhvr>
                                        <p:cTn id="23" dur="1" fill="hold">
                                          <p:stCondLst>
                                            <p:cond delay="0"/>
                                          </p:stCondLst>
                                        </p:cTn>
                                        <p:tgtEl>
                                          <p:spTgt spid="144"/>
                                        </p:tgtEl>
                                        <p:attrNameLst>
                                          <p:attrName>style.visibility</p:attrName>
                                        </p:attrNameLst>
                                      </p:cBhvr>
                                      <p:to>
                                        <p:strVal val="visible"/>
                                      </p:to>
                                    </p:set>
                                  </p:childTnLst>
                                </p:cTn>
                              </p:par>
                            </p:childTnLst>
                          </p:cTn>
                        </p:par>
                        <p:par>
                          <p:cTn id="24" fill="hold">
                            <p:stCondLst>
                              <p:cond delay="300"/>
                            </p:stCondLst>
                            <p:childTnLst>
                              <p:par>
                                <p:cTn id="25" presetID="1" presetClass="entr" presetSubtype="0" fill="hold" nodeType="afterEffect">
                                  <p:stCondLst>
                                    <p:cond delay="100"/>
                                  </p:stCondLst>
                                  <p:childTnLst>
                                    <p:set>
                                      <p:cBhvr>
                                        <p:cTn id="26" dur="1" fill="hold">
                                          <p:stCondLst>
                                            <p:cond delay="0"/>
                                          </p:stCondLst>
                                        </p:cTn>
                                        <p:tgtEl>
                                          <p:spTgt spid="143"/>
                                        </p:tgtEl>
                                        <p:attrNameLst>
                                          <p:attrName>style.visibility</p:attrName>
                                        </p:attrNameLst>
                                      </p:cBhvr>
                                      <p:to>
                                        <p:strVal val="visible"/>
                                      </p:to>
                                    </p:set>
                                  </p:childTnLst>
                                </p:cTn>
                              </p:par>
                            </p:childTnLst>
                          </p:cTn>
                        </p:par>
                        <p:par>
                          <p:cTn id="27" fill="hold">
                            <p:stCondLst>
                              <p:cond delay="400"/>
                            </p:stCondLst>
                            <p:childTnLst>
                              <p:par>
                                <p:cTn id="28" presetID="1" presetClass="entr" presetSubtype="0" fill="hold" nodeType="afterEffect">
                                  <p:stCondLst>
                                    <p:cond delay="100"/>
                                  </p:stCondLst>
                                  <p:childTnLst>
                                    <p:set>
                                      <p:cBhvr>
                                        <p:cTn id="29" dur="1" fill="hold">
                                          <p:stCondLst>
                                            <p:cond delay="0"/>
                                          </p:stCondLst>
                                        </p:cTn>
                                        <p:tgtEl>
                                          <p:spTgt spid="124"/>
                                        </p:tgtEl>
                                        <p:attrNameLst>
                                          <p:attrName>style.visibility</p:attrName>
                                        </p:attrNameLst>
                                      </p:cBhvr>
                                      <p:to>
                                        <p:strVal val="visible"/>
                                      </p:to>
                                    </p:set>
                                  </p:childTnLst>
                                </p:cTn>
                              </p:par>
                            </p:childTnLst>
                          </p:cTn>
                        </p:par>
                        <p:par>
                          <p:cTn id="30" fill="hold">
                            <p:stCondLst>
                              <p:cond delay="500"/>
                            </p:stCondLst>
                            <p:childTnLst>
                              <p:par>
                                <p:cTn id="31" presetID="1" presetClass="entr" presetSubtype="0" fill="hold" nodeType="afterEffect">
                                  <p:stCondLst>
                                    <p:cond delay="100"/>
                                  </p:stCondLst>
                                  <p:childTnLst>
                                    <p:set>
                                      <p:cBhvr>
                                        <p:cTn id="32" dur="1" fill="hold">
                                          <p:stCondLst>
                                            <p:cond delay="0"/>
                                          </p:stCondLst>
                                        </p:cTn>
                                        <p:tgtEl>
                                          <p:spTgt spid="125"/>
                                        </p:tgtEl>
                                        <p:attrNameLst>
                                          <p:attrName>style.visibility</p:attrName>
                                        </p:attrNameLst>
                                      </p:cBhvr>
                                      <p:to>
                                        <p:strVal val="visible"/>
                                      </p:to>
                                    </p:set>
                                  </p:childTnLst>
                                </p:cTn>
                              </p:par>
                            </p:childTnLst>
                          </p:cTn>
                        </p:par>
                        <p:par>
                          <p:cTn id="33" fill="hold">
                            <p:stCondLst>
                              <p:cond delay="600"/>
                            </p:stCondLst>
                            <p:childTnLst>
                              <p:par>
                                <p:cTn id="34" presetID="1" presetClass="entr" presetSubtype="0" fill="hold" nodeType="afterEffect">
                                  <p:stCondLst>
                                    <p:cond delay="100"/>
                                  </p:stCondLst>
                                  <p:childTnLst>
                                    <p:set>
                                      <p:cBhvr>
                                        <p:cTn id="35" dur="1" fill="hold">
                                          <p:stCondLst>
                                            <p:cond delay="0"/>
                                          </p:stCondLst>
                                        </p:cTn>
                                        <p:tgtEl>
                                          <p:spTgt spid="126"/>
                                        </p:tgtEl>
                                        <p:attrNameLst>
                                          <p:attrName>style.visibility</p:attrName>
                                        </p:attrNameLst>
                                      </p:cBhvr>
                                      <p:to>
                                        <p:strVal val="visible"/>
                                      </p:to>
                                    </p:set>
                                  </p:childTnLst>
                                </p:cTn>
                              </p:par>
                            </p:childTnLst>
                          </p:cTn>
                        </p:par>
                        <p:par>
                          <p:cTn id="36" fill="hold">
                            <p:stCondLst>
                              <p:cond delay="700"/>
                            </p:stCondLst>
                            <p:childTnLst>
                              <p:par>
                                <p:cTn id="37" presetID="1" presetClass="entr" presetSubtype="0" fill="hold" nodeType="afterEffect">
                                  <p:stCondLst>
                                    <p:cond delay="100"/>
                                  </p:stCondLst>
                                  <p:childTnLst>
                                    <p:set>
                                      <p:cBhvr>
                                        <p:cTn id="38" dur="1" fill="hold">
                                          <p:stCondLst>
                                            <p:cond delay="0"/>
                                          </p:stCondLst>
                                        </p:cTn>
                                        <p:tgtEl>
                                          <p:spTgt spid="140"/>
                                        </p:tgtEl>
                                        <p:attrNameLst>
                                          <p:attrName>style.visibility</p:attrName>
                                        </p:attrNameLst>
                                      </p:cBhvr>
                                      <p:to>
                                        <p:strVal val="visible"/>
                                      </p:to>
                                    </p:set>
                                  </p:childTnLst>
                                </p:cTn>
                              </p:par>
                            </p:childTnLst>
                          </p:cTn>
                        </p:par>
                        <p:par>
                          <p:cTn id="39" fill="hold">
                            <p:stCondLst>
                              <p:cond delay="800"/>
                            </p:stCondLst>
                            <p:childTnLst>
                              <p:par>
                                <p:cTn id="40" presetID="1" presetClass="entr" presetSubtype="0" fill="hold" nodeType="afterEffect">
                                  <p:stCondLst>
                                    <p:cond delay="100"/>
                                  </p:stCondLst>
                                  <p:childTnLst>
                                    <p:set>
                                      <p:cBhvr>
                                        <p:cTn id="41" dur="1" fill="hold">
                                          <p:stCondLst>
                                            <p:cond delay="0"/>
                                          </p:stCondLst>
                                        </p:cTn>
                                        <p:tgtEl>
                                          <p:spTgt spid="139"/>
                                        </p:tgtEl>
                                        <p:attrNameLst>
                                          <p:attrName>style.visibility</p:attrName>
                                        </p:attrNameLst>
                                      </p:cBhvr>
                                      <p:to>
                                        <p:strVal val="visible"/>
                                      </p:to>
                                    </p:set>
                                  </p:childTnLst>
                                </p:cTn>
                              </p:par>
                            </p:childTnLst>
                          </p:cTn>
                        </p:par>
                        <p:par>
                          <p:cTn id="42" fill="hold">
                            <p:stCondLst>
                              <p:cond delay="900"/>
                            </p:stCondLst>
                            <p:childTnLst>
                              <p:par>
                                <p:cTn id="43" presetID="1" presetClass="entr" presetSubtype="0" fill="hold" nodeType="afterEffect">
                                  <p:stCondLst>
                                    <p:cond delay="100"/>
                                  </p:stCondLst>
                                  <p:childTnLst>
                                    <p:set>
                                      <p:cBhvr>
                                        <p:cTn id="44" dur="1" fill="hold">
                                          <p:stCondLst>
                                            <p:cond delay="0"/>
                                          </p:stCondLst>
                                        </p:cTn>
                                        <p:tgtEl>
                                          <p:spTgt spid="103"/>
                                        </p:tgtEl>
                                        <p:attrNameLst>
                                          <p:attrName>style.visibility</p:attrName>
                                        </p:attrNameLst>
                                      </p:cBhvr>
                                      <p:to>
                                        <p:strVal val="visible"/>
                                      </p:to>
                                    </p:set>
                                  </p:childTnLst>
                                </p:cTn>
                              </p:par>
                            </p:childTnLst>
                          </p:cTn>
                        </p:par>
                        <p:par>
                          <p:cTn id="45" fill="hold">
                            <p:stCondLst>
                              <p:cond delay="1000"/>
                            </p:stCondLst>
                            <p:childTnLst>
                              <p:par>
                                <p:cTn id="46" presetID="1" presetClass="entr" presetSubtype="0" fill="hold" nodeType="afterEffect">
                                  <p:stCondLst>
                                    <p:cond delay="100"/>
                                  </p:stCondLst>
                                  <p:childTnLst>
                                    <p:set>
                                      <p:cBhvr>
                                        <p:cTn id="47" dur="1" fill="hold">
                                          <p:stCondLst>
                                            <p:cond delay="0"/>
                                          </p:stCondLst>
                                        </p:cTn>
                                        <p:tgtEl>
                                          <p:spTgt spid="104"/>
                                        </p:tgtEl>
                                        <p:attrNameLst>
                                          <p:attrName>style.visibility</p:attrName>
                                        </p:attrNameLst>
                                      </p:cBhvr>
                                      <p:to>
                                        <p:strVal val="visible"/>
                                      </p:to>
                                    </p:set>
                                  </p:childTnLst>
                                </p:cTn>
                              </p:par>
                            </p:childTnLst>
                          </p:cTn>
                        </p:par>
                        <p:par>
                          <p:cTn id="48" fill="hold">
                            <p:stCondLst>
                              <p:cond delay="1100"/>
                            </p:stCondLst>
                            <p:childTnLst>
                              <p:par>
                                <p:cTn id="49" presetID="1" presetClass="entr" presetSubtype="0" fill="hold" nodeType="afterEffect">
                                  <p:stCondLst>
                                    <p:cond delay="100"/>
                                  </p:stCondLst>
                                  <p:childTnLst>
                                    <p:set>
                                      <p:cBhvr>
                                        <p:cTn id="50" dur="1" fill="hold">
                                          <p:stCondLst>
                                            <p:cond delay="0"/>
                                          </p:stCondLst>
                                        </p:cTn>
                                        <p:tgtEl>
                                          <p:spTgt spid="105"/>
                                        </p:tgtEl>
                                        <p:attrNameLst>
                                          <p:attrName>style.visibility</p:attrName>
                                        </p:attrNameLst>
                                      </p:cBhvr>
                                      <p:to>
                                        <p:strVal val="visible"/>
                                      </p:to>
                                    </p:set>
                                  </p:childTnLst>
                                </p:cTn>
                              </p:par>
                            </p:childTnLst>
                          </p:cTn>
                        </p:par>
                        <p:par>
                          <p:cTn id="51" fill="hold">
                            <p:stCondLst>
                              <p:cond delay="1200"/>
                            </p:stCondLst>
                            <p:childTnLst>
                              <p:par>
                                <p:cTn id="52" presetID="1" presetClass="entr" presetSubtype="0" fill="hold" nodeType="afterEffect">
                                  <p:stCondLst>
                                    <p:cond delay="100"/>
                                  </p:stCondLst>
                                  <p:childTnLst>
                                    <p:set>
                                      <p:cBhvr>
                                        <p:cTn id="53" dur="1" fill="hold">
                                          <p:stCondLst>
                                            <p:cond delay="0"/>
                                          </p:stCondLst>
                                        </p:cTn>
                                        <p:tgtEl>
                                          <p:spTgt spid="77"/>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4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100"/>
                                  </p:stCondLst>
                                  <p:childTnLst>
                                    <p:set>
                                      <p:cBhvr>
                                        <p:cTn id="59" dur="1" fill="hold">
                                          <p:stCondLst>
                                            <p:cond delay="0"/>
                                          </p:stCondLst>
                                        </p:cTn>
                                        <p:tgtEl>
                                          <p:spTgt spid="17"/>
                                        </p:tgtEl>
                                        <p:attrNameLst>
                                          <p:attrName>style.visibility</p:attrName>
                                        </p:attrNameLst>
                                      </p:cBhvr>
                                      <p:to>
                                        <p:strVal val="visible"/>
                                      </p:to>
                                    </p:set>
                                  </p:childTnLst>
                                </p:cTn>
                              </p:par>
                              <p:par>
                                <p:cTn id="60" presetID="1" presetClass="entr" presetSubtype="0" fill="hold" nodeType="withEffect">
                                  <p:stCondLst>
                                    <p:cond delay="100"/>
                                  </p:stCondLst>
                                  <p:childTnLst>
                                    <p:set>
                                      <p:cBhvr>
                                        <p:cTn id="61" dur="1" fill="hold">
                                          <p:stCondLst>
                                            <p:cond delay="0"/>
                                          </p:stCondLst>
                                        </p:cTn>
                                        <p:tgtEl>
                                          <p:spTgt spid="24"/>
                                        </p:tgtEl>
                                        <p:attrNameLst>
                                          <p:attrName>style.visibility</p:attrName>
                                        </p:attrNameLst>
                                      </p:cBhvr>
                                      <p:to>
                                        <p:strVal val="visible"/>
                                      </p:to>
                                    </p:set>
                                  </p:childTnLst>
                                </p:cTn>
                              </p:par>
                            </p:childTnLst>
                          </p:cTn>
                        </p:par>
                        <p:par>
                          <p:cTn id="62" fill="hold">
                            <p:stCondLst>
                              <p:cond delay="100"/>
                            </p:stCondLst>
                            <p:childTnLst>
                              <p:par>
                                <p:cTn id="63" presetID="1" presetClass="entr" presetSubtype="0" fill="hold" grpId="0" nodeType="afterEffect">
                                  <p:stCondLst>
                                    <p:cond delay="100"/>
                                  </p:stCondLst>
                                  <p:childTnLst>
                                    <p:set>
                                      <p:cBhvr>
                                        <p:cTn id="64" dur="1" fill="hold">
                                          <p:stCondLst>
                                            <p:cond delay="0"/>
                                          </p:stCondLst>
                                        </p:cTn>
                                        <p:tgtEl>
                                          <p:spTgt spid="31"/>
                                        </p:tgtEl>
                                        <p:attrNameLst>
                                          <p:attrName>style.visibility</p:attrName>
                                        </p:attrNameLst>
                                      </p:cBhvr>
                                      <p:to>
                                        <p:strVal val="visible"/>
                                      </p:to>
                                    </p:set>
                                  </p:childTnLst>
                                </p:cTn>
                              </p:par>
                              <p:par>
                                <p:cTn id="65" presetID="1" presetClass="entr" presetSubtype="0" fill="hold" nodeType="withEffect">
                                  <p:stCondLst>
                                    <p:cond delay="100"/>
                                  </p:stCondLst>
                                  <p:childTnLst>
                                    <p:set>
                                      <p:cBhvr>
                                        <p:cTn id="66" dur="1" fill="hold">
                                          <p:stCondLst>
                                            <p:cond delay="0"/>
                                          </p:stCondLst>
                                        </p:cTn>
                                        <p:tgtEl>
                                          <p:spTgt spid="32"/>
                                        </p:tgtEl>
                                        <p:attrNameLst>
                                          <p:attrName>style.visibility</p:attrName>
                                        </p:attrNameLst>
                                      </p:cBhvr>
                                      <p:to>
                                        <p:strVal val="visible"/>
                                      </p:to>
                                    </p:set>
                                  </p:childTnLst>
                                </p:cTn>
                              </p:par>
                            </p:childTnLst>
                          </p:cTn>
                        </p:par>
                        <p:par>
                          <p:cTn id="67" fill="hold">
                            <p:stCondLst>
                              <p:cond delay="200"/>
                            </p:stCondLst>
                            <p:childTnLst>
                              <p:par>
                                <p:cTn id="68" presetID="1" presetClass="entr" presetSubtype="0" fill="hold" grpId="0" nodeType="afterEffect">
                                  <p:stCondLst>
                                    <p:cond delay="100"/>
                                  </p:stCondLst>
                                  <p:childTnLst>
                                    <p:set>
                                      <p:cBhvr>
                                        <p:cTn id="69" dur="1" fill="hold">
                                          <p:stCondLst>
                                            <p:cond delay="0"/>
                                          </p:stCondLst>
                                        </p:cTn>
                                        <p:tgtEl>
                                          <p:spTgt spid="37"/>
                                        </p:tgtEl>
                                        <p:attrNameLst>
                                          <p:attrName>style.visibility</p:attrName>
                                        </p:attrNameLst>
                                      </p:cBhvr>
                                      <p:to>
                                        <p:strVal val="visible"/>
                                      </p:to>
                                    </p:set>
                                  </p:childTnLst>
                                </p:cTn>
                              </p:par>
                              <p:par>
                                <p:cTn id="70" presetID="1" presetClass="entr" presetSubtype="0" fill="hold" nodeType="withEffect">
                                  <p:stCondLst>
                                    <p:cond delay="100"/>
                                  </p:stCondLst>
                                  <p:childTnLst>
                                    <p:set>
                                      <p:cBhvr>
                                        <p:cTn id="71" dur="1" fill="hold">
                                          <p:stCondLst>
                                            <p:cond delay="0"/>
                                          </p:stCondLst>
                                        </p:cTn>
                                        <p:tgtEl>
                                          <p:spTgt spid="38"/>
                                        </p:tgtEl>
                                        <p:attrNameLst>
                                          <p:attrName>style.visibility</p:attrName>
                                        </p:attrNameLst>
                                      </p:cBhvr>
                                      <p:to>
                                        <p:strVal val="visible"/>
                                      </p:to>
                                    </p:set>
                                  </p:childTnLst>
                                </p:cTn>
                              </p:par>
                            </p:childTnLst>
                          </p:cTn>
                        </p:par>
                        <p:par>
                          <p:cTn id="72" fill="hold">
                            <p:stCondLst>
                              <p:cond delay="300"/>
                            </p:stCondLst>
                            <p:childTnLst>
                              <p:par>
                                <p:cTn id="73" presetID="1" presetClass="entr" presetSubtype="0" fill="hold" grpId="0" nodeType="afterEffect">
                                  <p:stCondLst>
                                    <p:cond delay="100"/>
                                  </p:stCondLst>
                                  <p:childTnLst>
                                    <p:set>
                                      <p:cBhvr>
                                        <p:cTn id="74" dur="1" fill="hold">
                                          <p:stCondLst>
                                            <p:cond delay="0"/>
                                          </p:stCondLst>
                                        </p:cTn>
                                        <p:tgtEl>
                                          <p:spTgt spid="40"/>
                                        </p:tgtEl>
                                        <p:attrNameLst>
                                          <p:attrName>style.visibility</p:attrName>
                                        </p:attrNameLst>
                                      </p:cBhvr>
                                      <p:to>
                                        <p:strVal val="visible"/>
                                      </p:to>
                                    </p:set>
                                  </p:childTnLst>
                                </p:cTn>
                              </p:par>
                              <p:par>
                                <p:cTn id="75" presetID="1" presetClass="entr" presetSubtype="0" fill="hold" nodeType="withEffect">
                                  <p:stCondLst>
                                    <p:cond delay="100"/>
                                  </p:stCondLst>
                                  <p:childTnLst>
                                    <p:set>
                                      <p:cBhvr>
                                        <p:cTn id="76" dur="1" fill="hold">
                                          <p:stCondLst>
                                            <p:cond delay="0"/>
                                          </p:stCondLst>
                                        </p:cTn>
                                        <p:tgtEl>
                                          <p:spTgt spid="41"/>
                                        </p:tgtEl>
                                        <p:attrNameLst>
                                          <p:attrName>style.visibility</p:attrName>
                                        </p:attrNameLst>
                                      </p:cBhvr>
                                      <p:to>
                                        <p:strVal val="visible"/>
                                      </p:to>
                                    </p:set>
                                  </p:childTnLst>
                                </p:cTn>
                              </p:par>
                            </p:childTnLst>
                          </p:cTn>
                        </p:par>
                        <p:par>
                          <p:cTn id="77" fill="hold">
                            <p:stCondLst>
                              <p:cond delay="400"/>
                            </p:stCondLst>
                            <p:childTnLst>
                              <p:par>
                                <p:cTn id="78" presetID="1" presetClass="entr" presetSubtype="0" fill="hold" grpId="0" nodeType="afterEffect">
                                  <p:stCondLst>
                                    <p:cond delay="100"/>
                                  </p:stCondLst>
                                  <p:childTnLst>
                                    <p:set>
                                      <p:cBhvr>
                                        <p:cTn id="79" dur="1" fill="hold">
                                          <p:stCondLst>
                                            <p:cond delay="0"/>
                                          </p:stCondLst>
                                        </p:cTn>
                                        <p:tgtEl>
                                          <p:spTgt spid="43"/>
                                        </p:tgtEl>
                                        <p:attrNameLst>
                                          <p:attrName>style.visibility</p:attrName>
                                        </p:attrNameLst>
                                      </p:cBhvr>
                                      <p:to>
                                        <p:strVal val="visible"/>
                                      </p:to>
                                    </p:set>
                                  </p:childTnLst>
                                </p:cTn>
                              </p:par>
                              <p:par>
                                <p:cTn id="80" presetID="1" presetClass="entr" presetSubtype="0" fill="hold" nodeType="withEffect">
                                  <p:stCondLst>
                                    <p:cond delay="100"/>
                                  </p:stCondLst>
                                  <p:childTnLst>
                                    <p:set>
                                      <p:cBhvr>
                                        <p:cTn id="81" dur="1" fill="hold">
                                          <p:stCondLst>
                                            <p:cond delay="0"/>
                                          </p:stCondLst>
                                        </p:cTn>
                                        <p:tgtEl>
                                          <p:spTgt spid="44"/>
                                        </p:tgtEl>
                                        <p:attrNameLst>
                                          <p:attrName>style.visibility</p:attrName>
                                        </p:attrNameLst>
                                      </p:cBhvr>
                                      <p:to>
                                        <p:strVal val="visible"/>
                                      </p:to>
                                    </p:set>
                                  </p:childTnLst>
                                </p:cTn>
                              </p:par>
                            </p:childTnLst>
                          </p:cTn>
                        </p:par>
                        <p:par>
                          <p:cTn id="82" fill="hold">
                            <p:stCondLst>
                              <p:cond delay="500"/>
                            </p:stCondLst>
                            <p:childTnLst>
                              <p:par>
                                <p:cTn id="83" presetID="1" presetClass="entr" presetSubtype="0" fill="hold" grpId="0" nodeType="afterEffect">
                                  <p:stCondLst>
                                    <p:cond delay="100"/>
                                  </p:stCondLst>
                                  <p:childTnLst>
                                    <p:set>
                                      <p:cBhvr>
                                        <p:cTn id="84" dur="1" fill="hold">
                                          <p:stCondLst>
                                            <p:cond delay="0"/>
                                          </p:stCondLst>
                                        </p:cTn>
                                        <p:tgtEl>
                                          <p:spTgt spid="46"/>
                                        </p:tgtEl>
                                        <p:attrNameLst>
                                          <p:attrName>style.visibility</p:attrName>
                                        </p:attrNameLst>
                                      </p:cBhvr>
                                      <p:to>
                                        <p:strVal val="visible"/>
                                      </p:to>
                                    </p:set>
                                  </p:childTnLst>
                                </p:cTn>
                              </p:par>
                              <p:par>
                                <p:cTn id="85" presetID="1" presetClass="entr" presetSubtype="0" fill="hold" nodeType="withEffect">
                                  <p:stCondLst>
                                    <p:cond delay="100"/>
                                  </p:stCondLst>
                                  <p:childTnLst>
                                    <p:set>
                                      <p:cBhvr>
                                        <p:cTn id="86" dur="1" fill="hold">
                                          <p:stCondLst>
                                            <p:cond delay="0"/>
                                          </p:stCondLst>
                                        </p:cTn>
                                        <p:tgtEl>
                                          <p:spTgt spid="47"/>
                                        </p:tgtEl>
                                        <p:attrNameLst>
                                          <p:attrName>style.visibility</p:attrName>
                                        </p:attrNameLst>
                                      </p:cBhvr>
                                      <p:to>
                                        <p:strVal val="visible"/>
                                      </p:to>
                                    </p:set>
                                  </p:childTnLst>
                                </p:cTn>
                              </p:par>
                            </p:childTnLst>
                          </p:cTn>
                        </p:par>
                        <p:par>
                          <p:cTn id="87" fill="hold">
                            <p:stCondLst>
                              <p:cond delay="600"/>
                            </p:stCondLst>
                            <p:childTnLst>
                              <p:par>
                                <p:cTn id="88" presetID="1" presetClass="entr" presetSubtype="0" fill="hold" grpId="0" nodeType="afterEffect">
                                  <p:stCondLst>
                                    <p:cond delay="100"/>
                                  </p:stCondLst>
                                  <p:childTnLst>
                                    <p:set>
                                      <p:cBhvr>
                                        <p:cTn id="89" dur="1" fill="hold">
                                          <p:stCondLst>
                                            <p:cond delay="0"/>
                                          </p:stCondLst>
                                        </p:cTn>
                                        <p:tgtEl>
                                          <p:spTgt spid="34"/>
                                        </p:tgtEl>
                                        <p:attrNameLst>
                                          <p:attrName>style.visibility</p:attrName>
                                        </p:attrNameLst>
                                      </p:cBhvr>
                                      <p:to>
                                        <p:strVal val="visible"/>
                                      </p:to>
                                    </p:set>
                                  </p:childTnLst>
                                </p:cTn>
                              </p:par>
                              <p:par>
                                <p:cTn id="90" presetID="1" presetClass="entr" presetSubtype="0" fill="hold" nodeType="withEffect">
                                  <p:stCondLst>
                                    <p:cond delay="100"/>
                                  </p:stCondLst>
                                  <p:childTnLst>
                                    <p:set>
                                      <p:cBhvr>
                                        <p:cTn id="91" dur="1" fill="hold">
                                          <p:stCondLst>
                                            <p:cond delay="0"/>
                                          </p:stCondLst>
                                        </p:cTn>
                                        <p:tgtEl>
                                          <p:spTgt spid="35"/>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56"/>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7" presetClass="emph" presetSubtype="2" fill="hold" nodeType="clickEffect">
                                  <p:stCondLst>
                                    <p:cond delay="0"/>
                                  </p:stCondLst>
                                  <p:childTnLst>
                                    <p:animClr clrSpc="rgb" dir="cw">
                                      <p:cBhvr>
                                        <p:cTn id="99" dur="500" fill="hold"/>
                                        <p:tgtEl>
                                          <p:spTgt spid="144"/>
                                        </p:tgtEl>
                                        <p:attrNameLst>
                                          <p:attrName>stroke.color</p:attrName>
                                        </p:attrNameLst>
                                      </p:cBhvr>
                                      <p:to>
                                        <a:srgbClr val="C00000"/>
                                      </p:to>
                                    </p:animClr>
                                    <p:set>
                                      <p:cBhvr>
                                        <p:cTn id="100" dur="500" fill="hold"/>
                                        <p:tgtEl>
                                          <p:spTgt spid="144"/>
                                        </p:tgtEl>
                                        <p:attrNameLst>
                                          <p:attrName>stroke.on</p:attrName>
                                        </p:attrNameLst>
                                      </p:cBhvr>
                                      <p:to>
                                        <p:strVal val="true"/>
                                      </p:to>
                                    </p:set>
                                  </p:childTnLst>
                                </p:cTn>
                              </p:par>
                              <p:par>
                                <p:cTn id="101" presetID="7" presetClass="emph" presetSubtype="2" fill="hold" nodeType="withEffect">
                                  <p:stCondLst>
                                    <p:cond delay="0"/>
                                  </p:stCondLst>
                                  <p:childTnLst>
                                    <p:animClr clrSpc="rgb" dir="cw">
                                      <p:cBhvr>
                                        <p:cTn id="102" dur="500" fill="hold"/>
                                        <p:tgtEl>
                                          <p:spTgt spid="143"/>
                                        </p:tgtEl>
                                        <p:attrNameLst>
                                          <p:attrName>stroke.color</p:attrName>
                                        </p:attrNameLst>
                                      </p:cBhvr>
                                      <p:to>
                                        <a:srgbClr val="C00000"/>
                                      </p:to>
                                    </p:animClr>
                                    <p:set>
                                      <p:cBhvr>
                                        <p:cTn id="103" dur="500" fill="hold"/>
                                        <p:tgtEl>
                                          <p:spTgt spid="143"/>
                                        </p:tgtEl>
                                        <p:attrNameLst>
                                          <p:attrName>stroke.on</p:attrName>
                                        </p:attrNameLst>
                                      </p:cBhvr>
                                      <p:to>
                                        <p:strVal val="true"/>
                                      </p:to>
                                    </p:set>
                                  </p:childTnLst>
                                </p:cTn>
                              </p:par>
                              <p:par>
                                <p:cTn id="104" presetID="7" presetClass="emph" presetSubtype="2" fill="hold" nodeType="withEffect">
                                  <p:stCondLst>
                                    <p:cond delay="0"/>
                                  </p:stCondLst>
                                  <p:childTnLst>
                                    <p:animClr clrSpc="rgb" dir="cw">
                                      <p:cBhvr>
                                        <p:cTn id="105" dur="500" fill="hold"/>
                                        <p:tgtEl>
                                          <p:spTgt spid="124"/>
                                        </p:tgtEl>
                                        <p:attrNameLst>
                                          <p:attrName>stroke.color</p:attrName>
                                        </p:attrNameLst>
                                      </p:cBhvr>
                                      <p:to>
                                        <a:srgbClr val="C00000"/>
                                      </p:to>
                                    </p:animClr>
                                    <p:set>
                                      <p:cBhvr>
                                        <p:cTn id="106" dur="500" fill="hold"/>
                                        <p:tgtEl>
                                          <p:spTgt spid="124"/>
                                        </p:tgtEl>
                                        <p:attrNameLst>
                                          <p:attrName>stroke.on</p:attrName>
                                        </p:attrNameLst>
                                      </p:cBhvr>
                                      <p:to>
                                        <p:strVal val="true"/>
                                      </p:to>
                                    </p:set>
                                  </p:childTnLst>
                                </p:cTn>
                              </p:par>
                              <p:par>
                                <p:cTn id="107" presetID="7" presetClass="emph" presetSubtype="2" fill="hold" nodeType="withEffect">
                                  <p:stCondLst>
                                    <p:cond delay="0"/>
                                  </p:stCondLst>
                                  <p:childTnLst>
                                    <p:animClr clrSpc="rgb" dir="cw">
                                      <p:cBhvr>
                                        <p:cTn id="108" dur="500" fill="hold"/>
                                        <p:tgtEl>
                                          <p:spTgt spid="125"/>
                                        </p:tgtEl>
                                        <p:attrNameLst>
                                          <p:attrName>stroke.color</p:attrName>
                                        </p:attrNameLst>
                                      </p:cBhvr>
                                      <p:to>
                                        <a:srgbClr val="C00000"/>
                                      </p:to>
                                    </p:animClr>
                                    <p:set>
                                      <p:cBhvr>
                                        <p:cTn id="109" dur="500" fill="hold"/>
                                        <p:tgtEl>
                                          <p:spTgt spid="125"/>
                                        </p:tgtEl>
                                        <p:attrNameLst>
                                          <p:attrName>stroke.on</p:attrName>
                                        </p:attrNameLst>
                                      </p:cBhvr>
                                      <p:to>
                                        <p:strVal val="true"/>
                                      </p:to>
                                    </p:set>
                                  </p:childTnLst>
                                </p:cTn>
                              </p:par>
                              <p:par>
                                <p:cTn id="110" presetID="7" presetClass="emph" presetSubtype="2" fill="hold" nodeType="withEffect">
                                  <p:stCondLst>
                                    <p:cond delay="0"/>
                                  </p:stCondLst>
                                  <p:childTnLst>
                                    <p:animClr clrSpc="rgb" dir="cw">
                                      <p:cBhvr>
                                        <p:cTn id="111" dur="500" fill="hold"/>
                                        <p:tgtEl>
                                          <p:spTgt spid="126"/>
                                        </p:tgtEl>
                                        <p:attrNameLst>
                                          <p:attrName>stroke.color</p:attrName>
                                        </p:attrNameLst>
                                      </p:cBhvr>
                                      <p:to>
                                        <a:srgbClr val="C00000"/>
                                      </p:to>
                                    </p:animClr>
                                    <p:set>
                                      <p:cBhvr>
                                        <p:cTn id="112" dur="500" fill="hold"/>
                                        <p:tgtEl>
                                          <p:spTgt spid="126"/>
                                        </p:tgtEl>
                                        <p:attrNameLst>
                                          <p:attrName>stroke.on</p:attrName>
                                        </p:attrNameLst>
                                      </p:cBhvr>
                                      <p:to>
                                        <p:strVal val="true"/>
                                      </p:to>
                                    </p:set>
                                  </p:childTnLst>
                                </p:cTn>
                              </p:par>
                              <p:par>
                                <p:cTn id="113" presetID="7" presetClass="emph" presetSubtype="2" fill="hold" nodeType="withEffect">
                                  <p:stCondLst>
                                    <p:cond delay="0"/>
                                  </p:stCondLst>
                                  <p:childTnLst>
                                    <p:animClr clrSpc="rgb" dir="cw">
                                      <p:cBhvr>
                                        <p:cTn id="114" dur="500" fill="hold"/>
                                        <p:tgtEl>
                                          <p:spTgt spid="140"/>
                                        </p:tgtEl>
                                        <p:attrNameLst>
                                          <p:attrName>stroke.color</p:attrName>
                                        </p:attrNameLst>
                                      </p:cBhvr>
                                      <p:to>
                                        <a:srgbClr val="C00000"/>
                                      </p:to>
                                    </p:animClr>
                                    <p:set>
                                      <p:cBhvr>
                                        <p:cTn id="115" dur="500" fill="hold"/>
                                        <p:tgtEl>
                                          <p:spTgt spid="140"/>
                                        </p:tgtEl>
                                        <p:attrNameLst>
                                          <p:attrName>stroke.on</p:attrName>
                                        </p:attrNameLst>
                                      </p:cBhvr>
                                      <p:to>
                                        <p:strVal val="true"/>
                                      </p:to>
                                    </p:set>
                                  </p:childTnLst>
                                </p:cTn>
                              </p:par>
                              <p:par>
                                <p:cTn id="116" presetID="7" presetClass="emph" presetSubtype="2" fill="hold" nodeType="withEffect">
                                  <p:stCondLst>
                                    <p:cond delay="0"/>
                                  </p:stCondLst>
                                  <p:childTnLst>
                                    <p:animClr clrSpc="rgb" dir="cw">
                                      <p:cBhvr>
                                        <p:cTn id="117" dur="500" fill="hold"/>
                                        <p:tgtEl>
                                          <p:spTgt spid="139"/>
                                        </p:tgtEl>
                                        <p:attrNameLst>
                                          <p:attrName>stroke.color</p:attrName>
                                        </p:attrNameLst>
                                      </p:cBhvr>
                                      <p:to>
                                        <a:srgbClr val="C00000"/>
                                      </p:to>
                                    </p:animClr>
                                    <p:set>
                                      <p:cBhvr>
                                        <p:cTn id="118" dur="500" fill="hold"/>
                                        <p:tgtEl>
                                          <p:spTgt spid="139"/>
                                        </p:tgtEl>
                                        <p:attrNameLst>
                                          <p:attrName>stroke.on</p:attrName>
                                        </p:attrNameLst>
                                      </p:cBhvr>
                                      <p:to>
                                        <p:strVal val="true"/>
                                      </p:to>
                                    </p:set>
                                  </p:childTnLst>
                                </p:cTn>
                              </p:par>
                              <p:par>
                                <p:cTn id="119" presetID="7" presetClass="emph" presetSubtype="2" fill="hold" nodeType="withEffect">
                                  <p:stCondLst>
                                    <p:cond delay="0"/>
                                  </p:stCondLst>
                                  <p:childTnLst>
                                    <p:animClr clrSpc="rgb" dir="cw">
                                      <p:cBhvr>
                                        <p:cTn id="120" dur="500" fill="hold"/>
                                        <p:tgtEl>
                                          <p:spTgt spid="103"/>
                                        </p:tgtEl>
                                        <p:attrNameLst>
                                          <p:attrName>stroke.color</p:attrName>
                                        </p:attrNameLst>
                                      </p:cBhvr>
                                      <p:to>
                                        <a:srgbClr val="C00000"/>
                                      </p:to>
                                    </p:animClr>
                                    <p:set>
                                      <p:cBhvr>
                                        <p:cTn id="121" dur="500" fill="hold"/>
                                        <p:tgtEl>
                                          <p:spTgt spid="103"/>
                                        </p:tgtEl>
                                        <p:attrNameLst>
                                          <p:attrName>stroke.on</p:attrName>
                                        </p:attrNameLst>
                                      </p:cBhvr>
                                      <p:to>
                                        <p:strVal val="true"/>
                                      </p:to>
                                    </p:set>
                                  </p:childTnLst>
                                </p:cTn>
                              </p:par>
                              <p:par>
                                <p:cTn id="122" presetID="7" presetClass="emph" presetSubtype="2" fill="hold" nodeType="withEffect">
                                  <p:stCondLst>
                                    <p:cond delay="0"/>
                                  </p:stCondLst>
                                  <p:childTnLst>
                                    <p:animClr clrSpc="rgb" dir="cw">
                                      <p:cBhvr>
                                        <p:cTn id="123" dur="500" fill="hold"/>
                                        <p:tgtEl>
                                          <p:spTgt spid="104"/>
                                        </p:tgtEl>
                                        <p:attrNameLst>
                                          <p:attrName>stroke.color</p:attrName>
                                        </p:attrNameLst>
                                      </p:cBhvr>
                                      <p:to>
                                        <a:srgbClr val="C00000"/>
                                      </p:to>
                                    </p:animClr>
                                    <p:set>
                                      <p:cBhvr>
                                        <p:cTn id="124" dur="500" fill="hold"/>
                                        <p:tgtEl>
                                          <p:spTgt spid="104"/>
                                        </p:tgtEl>
                                        <p:attrNameLst>
                                          <p:attrName>stroke.on</p:attrName>
                                        </p:attrNameLst>
                                      </p:cBhvr>
                                      <p:to>
                                        <p:strVal val="tru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4"/>
                                        </p:tgtEl>
                                        <p:attrNameLst>
                                          <p:attrName>style.visibility</p:attrName>
                                        </p:attrNameLst>
                                      </p:cBhvr>
                                      <p:to>
                                        <p:strVal val="visible"/>
                                      </p:to>
                                    </p:set>
                                  </p:childTnLst>
                                </p:cTn>
                              </p:par>
                            </p:childTnLst>
                          </p:cTn>
                        </p:par>
                        <p:par>
                          <p:cTn id="129" fill="hold">
                            <p:stCondLst>
                              <p:cond delay="0"/>
                            </p:stCondLst>
                            <p:childTnLst>
                              <p:par>
                                <p:cTn id="130" presetID="1" presetClass="entr" presetSubtype="0" fill="hold" nodeType="afterEffect">
                                  <p:stCondLst>
                                    <p:cond delay="100"/>
                                  </p:stCondLst>
                                  <p:childTnLst>
                                    <p:set>
                                      <p:cBhvr>
                                        <p:cTn id="131" dur="1" fill="hold">
                                          <p:stCondLst>
                                            <p:cond delay="0"/>
                                          </p:stCondLst>
                                        </p:cTn>
                                        <p:tgtEl>
                                          <p:spTgt spid="54"/>
                                        </p:tgtEl>
                                        <p:attrNameLst>
                                          <p:attrName>style.visibility</p:attrName>
                                        </p:attrNameLst>
                                      </p:cBhvr>
                                      <p:to>
                                        <p:strVal val="visible"/>
                                      </p:to>
                                    </p:set>
                                  </p:childTnLst>
                                </p:cTn>
                              </p:par>
                            </p:childTnLst>
                          </p:cTn>
                        </p:par>
                        <p:par>
                          <p:cTn id="132" fill="hold">
                            <p:stCondLst>
                              <p:cond delay="100"/>
                            </p:stCondLst>
                            <p:childTnLst>
                              <p:par>
                                <p:cTn id="133" presetID="1" presetClass="entr" presetSubtype="0" fill="hold" nodeType="afterEffect">
                                  <p:stCondLst>
                                    <p:cond delay="100"/>
                                  </p:stCondLst>
                                  <p:childTnLst>
                                    <p:set>
                                      <p:cBhvr>
                                        <p:cTn id="134" dur="1" fill="hold">
                                          <p:stCondLst>
                                            <p:cond delay="0"/>
                                          </p:stCondLst>
                                        </p:cTn>
                                        <p:tgtEl>
                                          <p:spTgt spid="53"/>
                                        </p:tgtEl>
                                        <p:attrNameLst>
                                          <p:attrName>style.visibility</p:attrName>
                                        </p:attrNameLst>
                                      </p:cBhvr>
                                      <p:to>
                                        <p:strVal val="visible"/>
                                      </p:to>
                                    </p:set>
                                  </p:childTnLst>
                                </p:cTn>
                              </p:par>
                            </p:childTnLst>
                          </p:cTn>
                        </p:par>
                        <p:par>
                          <p:cTn id="135" fill="hold">
                            <p:stCondLst>
                              <p:cond delay="200"/>
                            </p:stCondLst>
                            <p:childTnLst>
                              <p:par>
                                <p:cTn id="136" presetID="1" presetClass="entr" presetSubtype="0" fill="hold" nodeType="afterEffect">
                                  <p:stCondLst>
                                    <p:cond delay="100"/>
                                  </p:stCondLst>
                                  <p:childTnLst>
                                    <p:set>
                                      <p:cBhvr>
                                        <p:cTn id="137" dur="1" fill="hold">
                                          <p:stCondLst>
                                            <p:cond delay="0"/>
                                          </p:stCondLst>
                                        </p:cTn>
                                        <p:tgtEl>
                                          <p:spTgt spid="59"/>
                                        </p:tgtEl>
                                        <p:attrNameLst>
                                          <p:attrName>style.visibility</p:attrName>
                                        </p:attrNameLst>
                                      </p:cBhvr>
                                      <p:to>
                                        <p:strVal val="visible"/>
                                      </p:to>
                                    </p:set>
                                  </p:childTnLst>
                                </p:cTn>
                              </p:par>
                            </p:childTnLst>
                          </p:cTn>
                        </p:par>
                        <p:par>
                          <p:cTn id="138" fill="hold">
                            <p:stCondLst>
                              <p:cond delay="300"/>
                            </p:stCondLst>
                            <p:childTnLst>
                              <p:par>
                                <p:cTn id="139" presetID="1" presetClass="entr" presetSubtype="0" fill="hold" nodeType="afterEffect">
                                  <p:stCondLst>
                                    <p:cond delay="100"/>
                                  </p:stCondLst>
                                  <p:childTnLst>
                                    <p:set>
                                      <p:cBhvr>
                                        <p:cTn id="140" dur="1" fill="hold">
                                          <p:stCondLst>
                                            <p:cond delay="0"/>
                                          </p:stCondLst>
                                        </p:cTn>
                                        <p:tgtEl>
                                          <p:spTgt spid="52"/>
                                        </p:tgtEl>
                                        <p:attrNameLst>
                                          <p:attrName>style.visibility</p:attrName>
                                        </p:attrNameLst>
                                      </p:cBhvr>
                                      <p:to>
                                        <p:strVal val="visible"/>
                                      </p:to>
                                    </p:set>
                                  </p:childTnLst>
                                </p:cTn>
                              </p:par>
                            </p:childTnLst>
                          </p:cTn>
                        </p:par>
                        <p:par>
                          <p:cTn id="141" fill="hold">
                            <p:stCondLst>
                              <p:cond delay="400"/>
                            </p:stCondLst>
                            <p:childTnLst>
                              <p:par>
                                <p:cTn id="142" presetID="1" presetClass="entr" presetSubtype="0" fill="hold" nodeType="afterEffect">
                                  <p:stCondLst>
                                    <p:cond delay="100"/>
                                  </p:stCondLst>
                                  <p:childTnLst>
                                    <p:set>
                                      <p:cBhvr>
                                        <p:cTn id="143" dur="1" fill="hold">
                                          <p:stCondLst>
                                            <p:cond delay="0"/>
                                          </p:stCondLst>
                                        </p:cTn>
                                        <p:tgtEl>
                                          <p:spTgt spid="51"/>
                                        </p:tgtEl>
                                        <p:attrNameLst>
                                          <p:attrName>style.visibility</p:attrName>
                                        </p:attrNameLst>
                                      </p:cBhvr>
                                      <p:to>
                                        <p:strVal val="visible"/>
                                      </p:to>
                                    </p:set>
                                  </p:childTnLst>
                                </p:cTn>
                              </p:par>
                            </p:childTnLst>
                          </p:cTn>
                        </p:par>
                        <p:par>
                          <p:cTn id="144" fill="hold">
                            <p:stCondLst>
                              <p:cond delay="500"/>
                            </p:stCondLst>
                            <p:childTnLst>
                              <p:par>
                                <p:cTn id="145" presetID="1" presetClass="entr" presetSubtype="0" fill="hold" nodeType="afterEffect">
                                  <p:stCondLst>
                                    <p:cond delay="100"/>
                                  </p:stCondLst>
                                  <p:childTnLst>
                                    <p:set>
                                      <p:cBhvr>
                                        <p:cTn id="146" dur="1" fill="hold">
                                          <p:stCondLst>
                                            <p:cond delay="0"/>
                                          </p:stCondLst>
                                        </p:cTn>
                                        <p:tgtEl>
                                          <p:spTgt spid="50"/>
                                        </p:tgtEl>
                                        <p:attrNameLst>
                                          <p:attrName>style.visibility</p:attrName>
                                        </p:attrNameLst>
                                      </p:cBhvr>
                                      <p:to>
                                        <p:strVal val="visible"/>
                                      </p:to>
                                    </p:set>
                                  </p:childTnLst>
                                </p:cTn>
                              </p:par>
                            </p:childTnLst>
                          </p:cTn>
                        </p:par>
                        <p:par>
                          <p:cTn id="147" fill="hold">
                            <p:stCondLst>
                              <p:cond delay="600"/>
                            </p:stCondLst>
                            <p:childTnLst>
                              <p:par>
                                <p:cTn id="148" presetID="1" presetClass="entr" presetSubtype="0" fill="hold" nodeType="afterEffect">
                                  <p:stCondLst>
                                    <p:cond delay="100"/>
                                  </p:stCondLst>
                                  <p:childTnLst>
                                    <p:set>
                                      <p:cBhvr>
                                        <p:cTn id="149" dur="1" fill="hold">
                                          <p:stCondLst>
                                            <p:cond delay="0"/>
                                          </p:stCondLst>
                                        </p:cTn>
                                        <p:tgtEl>
                                          <p:spTgt spid="49"/>
                                        </p:tgtEl>
                                        <p:attrNameLst>
                                          <p:attrName>style.visibility</p:attrName>
                                        </p:attrNameLst>
                                      </p:cBhvr>
                                      <p:to>
                                        <p:strVal val="visible"/>
                                      </p:to>
                                    </p:set>
                                  </p:childTnLst>
                                </p:cTn>
                              </p:par>
                            </p:childTnLst>
                          </p:cTn>
                        </p:par>
                        <p:par>
                          <p:cTn id="150" fill="hold">
                            <p:stCondLst>
                              <p:cond delay="700"/>
                            </p:stCondLst>
                            <p:childTnLst>
                              <p:par>
                                <p:cTn id="151" presetID="1" presetClass="entr" presetSubtype="0" fill="hold" nodeType="afterEffect">
                                  <p:stCondLst>
                                    <p:cond delay="100"/>
                                  </p:stCondLst>
                                  <p:childTnLst>
                                    <p:set>
                                      <p:cBhvr>
                                        <p:cTn id="152" dur="1" fill="hold">
                                          <p:stCondLst>
                                            <p:cond delay="0"/>
                                          </p:stCondLst>
                                        </p:cTn>
                                        <p:tgtEl>
                                          <p:spTgt spid="55"/>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nodeType="clickEffect">
                                  <p:stCondLst>
                                    <p:cond delay="0"/>
                                  </p:stCondLst>
                                  <p:childTnLst>
                                    <p:set>
                                      <p:cBhvr>
                                        <p:cTn id="156" dur="1" fill="hold">
                                          <p:stCondLst>
                                            <p:cond delay="0"/>
                                          </p:stCondLst>
                                        </p:cTn>
                                        <p:tgtEl>
                                          <p:spTgt spid="147"/>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0" presetClass="exit" presetSubtype="0" fill="hold" nodeType="clickEffect">
                                  <p:stCondLst>
                                    <p:cond delay="0"/>
                                  </p:stCondLst>
                                  <p:childTnLst>
                                    <p:animEffect transition="out" filter="fade">
                                      <p:cBhvr>
                                        <p:cTn id="160" dur="500"/>
                                        <p:tgtEl>
                                          <p:spTgt spid="144"/>
                                        </p:tgtEl>
                                      </p:cBhvr>
                                    </p:animEffect>
                                    <p:set>
                                      <p:cBhvr>
                                        <p:cTn id="161" dur="1" fill="hold">
                                          <p:stCondLst>
                                            <p:cond delay="499"/>
                                          </p:stCondLst>
                                        </p:cTn>
                                        <p:tgtEl>
                                          <p:spTgt spid="144"/>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43"/>
                                        </p:tgtEl>
                                      </p:cBhvr>
                                    </p:animEffect>
                                    <p:set>
                                      <p:cBhvr>
                                        <p:cTn id="164" dur="1" fill="hold">
                                          <p:stCondLst>
                                            <p:cond delay="499"/>
                                          </p:stCondLst>
                                        </p:cTn>
                                        <p:tgtEl>
                                          <p:spTgt spid="143"/>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24"/>
                                        </p:tgtEl>
                                      </p:cBhvr>
                                    </p:animEffect>
                                    <p:set>
                                      <p:cBhvr>
                                        <p:cTn id="167" dur="1" fill="hold">
                                          <p:stCondLst>
                                            <p:cond delay="499"/>
                                          </p:stCondLst>
                                        </p:cTn>
                                        <p:tgtEl>
                                          <p:spTgt spid="124"/>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25"/>
                                        </p:tgtEl>
                                      </p:cBhvr>
                                    </p:animEffect>
                                    <p:set>
                                      <p:cBhvr>
                                        <p:cTn id="170" dur="1" fill="hold">
                                          <p:stCondLst>
                                            <p:cond delay="499"/>
                                          </p:stCondLst>
                                        </p:cTn>
                                        <p:tgtEl>
                                          <p:spTgt spid="125"/>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126"/>
                                        </p:tgtEl>
                                      </p:cBhvr>
                                    </p:animEffect>
                                    <p:set>
                                      <p:cBhvr>
                                        <p:cTn id="173" dur="1" fill="hold">
                                          <p:stCondLst>
                                            <p:cond delay="499"/>
                                          </p:stCondLst>
                                        </p:cTn>
                                        <p:tgtEl>
                                          <p:spTgt spid="126"/>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40"/>
                                        </p:tgtEl>
                                      </p:cBhvr>
                                    </p:animEffect>
                                    <p:set>
                                      <p:cBhvr>
                                        <p:cTn id="176" dur="1" fill="hold">
                                          <p:stCondLst>
                                            <p:cond delay="499"/>
                                          </p:stCondLst>
                                        </p:cTn>
                                        <p:tgtEl>
                                          <p:spTgt spid="140"/>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139"/>
                                        </p:tgtEl>
                                      </p:cBhvr>
                                    </p:animEffect>
                                    <p:set>
                                      <p:cBhvr>
                                        <p:cTn id="179" dur="1" fill="hold">
                                          <p:stCondLst>
                                            <p:cond delay="499"/>
                                          </p:stCondLst>
                                        </p:cTn>
                                        <p:tgtEl>
                                          <p:spTgt spid="139"/>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03"/>
                                        </p:tgtEl>
                                      </p:cBhvr>
                                    </p:animEffect>
                                    <p:set>
                                      <p:cBhvr>
                                        <p:cTn id="182" dur="1" fill="hold">
                                          <p:stCondLst>
                                            <p:cond delay="499"/>
                                          </p:stCondLst>
                                        </p:cTn>
                                        <p:tgtEl>
                                          <p:spTgt spid="103"/>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104"/>
                                        </p:tgtEl>
                                      </p:cBhvr>
                                    </p:animEffect>
                                    <p:set>
                                      <p:cBhvr>
                                        <p:cTn id="185" dur="1" fill="hold">
                                          <p:stCondLst>
                                            <p:cond delay="499"/>
                                          </p:stCondLst>
                                        </p:cTn>
                                        <p:tgtEl>
                                          <p:spTgt spid="10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147"/>
                                        </p:tgtEl>
                                      </p:cBhvr>
                                    </p:animEffect>
                                    <p:set>
                                      <p:cBhvr>
                                        <p:cTn id="188" dur="1" fill="hold">
                                          <p:stCondLst>
                                            <p:cond delay="499"/>
                                          </p:stCondLst>
                                        </p:cTn>
                                        <p:tgtEl>
                                          <p:spTgt spid="147"/>
                                        </p:tgtEl>
                                        <p:attrNameLst>
                                          <p:attrName>style.visibility</p:attrName>
                                        </p:attrNameLst>
                                      </p:cBhvr>
                                      <p:to>
                                        <p:strVal val="hidden"/>
                                      </p:to>
                                    </p:set>
                                  </p:childTnLst>
                                </p:cTn>
                              </p:par>
                              <p:par>
                                <p:cTn id="189" presetID="10" presetClass="exit" presetSubtype="0" fill="hold" nodeType="withEffect">
                                  <p:stCondLst>
                                    <p:cond delay="0"/>
                                  </p:stCondLst>
                                  <p:childTnLst>
                                    <p:animEffect transition="out" filter="fade">
                                      <p:cBhvr>
                                        <p:cTn id="190" dur="500"/>
                                        <p:tgtEl>
                                          <p:spTgt spid="4"/>
                                        </p:tgtEl>
                                      </p:cBhvr>
                                    </p:animEffect>
                                    <p:set>
                                      <p:cBhvr>
                                        <p:cTn id="191" dur="1" fill="hold">
                                          <p:stCondLst>
                                            <p:cond delay="499"/>
                                          </p:stCondLst>
                                        </p:cTn>
                                        <p:tgtEl>
                                          <p:spTgt spid="4"/>
                                        </p:tgtEl>
                                        <p:attrNameLst>
                                          <p:attrName>style.visibility</p:attrName>
                                        </p:attrNameLst>
                                      </p:cBhvr>
                                      <p:to>
                                        <p:strVal val="hidden"/>
                                      </p:to>
                                    </p:set>
                                  </p:childTnLst>
                                </p:cTn>
                              </p:par>
                              <p:par>
                                <p:cTn id="192" presetID="10" presetClass="exit" presetSubtype="0" fill="hold" nodeType="withEffect">
                                  <p:stCondLst>
                                    <p:cond delay="0"/>
                                  </p:stCondLst>
                                  <p:childTnLst>
                                    <p:animEffect transition="out" filter="fade">
                                      <p:cBhvr>
                                        <p:cTn id="193" dur="500"/>
                                        <p:tgtEl>
                                          <p:spTgt spid="54"/>
                                        </p:tgtEl>
                                      </p:cBhvr>
                                    </p:animEffect>
                                    <p:set>
                                      <p:cBhvr>
                                        <p:cTn id="194" dur="1" fill="hold">
                                          <p:stCondLst>
                                            <p:cond delay="499"/>
                                          </p:stCondLst>
                                        </p:cTn>
                                        <p:tgtEl>
                                          <p:spTgt spid="54"/>
                                        </p:tgtEl>
                                        <p:attrNameLst>
                                          <p:attrName>style.visibility</p:attrName>
                                        </p:attrNameLst>
                                      </p:cBhvr>
                                      <p:to>
                                        <p:strVal val="hidden"/>
                                      </p:to>
                                    </p:set>
                                  </p:childTnLst>
                                </p:cTn>
                              </p:par>
                              <p:par>
                                <p:cTn id="195" presetID="10" presetClass="exit" presetSubtype="0" fill="hold" nodeType="withEffect">
                                  <p:stCondLst>
                                    <p:cond delay="0"/>
                                  </p:stCondLst>
                                  <p:childTnLst>
                                    <p:animEffect transition="out" filter="fade">
                                      <p:cBhvr>
                                        <p:cTn id="196" dur="500"/>
                                        <p:tgtEl>
                                          <p:spTgt spid="53"/>
                                        </p:tgtEl>
                                      </p:cBhvr>
                                    </p:animEffect>
                                    <p:set>
                                      <p:cBhvr>
                                        <p:cTn id="197" dur="1" fill="hold">
                                          <p:stCondLst>
                                            <p:cond delay="499"/>
                                          </p:stCondLst>
                                        </p:cTn>
                                        <p:tgtEl>
                                          <p:spTgt spid="53"/>
                                        </p:tgtEl>
                                        <p:attrNameLst>
                                          <p:attrName>style.visibility</p:attrName>
                                        </p:attrNameLst>
                                      </p:cBhvr>
                                      <p:to>
                                        <p:strVal val="hidden"/>
                                      </p:to>
                                    </p:set>
                                  </p:childTnLst>
                                </p:cTn>
                              </p:par>
                              <p:par>
                                <p:cTn id="198" presetID="10" presetClass="exit" presetSubtype="0" fill="hold" nodeType="withEffect">
                                  <p:stCondLst>
                                    <p:cond delay="0"/>
                                  </p:stCondLst>
                                  <p:childTnLst>
                                    <p:animEffect transition="out" filter="fade">
                                      <p:cBhvr>
                                        <p:cTn id="199" dur="500"/>
                                        <p:tgtEl>
                                          <p:spTgt spid="59"/>
                                        </p:tgtEl>
                                      </p:cBhvr>
                                    </p:animEffect>
                                    <p:set>
                                      <p:cBhvr>
                                        <p:cTn id="200" dur="1" fill="hold">
                                          <p:stCondLst>
                                            <p:cond delay="499"/>
                                          </p:stCondLst>
                                        </p:cTn>
                                        <p:tgtEl>
                                          <p:spTgt spid="59"/>
                                        </p:tgtEl>
                                        <p:attrNameLst>
                                          <p:attrName>style.visibility</p:attrName>
                                        </p:attrNameLst>
                                      </p:cBhvr>
                                      <p:to>
                                        <p:strVal val="hidden"/>
                                      </p:to>
                                    </p:set>
                                  </p:childTnLst>
                                </p:cTn>
                              </p:par>
                              <p:par>
                                <p:cTn id="201" presetID="10" presetClass="exit" presetSubtype="0" fill="hold" nodeType="withEffect">
                                  <p:stCondLst>
                                    <p:cond delay="0"/>
                                  </p:stCondLst>
                                  <p:childTnLst>
                                    <p:animEffect transition="out" filter="fade">
                                      <p:cBhvr>
                                        <p:cTn id="202" dur="500"/>
                                        <p:tgtEl>
                                          <p:spTgt spid="52"/>
                                        </p:tgtEl>
                                      </p:cBhvr>
                                    </p:animEffect>
                                    <p:set>
                                      <p:cBhvr>
                                        <p:cTn id="203" dur="1" fill="hold">
                                          <p:stCondLst>
                                            <p:cond delay="499"/>
                                          </p:stCondLst>
                                        </p:cTn>
                                        <p:tgtEl>
                                          <p:spTgt spid="52"/>
                                        </p:tgtEl>
                                        <p:attrNameLst>
                                          <p:attrName>style.visibility</p:attrName>
                                        </p:attrNameLst>
                                      </p:cBhvr>
                                      <p:to>
                                        <p:strVal val="hidden"/>
                                      </p:to>
                                    </p:set>
                                  </p:childTnLst>
                                </p:cTn>
                              </p:par>
                              <p:par>
                                <p:cTn id="204" presetID="10" presetClass="exit" presetSubtype="0" fill="hold" nodeType="withEffect">
                                  <p:stCondLst>
                                    <p:cond delay="0"/>
                                  </p:stCondLst>
                                  <p:childTnLst>
                                    <p:animEffect transition="out" filter="fade">
                                      <p:cBhvr>
                                        <p:cTn id="205" dur="500"/>
                                        <p:tgtEl>
                                          <p:spTgt spid="51"/>
                                        </p:tgtEl>
                                      </p:cBhvr>
                                    </p:animEffect>
                                    <p:set>
                                      <p:cBhvr>
                                        <p:cTn id="206" dur="1" fill="hold">
                                          <p:stCondLst>
                                            <p:cond delay="499"/>
                                          </p:stCondLst>
                                        </p:cTn>
                                        <p:tgtEl>
                                          <p:spTgt spid="51"/>
                                        </p:tgtEl>
                                        <p:attrNameLst>
                                          <p:attrName>style.visibility</p:attrName>
                                        </p:attrNameLst>
                                      </p:cBhvr>
                                      <p:to>
                                        <p:strVal val="hidden"/>
                                      </p:to>
                                    </p:set>
                                  </p:childTnLst>
                                </p:cTn>
                              </p:par>
                              <p:par>
                                <p:cTn id="207" presetID="10" presetClass="exit" presetSubtype="0" fill="hold" nodeType="withEffect">
                                  <p:stCondLst>
                                    <p:cond delay="0"/>
                                  </p:stCondLst>
                                  <p:childTnLst>
                                    <p:animEffect transition="out" filter="fade">
                                      <p:cBhvr>
                                        <p:cTn id="208" dur="500"/>
                                        <p:tgtEl>
                                          <p:spTgt spid="50"/>
                                        </p:tgtEl>
                                      </p:cBhvr>
                                    </p:animEffect>
                                    <p:set>
                                      <p:cBhvr>
                                        <p:cTn id="209" dur="1" fill="hold">
                                          <p:stCondLst>
                                            <p:cond delay="499"/>
                                          </p:stCondLst>
                                        </p:cTn>
                                        <p:tgtEl>
                                          <p:spTgt spid="50"/>
                                        </p:tgtEl>
                                        <p:attrNameLst>
                                          <p:attrName>style.visibility</p:attrName>
                                        </p:attrNameLst>
                                      </p:cBhvr>
                                      <p:to>
                                        <p:strVal val="hidden"/>
                                      </p:to>
                                    </p:set>
                                  </p:childTnLst>
                                </p:cTn>
                              </p:par>
                              <p:par>
                                <p:cTn id="210" presetID="10" presetClass="exit" presetSubtype="0" fill="hold" nodeType="withEffect">
                                  <p:stCondLst>
                                    <p:cond delay="0"/>
                                  </p:stCondLst>
                                  <p:childTnLst>
                                    <p:animEffect transition="out" filter="fade">
                                      <p:cBhvr>
                                        <p:cTn id="211" dur="500"/>
                                        <p:tgtEl>
                                          <p:spTgt spid="49"/>
                                        </p:tgtEl>
                                      </p:cBhvr>
                                    </p:animEffect>
                                    <p:set>
                                      <p:cBhvr>
                                        <p:cTn id="212" dur="1" fill="hold">
                                          <p:stCondLst>
                                            <p:cond delay="499"/>
                                          </p:stCondLst>
                                        </p:cTn>
                                        <p:tgtEl>
                                          <p:spTgt spid="49"/>
                                        </p:tgtEl>
                                        <p:attrNameLst>
                                          <p:attrName>style.visibility</p:attrName>
                                        </p:attrNameLst>
                                      </p:cBhvr>
                                      <p:to>
                                        <p:strVal val="hidden"/>
                                      </p:to>
                                    </p:set>
                                  </p:childTnLst>
                                </p:cTn>
                              </p:par>
                              <p:par>
                                <p:cTn id="213" presetID="10" presetClass="exit" presetSubtype="0" fill="hold" nodeType="withEffect">
                                  <p:stCondLst>
                                    <p:cond delay="0"/>
                                  </p:stCondLst>
                                  <p:childTnLst>
                                    <p:animEffect transition="out" filter="fade">
                                      <p:cBhvr>
                                        <p:cTn id="214" dur="500"/>
                                        <p:tgtEl>
                                          <p:spTgt spid="55"/>
                                        </p:tgtEl>
                                      </p:cBhvr>
                                    </p:animEffect>
                                    <p:set>
                                      <p:cBhvr>
                                        <p:cTn id="215"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1" grpId="0" animBg="1"/>
      <p:bldP spid="34" grpId="0" animBg="1"/>
      <p:bldP spid="40" grpId="0" animBg="1"/>
      <p:bldP spid="43" grpId="0" animBg="1"/>
      <p:bldP spid="46" grpId="0" animBg="1"/>
      <p:bldP spid="37" grpId="0" animBg="1"/>
      <p:bldP spid="66" grpId="0"/>
      <p:bldP spid="66" grpId="1"/>
      <p:bldP spid="64" grpId="0" animBg="1"/>
      <p:bldP spid="146" grpId="0"/>
      <p:bldP spid="5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a16="http://schemas.microsoft.com/office/drawing/2014/main" id="{9DAAA47D-0376-4A31-A13B-921972851B40}"/>
              </a:ext>
            </a:extLst>
          </p:cNvPr>
          <p:cNvSpPr/>
          <p:nvPr/>
        </p:nvSpPr>
        <p:spPr>
          <a:xfrm rot="10800000">
            <a:off x="1373056" y="1200230"/>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24" name="Straight Connector 23">
            <a:extLst>
              <a:ext uri="{FF2B5EF4-FFF2-40B4-BE49-F238E27FC236}">
                <a16:creationId xmlns:a16="http://schemas.microsoft.com/office/drawing/2014/main" id="{673FD914-65BD-4B90-9487-91F7CF46F1B6}"/>
              </a:ext>
            </a:extLst>
          </p:cNvPr>
          <p:cNvCxnSpPr>
            <a:cxnSpLocks/>
          </p:cNvCxnSpPr>
          <p:nvPr/>
        </p:nvCxnSpPr>
        <p:spPr>
          <a:xfrm>
            <a:off x="1634273" y="1615046"/>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31" name="Isosceles Triangle 30">
            <a:extLst>
              <a:ext uri="{FF2B5EF4-FFF2-40B4-BE49-F238E27FC236}">
                <a16:creationId xmlns:a16="http://schemas.microsoft.com/office/drawing/2014/main" id="{31392F2B-041E-421E-90A4-7258DAF82158}"/>
              </a:ext>
            </a:extLst>
          </p:cNvPr>
          <p:cNvSpPr/>
          <p:nvPr/>
        </p:nvSpPr>
        <p:spPr>
          <a:xfrm rot="10800000">
            <a:off x="2513770" y="1200230"/>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2" name="Straight Connector 31">
            <a:extLst>
              <a:ext uri="{FF2B5EF4-FFF2-40B4-BE49-F238E27FC236}">
                <a16:creationId xmlns:a16="http://schemas.microsoft.com/office/drawing/2014/main" id="{B36400B4-1373-4F05-A24B-3B74FF92C4D4}"/>
              </a:ext>
            </a:extLst>
          </p:cNvPr>
          <p:cNvCxnSpPr>
            <a:cxnSpLocks/>
          </p:cNvCxnSpPr>
          <p:nvPr/>
        </p:nvCxnSpPr>
        <p:spPr>
          <a:xfrm>
            <a:off x="2774987" y="1615046"/>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Isosceles Triangle 33">
            <a:extLst>
              <a:ext uri="{FF2B5EF4-FFF2-40B4-BE49-F238E27FC236}">
                <a16:creationId xmlns:a16="http://schemas.microsoft.com/office/drawing/2014/main" id="{59FF9472-9BB3-431C-B595-71FF52C6A899}"/>
              </a:ext>
            </a:extLst>
          </p:cNvPr>
          <p:cNvSpPr/>
          <p:nvPr/>
        </p:nvSpPr>
        <p:spPr>
          <a:xfrm rot="10800000">
            <a:off x="8217340" y="1200230"/>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5" name="Straight Connector 34">
            <a:extLst>
              <a:ext uri="{FF2B5EF4-FFF2-40B4-BE49-F238E27FC236}">
                <a16:creationId xmlns:a16="http://schemas.microsoft.com/office/drawing/2014/main" id="{A05A4E6E-73DD-4DB6-8A04-C821D0A83FA4}"/>
              </a:ext>
            </a:extLst>
          </p:cNvPr>
          <p:cNvCxnSpPr>
            <a:cxnSpLocks/>
          </p:cNvCxnSpPr>
          <p:nvPr/>
        </p:nvCxnSpPr>
        <p:spPr>
          <a:xfrm>
            <a:off x="8478557" y="1615046"/>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0" name="Isosceles Triangle 39">
            <a:extLst>
              <a:ext uri="{FF2B5EF4-FFF2-40B4-BE49-F238E27FC236}">
                <a16:creationId xmlns:a16="http://schemas.microsoft.com/office/drawing/2014/main" id="{3CE2928F-8B1D-496D-A3DF-8742033AD4E9}"/>
              </a:ext>
            </a:extLst>
          </p:cNvPr>
          <p:cNvSpPr/>
          <p:nvPr/>
        </p:nvSpPr>
        <p:spPr>
          <a:xfrm rot="10800000">
            <a:off x="4795198" y="1200230"/>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1" name="Straight Connector 40">
            <a:extLst>
              <a:ext uri="{FF2B5EF4-FFF2-40B4-BE49-F238E27FC236}">
                <a16:creationId xmlns:a16="http://schemas.microsoft.com/office/drawing/2014/main" id="{9B5E62DD-35B2-4B98-AF61-82834F77DE80}"/>
              </a:ext>
            </a:extLst>
          </p:cNvPr>
          <p:cNvCxnSpPr>
            <a:cxnSpLocks/>
          </p:cNvCxnSpPr>
          <p:nvPr/>
        </p:nvCxnSpPr>
        <p:spPr>
          <a:xfrm>
            <a:off x="5056415" y="1615046"/>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3" name="Isosceles Triangle 42">
            <a:extLst>
              <a:ext uri="{FF2B5EF4-FFF2-40B4-BE49-F238E27FC236}">
                <a16:creationId xmlns:a16="http://schemas.microsoft.com/office/drawing/2014/main" id="{B4619CD7-4DAD-4264-936D-542A5B86BB42}"/>
              </a:ext>
            </a:extLst>
          </p:cNvPr>
          <p:cNvSpPr/>
          <p:nvPr/>
        </p:nvSpPr>
        <p:spPr>
          <a:xfrm rot="10800000">
            <a:off x="5935912" y="1200230"/>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4" name="Straight Connector 43">
            <a:extLst>
              <a:ext uri="{FF2B5EF4-FFF2-40B4-BE49-F238E27FC236}">
                <a16:creationId xmlns:a16="http://schemas.microsoft.com/office/drawing/2014/main" id="{613F354E-6949-4276-9EE6-744BE2FE4666}"/>
              </a:ext>
            </a:extLst>
          </p:cNvPr>
          <p:cNvCxnSpPr>
            <a:cxnSpLocks/>
          </p:cNvCxnSpPr>
          <p:nvPr/>
        </p:nvCxnSpPr>
        <p:spPr>
          <a:xfrm>
            <a:off x="6197129" y="1615046"/>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6" name="Isosceles Triangle 45">
            <a:extLst>
              <a:ext uri="{FF2B5EF4-FFF2-40B4-BE49-F238E27FC236}">
                <a16:creationId xmlns:a16="http://schemas.microsoft.com/office/drawing/2014/main" id="{0B5990CC-3999-465B-B458-F10C3C940259}"/>
              </a:ext>
            </a:extLst>
          </p:cNvPr>
          <p:cNvSpPr/>
          <p:nvPr/>
        </p:nvSpPr>
        <p:spPr>
          <a:xfrm rot="10800000">
            <a:off x="7076626" y="1200230"/>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47" name="Straight Connector 46">
            <a:extLst>
              <a:ext uri="{FF2B5EF4-FFF2-40B4-BE49-F238E27FC236}">
                <a16:creationId xmlns:a16="http://schemas.microsoft.com/office/drawing/2014/main" id="{6777D060-C04D-4866-A3AB-C2B96B03D6B1}"/>
              </a:ext>
            </a:extLst>
          </p:cNvPr>
          <p:cNvCxnSpPr>
            <a:cxnSpLocks/>
          </p:cNvCxnSpPr>
          <p:nvPr/>
        </p:nvCxnSpPr>
        <p:spPr>
          <a:xfrm>
            <a:off x="7337843" y="1615046"/>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1AE22EAB-392B-4E38-9B68-B2242E45A201}"/>
              </a:ext>
            </a:extLst>
          </p:cNvPr>
          <p:cNvCxnSpPr/>
          <p:nvPr/>
        </p:nvCxnSpPr>
        <p:spPr>
          <a:xfrm flipH="1" flipV="1">
            <a:off x="3911600" y="1351280"/>
            <a:ext cx="1143000" cy="2367280"/>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Title 1">
            <a:extLst>
              <a:ext uri="{FF2B5EF4-FFF2-40B4-BE49-F238E27FC236}">
                <a16:creationId xmlns:a16="http://schemas.microsoft.com/office/drawing/2014/main" id="{E24111E4-F341-4310-BF0E-8C87D273C713}"/>
              </a:ext>
            </a:extLst>
          </p:cNvPr>
          <p:cNvSpPr txBox="1">
            <a:spLocks/>
          </p:cNvSpPr>
          <p:nvPr/>
        </p:nvSpPr>
        <p:spPr>
          <a:xfrm>
            <a:off x="0" y="292057"/>
            <a:ext cx="10077450" cy="430887"/>
          </a:xfrm>
          <a:prstGeom prst="rect">
            <a:avLst/>
          </a:prstGeom>
          <a:noFill/>
          <a:ln>
            <a:noFill/>
          </a:ln>
        </p:spPr>
        <p:txBody>
          <a:bodyPr vert="horz" wrap="square" lIns="0" tIns="0" rIns="0" bIns="0" anchor="ctr">
            <a:spAutoFit/>
          </a:bodyPr>
          <a:lstStyle>
            <a:lvl1pPr algn="ctr" rtl="0" hangingPunct="0">
              <a:tabLst/>
              <a:defRPr lang="en-US" sz="4400" b="0" i="0" u="none" strike="noStrike" kern="1200" cap="none">
                <a:ln>
                  <a:noFill/>
                </a:ln>
                <a:highlight>
                  <a:scrgbClr r="0" g="0" b="0">
                    <a:alpha val="0"/>
                  </a:scrgbClr>
                </a:highlight>
                <a:latin typeface="Liberation Sans" pitchFamily="18"/>
              </a:defRPr>
            </a:lvl1pPr>
          </a:lstStyle>
          <a:p>
            <a:r>
              <a:rPr lang="en-US" sz="2800" dirty="0">
                <a:solidFill>
                  <a:schemeClr val="bg1"/>
                </a:solidFill>
              </a:rPr>
              <a:t>At a given voxel, what direction is the surface normal?</a:t>
            </a:r>
          </a:p>
        </p:txBody>
      </p:sp>
      <p:sp>
        <p:nvSpPr>
          <p:cNvPr id="37" name="Isosceles Triangle 36">
            <a:extLst>
              <a:ext uri="{FF2B5EF4-FFF2-40B4-BE49-F238E27FC236}">
                <a16:creationId xmlns:a16="http://schemas.microsoft.com/office/drawing/2014/main" id="{13E034EE-5F6E-4FB0-975E-CE960A32BB9C}"/>
              </a:ext>
            </a:extLst>
          </p:cNvPr>
          <p:cNvSpPr/>
          <p:nvPr/>
        </p:nvSpPr>
        <p:spPr>
          <a:xfrm rot="10800000">
            <a:off x="3654484" y="1200230"/>
            <a:ext cx="522436" cy="450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cxnSp>
        <p:nvCxnSpPr>
          <p:cNvPr id="38" name="Straight Connector 37">
            <a:extLst>
              <a:ext uri="{FF2B5EF4-FFF2-40B4-BE49-F238E27FC236}">
                <a16:creationId xmlns:a16="http://schemas.microsoft.com/office/drawing/2014/main" id="{79079DF0-F98C-475E-BF3F-8D8871D20982}"/>
              </a:ext>
            </a:extLst>
          </p:cNvPr>
          <p:cNvCxnSpPr>
            <a:cxnSpLocks/>
          </p:cNvCxnSpPr>
          <p:nvPr/>
        </p:nvCxnSpPr>
        <p:spPr>
          <a:xfrm>
            <a:off x="3915701" y="1615046"/>
            <a:ext cx="0" cy="22848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37F12EF-07C9-48B0-81E3-D8186B76B729}"/>
              </a:ext>
            </a:extLst>
          </p:cNvPr>
          <p:cNvSpPr txBox="1"/>
          <p:nvPr/>
        </p:nvSpPr>
        <p:spPr>
          <a:xfrm>
            <a:off x="5077719" y="4040607"/>
            <a:ext cx="685380" cy="369332"/>
          </a:xfrm>
          <a:prstGeom prst="rect">
            <a:avLst/>
          </a:prstGeom>
          <a:noFill/>
          <a:ln>
            <a:noFill/>
          </a:ln>
        </p:spPr>
        <p:txBody>
          <a:bodyPr wrap="none" rtlCol="0">
            <a:spAutoFit/>
          </a:bodyPr>
          <a:lstStyle/>
          <a:p>
            <a:r>
              <a:rPr lang="en-US" dirty="0">
                <a:solidFill>
                  <a:schemeClr val="accent5"/>
                </a:solidFill>
              </a:rPr>
              <a:t>Voxel</a:t>
            </a:r>
          </a:p>
        </p:txBody>
      </p:sp>
      <p:sp>
        <p:nvSpPr>
          <p:cNvPr id="22" name="TextBox 21">
            <a:extLst>
              <a:ext uri="{FF2B5EF4-FFF2-40B4-BE49-F238E27FC236}">
                <a16:creationId xmlns:a16="http://schemas.microsoft.com/office/drawing/2014/main" id="{511E50C0-F81C-4E31-A915-E5BC0C283AA8}"/>
              </a:ext>
            </a:extLst>
          </p:cNvPr>
          <p:cNvSpPr txBox="1"/>
          <p:nvPr/>
        </p:nvSpPr>
        <p:spPr>
          <a:xfrm>
            <a:off x="1380599" y="743626"/>
            <a:ext cx="457527" cy="369332"/>
          </a:xfrm>
          <a:prstGeom prst="rect">
            <a:avLst/>
          </a:prstGeom>
          <a:noFill/>
        </p:spPr>
        <p:txBody>
          <a:bodyPr wrap="square" rtlCol="0">
            <a:spAutoFit/>
          </a:bodyPr>
          <a:lstStyle/>
          <a:p>
            <a:pPr algn="ctr"/>
            <a:r>
              <a:rPr lang="en-US" dirty="0">
                <a:solidFill>
                  <a:schemeClr val="bg1"/>
                </a:solidFill>
              </a:rPr>
              <a:t>v</a:t>
            </a:r>
            <a:r>
              <a:rPr lang="en-US" baseline="-25000" dirty="0">
                <a:solidFill>
                  <a:schemeClr val="bg1"/>
                </a:solidFill>
              </a:rPr>
              <a:t>1</a:t>
            </a:r>
          </a:p>
        </p:txBody>
      </p:sp>
      <p:sp>
        <p:nvSpPr>
          <p:cNvPr id="23" name="TextBox 22">
            <a:extLst>
              <a:ext uri="{FF2B5EF4-FFF2-40B4-BE49-F238E27FC236}">
                <a16:creationId xmlns:a16="http://schemas.microsoft.com/office/drawing/2014/main" id="{123092EF-452F-4440-923F-C878D82E2540}"/>
              </a:ext>
            </a:extLst>
          </p:cNvPr>
          <p:cNvSpPr txBox="1"/>
          <p:nvPr/>
        </p:nvSpPr>
        <p:spPr>
          <a:xfrm>
            <a:off x="2532166" y="743626"/>
            <a:ext cx="457527" cy="369332"/>
          </a:xfrm>
          <a:prstGeom prst="rect">
            <a:avLst/>
          </a:prstGeom>
          <a:noFill/>
        </p:spPr>
        <p:txBody>
          <a:bodyPr wrap="square" rtlCol="0">
            <a:spAutoFit/>
          </a:bodyPr>
          <a:lstStyle/>
          <a:p>
            <a:pPr algn="ctr"/>
            <a:r>
              <a:rPr lang="en-US" dirty="0">
                <a:solidFill>
                  <a:schemeClr val="bg1"/>
                </a:solidFill>
              </a:rPr>
              <a:t>v</a:t>
            </a:r>
            <a:r>
              <a:rPr lang="en-US" baseline="-25000" dirty="0">
                <a:solidFill>
                  <a:schemeClr val="bg1"/>
                </a:solidFill>
              </a:rPr>
              <a:t>2</a:t>
            </a:r>
          </a:p>
        </p:txBody>
      </p:sp>
      <p:sp>
        <p:nvSpPr>
          <p:cNvPr id="25" name="TextBox 24">
            <a:extLst>
              <a:ext uri="{FF2B5EF4-FFF2-40B4-BE49-F238E27FC236}">
                <a16:creationId xmlns:a16="http://schemas.microsoft.com/office/drawing/2014/main" id="{D004BCED-45D6-4FB3-A66D-82DE998867D3}"/>
              </a:ext>
            </a:extLst>
          </p:cNvPr>
          <p:cNvSpPr txBox="1"/>
          <p:nvPr/>
        </p:nvSpPr>
        <p:spPr>
          <a:xfrm>
            <a:off x="3683733" y="743626"/>
            <a:ext cx="457527" cy="369332"/>
          </a:xfrm>
          <a:prstGeom prst="rect">
            <a:avLst/>
          </a:prstGeom>
          <a:noFill/>
        </p:spPr>
        <p:txBody>
          <a:bodyPr wrap="square" rtlCol="0">
            <a:spAutoFit/>
          </a:bodyPr>
          <a:lstStyle/>
          <a:p>
            <a:pPr algn="ctr"/>
            <a:r>
              <a:rPr lang="en-US" dirty="0">
                <a:solidFill>
                  <a:schemeClr val="bg1"/>
                </a:solidFill>
              </a:rPr>
              <a:t>v</a:t>
            </a:r>
            <a:r>
              <a:rPr lang="en-US" baseline="-25000" dirty="0">
                <a:solidFill>
                  <a:schemeClr val="bg1"/>
                </a:solidFill>
              </a:rPr>
              <a:t>3</a:t>
            </a:r>
          </a:p>
        </p:txBody>
      </p:sp>
      <p:sp>
        <p:nvSpPr>
          <p:cNvPr id="26" name="TextBox 25">
            <a:extLst>
              <a:ext uri="{FF2B5EF4-FFF2-40B4-BE49-F238E27FC236}">
                <a16:creationId xmlns:a16="http://schemas.microsoft.com/office/drawing/2014/main" id="{24997FD6-75D0-4A48-BAB0-378516D018C9}"/>
              </a:ext>
            </a:extLst>
          </p:cNvPr>
          <p:cNvSpPr txBox="1"/>
          <p:nvPr/>
        </p:nvSpPr>
        <p:spPr>
          <a:xfrm>
            <a:off x="4835300" y="743626"/>
            <a:ext cx="457527" cy="369332"/>
          </a:xfrm>
          <a:prstGeom prst="rect">
            <a:avLst/>
          </a:prstGeom>
          <a:noFill/>
        </p:spPr>
        <p:txBody>
          <a:bodyPr wrap="square" rtlCol="0">
            <a:spAutoFit/>
          </a:bodyPr>
          <a:lstStyle/>
          <a:p>
            <a:pPr algn="ctr"/>
            <a:r>
              <a:rPr lang="en-US" dirty="0">
                <a:solidFill>
                  <a:schemeClr val="bg1"/>
                </a:solidFill>
              </a:rPr>
              <a:t>v</a:t>
            </a:r>
            <a:r>
              <a:rPr lang="en-US" baseline="-25000" dirty="0">
                <a:solidFill>
                  <a:schemeClr val="bg1"/>
                </a:solidFill>
              </a:rPr>
              <a:t>4</a:t>
            </a:r>
          </a:p>
        </p:txBody>
      </p:sp>
      <p:sp>
        <p:nvSpPr>
          <p:cNvPr id="27" name="TextBox 26">
            <a:extLst>
              <a:ext uri="{FF2B5EF4-FFF2-40B4-BE49-F238E27FC236}">
                <a16:creationId xmlns:a16="http://schemas.microsoft.com/office/drawing/2014/main" id="{8C3A72E6-76DC-4577-B0A9-87A45C4CA240}"/>
              </a:ext>
            </a:extLst>
          </p:cNvPr>
          <p:cNvSpPr txBox="1"/>
          <p:nvPr/>
        </p:nvSpPr>
        <p:spPr>
          <a:xfrm>
            <a:off x="5986867" y="743626"/>
            <a:ext cx="457527" cy="369332"/>
          </a:xfrm>
          <a:prstGeom prst="rect">
            <a:avLst/>
          </a:prstGeom>
          <a:noFill/>
        </p:spPr>
        <p:txBody>
          <a:bodyPr wrap="square" rtlCol="0">
            <a:spAutoFit/>
          </a:bodyPr>
          <a:lstStyle/>
          <a:p>
            <a:pPr algn="ctr"/>
            <a:r>
              <a:rPr lang="en-US" dirty="0">
                <a:solidFill>
                  <a:schemeClr val="bg1"/>
                </a:solidFill>
              </a:rPr>
              <a:t>v</a:t>
            </a:r>
            <a:r>
              <a:rPr lang="en-US" baseline="-25000" dirty="0">
                <a:solidFill>
                  <a:schemeClr val="bg1"/>
                </a:solidFill>
              </a:rPr>
              <a:t>5</a:t>
            </a:r>
          </a:p>
        </p:txBody>
      </p:sp>
      <p:sp>
        <p:nvSpPr>
          <p:cNvPr id="28" name="TextBox 27">
            <a:extLst>
              <a:ext uri="{FF2B5EF4-FFF2-40B4-BE49-F238E27FC236}">
                <a16:creationId xmlns:a16="http://schemas.microsoft.com/office/drawing/2014/main" id="{F2D9A8B1-792E-4F34-B39D-488D60F7D3D8}"/>
              </a:ext>
            </a:extLst>
          </p:cNvPr>
          <p:cNvSpPr txBox="1"/>
          <p:nvPr/>
        </p:nvSpPr>
        <p:spPr>
          <a:xfrm>
            <a:off x="7138434" y="743626"/>
            <a:ext cx="457527" cy="369332"/>
          </a:xfrm>
          <a:prstGeom prst="rect">
            <a:avLst/>
          </a:prstGeom>
          <a:noFill/>
        </p:spPr>
        <p:txBody>
          <a:bodyPr wrap="square" rtlCol="0">
            <a:spAutoFit/>
          </a:bodyPr>
          <a:lstStyle/>
          <a:p>
            <a:pPr algn="ctr"/>
            <a:r>
              <a:rPr lang="en-US" dirty="0">
                <a:solidFill>
                  <a:schemeClr val="bg1"/>
                </a:solidFill>
              </a:rPr>
              <a:t>v</a:t>
            </a:r>
            <a:r>
              <a:rPr lang="en-US" baseline="-25000" dirty="0">
                <a:solidFill>
                  <a:schemeClr val="bg1"/>
                </a:solidFill>
              </a:rPr>
              <a:t>6</a:t>
            </a:r>
          </a:p>
        </p:txBody>
      </p:sp>
      <p:sp>
        <p:nvSpPr>
          <p:cNvPr id="29" name="TextBox 28">
            <a:extLst>
              <a:ext uri="{FF2B5EF4-FFF2-40B4-BE49-F238E27FC236}">
                <a16:creationId xmlns:a16="http://schemas.microsoft.com/office/drawing/2014/main" id="{E51C7D99-33A4-46D5-B94A-E0B508952960}"/>
              </a:ext>
            </a:extLst>
          </p:cNvPr>
          <p:cNvSpPr txBox="1"/>
          <p:nvPr/>
        </p:nvSpPr>
        <p:spPr>
          <a:xfrm>
            <a:off x="8290003" y="743626"/>
            <a:ext cx="457527" cy="369332"/>
          </a:xfrm>
          <a:prstGeom prst="rect">
            <a:avLst/>
          </a:prstGeom>
          <a:noFill/>
        </p:spPr>
        <p:txBody>
          <a:bodyPr wrap="square" rtlCol="0">
            <a:spAutoFit/>
          </a:bodyPr>
          <a:lstStyle/>
          <a:p>
            <a:pPr algn="ctr"/>
            <a:r>
              <a:rPr lang="en-US" dirty="0">
                <a:solidFill>
                  <a:schemeClr val="bg1"/>
                </a:solidFill>
              </a:rPr>
              <a:t>v</a:t>
            </a:r>
            <a:r>
              <a:rPr lang="en-US" baseline="-25000" dirty="0">
                <a:solidFill>
                  <a:schemeClr val="bg1"/>
                </a:solidFill>
              </a:rPr>
              <a:t>7</a:t>
            </a:r>
          </a:p>
        </p:txBody>
      </p:sp>
      <p:sp>
        <p:nvSpPr>
          <p:cNvPr id="33" name="TextBox 32">
            <a:extLst>
              <a:ext uri="{FF2B5EF4-FFF2-40B4-BE49-F238E27FC236}">
                <a16:creationId xmlns:a16="http://schemas.microsoft.com/office/drawing/2014/main" id="{F754FB62-8463-4F7D-99A3-3AE66DE5AAF0}"/>
              </a:ext>
            </a:extLst>
          </p:cNvPr>
          <p:cNvSpPr txBox="1"/>
          <p:nvPr/>
        </p:nvSpPr>
        <p:spPr>
          <a:xfrm>
            <a:off x="1813425" y="5144609"/>
            <a:ext cx="6450601" cy="369332"/>
          </a:xfrm>
          <a:prstGeom prst="rect">
            <a:avLst/>
          </a:prstGeom>
          <a:noFill/>
          <a:ln>
            <a:noFill/>
          </a:ln>
        </p:spPr>
        <p:txBody>
          <a:bodyPr wrap="square" rtlCol="0">
            <a:spAutoFit/>
          </a:bodyPr>
          <a:lstStyle/>
          <a:p>
            <a:pPr algn="ctr"/>
            <a:r>
              <a:rPr lang="en-US" dirty="0">
                <a:solidFill>
                  <a:schemeClr val="bg1"/>
                </a:solidFill>
              </a:rPr>
              <a:t>Reflection amplitude acts as a vote</a:t>
            </a:r>
          </a:p>
        </p:txBody>
      </p:sp>
      <p:cxnSp>
        <p:nvCxnSpPr>
          <p:cNvPr id="36" name="Straight Arrow Connector 35">
            <a:extLst>
              <a:ext uri="{FF2B5EF4-FFF2-40B4-BE49-F238E27FC236}">
                <a16:creationId xmlns:a16="http://schemas.microsoft.com/office/drawing/2014/main" id="{2DDE86A1-B72D-46A8-9E60-CC6602339CDA}"/>
              </a:ext>
            </a:extLst>
          </p:cNvPr>
          <p:cNvCxnSpPr>
            <a:cxnSpLocks/>
          </p:cNvCxnSpPr>
          <p:nvPr/>
        </p:nvCxnSpPr>
        <p:spPr>
          <a:xfrm flipV="1">
            <a:off x="5041392" y="3459033"/>
            <a:ext cx="377952" cy="259527"/>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C2AAF73-3726-47C5-A79C-B68A1D71BF77}"/>
              </a:ext>
            </a:extLst>
          </p:cNvPr>
          <p:cNvCxnSpPr>
            <a:cxnSpLocks/>
          </p:cNvCxnSpPr>
          <p:nvPr/>
        </p:nvCxnSpPr>
        <p:spPr>
          <a:xfrm flipV="1">
            <a:off x="5050536" y="3382394"/>
            <a:ext cx="320040" cy="328547"/>
          </a:xfrm>
          <a:prstGeom prst="straightConnector1">
            <a:avLst/>
          </a:prstGeom>
          <a:ln w="57150">
            <a:solidFill>
              <a:schemeClr val="accent3">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41A925D-341C-4708-A800-ED4B03946EF2}"/>
              </a:ext>
            </a:extLst>
          </p:cNvPr>
          <p:cNvCxnSpPr>
            <a:cxnSpLocks/>
          </p:cNvCxnSpPr>
          <p:nvPr/>
        </p:nvCxnSpPr>
        <p:spPr>
          <a:xfrm flipV="1">
            <a:off x="5050536" y="2682240"/>
            <a:ext cx="0" cy="1028700"/>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61CFD6D-1737-4B28-AB59-6B1FBB6A3D9A}"/>
              </a:ext>
            </a:extLst>
          </p:cNvPr>
          <p:cNvCxnSpPr>
            <a:cxnSpLocks/>
          </p:cNvCxnSpPr>
          <p:nvPr/>
        </p:nvCxnSpPr>
        <p:spPr>
          <a:xfrm flipH="1" flipV="1">
            <a:off x="4328160" y="2227917"/>
            <a:ext cx="722376" cy="1483023"/>
          </a:xfrm>
          <a:prstGeom prst="straightConnector1">
            <a:avLst/>
          </a:prstGeom>
          <a:ln w="57150">
            <a:solidFill>
              <a:schemeClr val="accent6"/>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BCA5CBE-275C-46B9-93AD-2C27EDEACA15}"/>
              </a:ext>
            </a:extLst>
          </p:cNvPr>
          <p:cNvCxnSpPr>
            <a:cxnSpLocks/>
          </p:cNvCxnSpPr>
          <p:nvPr/>
        </p:nvCxnSpPr>
        <p:spPr>
          <a:xfrm flipV="1">
            <a:off x="5037836" y="2993177"/>
            <a:ext cx="357124" cy="725383"/>
          </a:xfrm>
          <a:prstGeom prst="line">
            <a:avLst/>
          </a:prstGeom>
          <a:ln w="57150">
            <a:solidFill>
              <a:srgbClr val="F2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60A8F8BA-0500-40C7-9130-D038D34C5D4B}"/>
              </a:ext>
            </a:extLst>
          </p:cNvPr>
          <p:cNvCxnSpPr>
            <a:cxnSpLocks/>
          </p:cNvCxnSpPr>
          <p:nvPr/>
        </p:nvCxnSpPr>
        <p:spPr>
          <a:xfrm flipH="1" flipV="1">
            <a:off x="4465428" y="3310128"/>
            <a:ext cx="585108" cy="400812"/>
          </a:xfrm>
          <a:prstGeom prst="straightConnector1">
            <a:avLst/>
          </a:prstGeom>
          <a:ln w="57150">
            <a:solidFill>
              <a:srgbClr val="F2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39DAC54-0C10-405F-849A-9F2D36CC3A55}"/>
              </a:ext>
            </a:extLst>
          </p:cNvPr>
          <p:cNvCxnSpPr>
            <a:cxnSpLocks/>
          </p:cNvCxnSpPr>
          <p:nvPr/>
        </p:nvCxnSpPr>
        <p:spPr>
          <a:xfrm flipH="1" flipV="1">
            <a:off x="4303776" y="2939818"/>
            <a:ext cx="746760" cy="771122"/>
          </a:xfrm>
          <a:prstGeom prst="straightConnector1">
            <a:avLst/>
          </a:prstGeom>
          <a:ln w="5715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9431FDB-16EB-463E-938F-480D69B3BC9A}"/>
              </a:ext>
            </a:extLst>
          </p:cNvPr>
          <p:cNvCxnSpPr>
            <a:cxnSpLocks/>
          </p:cNvCxnSpPr>
          <p:nvPr/>
        </p:nvCxnSpPr>
        <p:spPr>
          <a:xfrm flipV="1">
            <a:off x="4596765" y="3503295"/>
            <a:ext cx="897255" cy="44958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EFB6960B-D4C8-4A4B-9B02-8BFB9AFC931E}"/>
              </a:ext>
            </a:extLst>
          </p:cNvPr>
          <p:cNvSpPr/>
          <p:nvPr/>
        </p:nvSpPr>
        <p:spPr>
          <a:xfrm>
            <a:off x="4906899" y="3577971"/>
            <a:ext cx="316992" cy="323088"/>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0122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9" presetClass="emph" presetSubtype="0" fill="hold" grpId="0" nodeType="clickEffect">
                                  <p:stCondLst>
                                    <p:cond delay="100"/>
                                  </p:stCondLst>
                                  <p:childTnLst>
                                    <p:animClr clrSpc="rgb" dir="cw">
                                      <p:cBhvr override="childStyle">
                                        <p:cTn id="11" dur="100" fill="hold"/>
                                        <p:tgtEl>
                                          <p:spTgt spid="37"/>
                                        </p:tgtEl>
                                        <p:attrNameLst>
                                          <p:attrName>style.color</p:attrName>
                                        </p:attrNameLst>
                                      </p:cBhvr>
                                      <p:to>
                                        <a:srgbClr val="70AD47"/>
                                      </p:to>
                                    </p:animClr>
                                    <p:animClr clrSpc="rgb" dir="cw">
                                      <p:cBhvr>
                                        <p:cTn id="12" dur="100" fill="hold"/>
                                        <p:tgtEl>
                                          <p:spTgt spid="37"/>
                                        </p:tgtEl>
                                        <p:attrNameLst>
                                          <p:attrName>fillcolor</p:attrName>
                                        </p:attrNameLst>
                                      </p:cBhvr>
                                      <p:to>
                                        <a:srgbClr val="70AD47"/>
                                      </p:to>
                                    </p:animClr>
                                    <p:set>
                                      <p:cBhvr>
                                        <p:cTn id="13" dur="100" fill="hold"/>
                                        <p:tgtEl>
                                          <p:spTgt spid="37"/>
                                        </p:tgtEl>
                                        <p:attrNameLst>
                                          <p:attrName>fill.type</p:attrName>
                                        </p:attrNameLst>
                                      </p:cBhvr>
                                      <p:to>
                                        <p:strVal val="solid"/>
                                      </p:to>
                                    </p:set>
                                    <p:set>
                                      <p:cBhvr>
                                        <p:cTn id="14" dur="100" fill="hold"/>
                                        <p:tgtEl>
                                          <p:spTgt spid="37"/>
                                        </p:tgtEl>
                                        <p:attrNameLst>
                                          <p:attrName>fill.on</p:attrName>
                                        </p:attrNameLst>
                                      </p:cBhvr>
                                      <p:to>
                                        <p:strVal val="true"/>
                                      </p:to>
                                    </p:set>
                                  </p:childTnLst>
                                </p:cTn>
                              </p:par>
                              <p:par>
                                <p:cTn id="15" presetID="7" presetClass="emph" presetSubtype="2" fill="hold" nodeType="withEffect">
                                  <p:stCondLst>
                                    <p:cond delay="100"/>
                                  </p:stCondLst>
                                  <p:childTnLst>
                                    <p:animClr clrSpc="rgb" dir="cw">
                                      <p:cBhvr>
                                        <p:cTn id="16" dur="100" fill="hold"/>
                                        <p:tgtEl>
                                          <p:spTgt spid="38"/>
                                        </p:tgtEl>
                                        <p:attrNameLst>
                                          <p:attrName>stroke.color</p:attrName>
                                        </p:attrNameLst>
                                      </p:cBhvr>
                                      <p:to>
                                        <a:srgbClr val="70AD47"/>
                                      </p:to>
                                    </p:animClr>
                                    <p:set>
                                      <p:cBhvr>
                                        <p:cTn id="17" dur="100" fill="hold"/>
                                        <p:tgtEl>
                                          <p:spTgt spid="38"/>
                                        </p:tgtEl>
                                        <p:attrNameLst>
                                          <p:attrName>stroke.on</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1" presetClass="emph" presetSubtype="2" fill="hold" nodeType="clickEffect">
                                  <p:stCondLst>
                                    <p:cond delay="0"/>
                                  </p:stCondLst>
                                  <p:childTnLst>
                                    <p:animClr clrSpc="rgb" dir="cw">
                                      <p:cBhvr>
                                        <p:cTn id="21" dur="100" fill="hold"/>
                                        <p:tgtEl>
                                          <p:spTgt spid="31"/>
                                        </p:tgtEl>
                                        <p:attrNameLst>
                                          <p:attrName>fillcolor</p:attrName>
                                        </p:attrNameLst>
                                      </p:cBhvr>
                                      <p:to>
                                        <a:srgbClr val="ED7D31"/>
                                      </p:to>
                                    </p:animClr>
                                    <p:set>
                                      <p:cBhvr>
                                        <p:cTn id="22" dur="100" fill="hold"/>
                                        <p:tgtEl>
                                          <p:spTgt spid="31"/>
                                        </p:tgtEl>
                                        <p:attrNameLst>
                                          <p:attrName>fill.type</p:attrName>
                                        </p:attrNameLst>
                                      </p:cBhvr>
                                      <p:to>
                                        <p:strVal val="solid"/>
                                      </p:to>
                                    </p:set>
                                    <p:set>
                                      <p:cBhvr>
                                        <p:cTn id="23" dur="100" fill="hold"/>
                                        <p:tgtEl>
                                          <p:spTgt spid="31"/>
                                        </p:tgtEl>
                                        <p:attrNameLst>
                                          <p:attrName>fill.on</p:attrName>
                                        </p:attrNameLst>
                                      </p:cBhvr>
                                      <p:to>
                                        <p:strVal val="true"/>
                                      </p:to>
                                    </p:set>
                                  </p:childTnLst>
                                </p:cTn>
                              </p:par>
                              <p:par>
                                <p:cTn id="24" presetID="7" presetClass="emph" presetSubtype="2" fill="hold" nodeType="withEffect">
                                  <p:stCondLst>
                                    <p:cond delay="0"/>
                                  </p:stCondLst>
                                  <p:childTnLst>
                                    <p:animClr clrSpc="rgb" dir="cw">
                                      <p:cBhvr>
                                        <p:cTn id="25" dur="100" fill="hold"/>
                                        <p:tgtEl>
                                          <p:spTgt spid="32"/>
                                        </p:tgtEl>
                                        <p:attrNameLst>
                                          <p:attrName>stroke.color</p:attrName>
                                        </p:attrNameLst>
                                      </p:cBhvr>
                                      <p:to>
                                        <a:srgbClr val="ED7D31"/>
                                      </p:to>
                                    </p:animClr>
                                    <p:set>
                                      <p:cBhvr>
                                        <p:cTn id="26" dur="100" fill="hold"/>
                                        <p:tgtEl>
                                          <p:spTgt spid="32"/>
                                        </p:tgtEl>
                                        <p:attrNameLst>
                                          <p:attrName>stroke.on</p:attrName>
                                        </p:attrNameLst>
                                      </p:cBhvr>
                                      <p:to>
                                        <p:strVal val="true"/>
                                      </p:to>
                                    </p:set>
                                  </p:childTnLst>
                                </p:cTn>
                              </p:par>
                              <p:par>
                                <p:cTn id="27" presetID="1" presetClass="emph" presetSubtype="2" fill="hold" nodeType="withEffect">
                                  <p:stCondLst>
                                    <p:cond delay="0"/>
                                  </p:stCondLst>
                                  <p:childTnLst>
                                    <p:animClr clrSpc="rgb" dir="cw">
                                      <p:cBhvr>
                                        <p:cTn id="28" dur="100" fill="hold"/>
                                        <p:tgtEl>
                                          <p:spTgt spid="40"/>
                                        </p:tgtEl>
                                        <p:attrNameLst>
                                          <p:attrName>fillcolor</p:attrName>
                                        </p:attrNameLst>
                                      </p:cBhvr>
                                      <p:to>
                                        <a:srgbClr val="ED7D31"/>
                                      </p:to>
                                    </p:animClr>
                                    <p:set>
                                      <p:cBhvr>
                                        <p:cTn id="29" dur="100" fill="hold"/>
                                        <p:tgtEl>
                                          <p:spTgt spid="40"/>
                                        </p:tgtEl>
                                        <p:attrNameLst>
                                          <p:attrName>fill.type</p:attrName>
                                        </p:attrNameLst>
                                      </p:cBhvr>
                                      <p:to>
                                        <p:strVal val="solid"/>
                                      </p:to>
                                    </p:set>
                                    <p:set>
                                      <p:cBhvr>
                                        <p:cTn id="30" dur="100" fill="hold"/>
                                        <p:tgtEl>
                                          <p:spTgt spid="40"/>
                                        </p:tgtEl>
                                        <p:attrNameLst>
                                          <p:attrName>fill.on</p:attrName>
                                        </p:attrNameLst>
                                      </p:cBhvr>
                                      <p:to>
                                        <p:strVal val="true"/>
                                      </p:to>
                                    </p:set>
                                  </p:childTnLst>
                                </p:cTn>
                              </p:par>
                              <p:par>
                                <p:cTn id="31" presetID="7" presetClass="emph" presetSubtype="2" fill="hold" nodeType="withEffect">
                                  <p:stCondLst>
                                    <p:cond delay="0"/>
                                  </p:stCondLst>
                                  <p:childTnLst>
                                    <p:animClr clrSpc="rgb" dir="cw">
                                      <p:cBhvr>
                                        <p:cTn id="32" dur="100" fill="hold"/>
                                        <p:tgtEl>
                                          <p:spTgt spid="41"/>
                                        </p:tgtEl>
                                        <p:attrNameLst>
                                          <p:attrName>stroke.color</p:attrName>
                                        </p:attrNameLst>
                                      </p:cBhvr>
                                      <p:to>
                                        <a:srgbClr val="ED7D31"/>
                                      </p:to>
                                    </p:animClr>
                                    <p:set>
                                      <p:cBhvr>
                                        <p:cTn id="33" dur="100" fill="hold"/>
                                        <p:tgtEl>
                                          <p:spTgt spid="41"/>
                                        </p:tgtEl>
                                        <p:attrNameLst>
                                          <p:attrName>stroke.on</p:attrName>
                                        </p:attrNameLst>
                                      </p:cBhvr>
                                      <p:to>
                                        <p:strVal val="true"/>
                                      </p:to>
                                    </p:set>
                                  </p:childTnLst>
                                </p:cTn>
                              </p:par>
                            </p:childTnLst>
                          </p:cTn>
                        </p:par>
                      </p:childTnLst>
                    </p:cTn>
                  </p:par>
                  <p:par>
                    <p:cTn id="34" fill="hold">
                      <p:stCondLst>
                        <p:cond delay="indefinite"/>
                      </p:stCondLst>
                      <p:childTnLst>
                        <p:par>
                          <p:cTn id="35" fill="hold">
                            <p:stCondLst>
                              <p:cond delay="0"/>
                            </p:stCondLst>
                            <p:childTnLst>
                              <p:par>
                                <p:cTn id="36" presetID="1" presetClass="emph" presetSubtype="2" fill="hold" nodeType="clickEffect">
                                  <p:stCondLst>
                                    <p:cond delay="0"/>
                                  </p:stCondLst>
                                  <p:childTnLst>
                                    <p:animClr clrSpc="rgb" dir="cw">
                                      <p:cBhvr>
                                        <p:cTn id="37" dur="100" fill="hold"/>
                                        <p:tgtEl>
                                          <p:spTgt spid="17"/>
                                        </p:tgtEl>
                                        <p:attrNameLst>
                                          <p:attrName>fillcolor</p:attrName>
                                        </p:attrNameLst>
                                      </p:cBhvr>
                                      <p:to>
                                        <a:srgbClr val="F20000"/>
                                      </p:to>
                                    </p:animClr>
                                    <p:set>
                                      <p:cBhvr>
                                        <p:cTn id="38" dur="100" fill="hold"/>
                                        <p:tgtEl>
                                          <p:spTgt spid="17"/>
                                        </p:tgtEl>
                                        <p:attrNameLst>
                                          <p:attrName>fill.type</p:attrName>
                                        </p:attrNameLst>
                                      </p:cBhvr>
                                      <p:to>
                                        <p:strVal val="solid"/>
                                      </p:to>
                                    </p:set>
                                    <p:set>
                                      <p:cBhvr>
                                        <p:cTn id="39" dur="100" fill="hold"/>
                                        <p:tgtEl>
                                          <p:spTgt spid="17"/>
                                        </p:tgtEl>
                                        <p:attrNameLst>
                                          <p:attrName>fill.on</p:attrName>
                                        </p:attrNameLst>
                                      </p:cBhvr>
                                      <p:to>
                                        <p:strVal val="true"/>
                                      </p:to>
                                    </p:set>
                                  </p:childTnLst>
                                </p:cTn>
                              </p:par>
                              <p:par>
                                <p:cTn id="40" presetID="7" presetClass="emph" presetSubtype="2" fill="hold" nodeType="withEffect">
                                  <p:stCondLst>
                                    <p:cond delay="0"/>
                                  </p:stCondLst>
                                  <p:childTnLst>
                                    <p:animClr clrSpc="rgb" dir="cw">
                                      <p:cBhvr>
                                        <p:cTn id="41" dur="100" fill="hold"/>
                                        <p:tgtEl>
                                          <p:spTgt spid="24"/>
                                        </p:tgtEl>
                                        <p:attrNameLst>
                                          <p:attrName>stroke.color</p:attrName>
                                        </p:attrNameLst>
                                      </p:cBhvr>
                                      <p:to>
                                        <a:srgbClr val="F20000"/>
                                      </p:to>
                                    </p:animClr>
                                    <p:set>
                                      <p:cBhvr>
                                        <p:cTn id="42" dur="100" fill="hold"/>
                                        <p:tgtEl>
                                          <p:spTgt spid="24"/>
                                        </p:tgtEl>
                                        <p:attrNameLst>
                                          <p:attrName>stroke.on</p:attrName>
                                        </p:attrNameLst>
                                      </p:cBhvr>
                                      <p:to>
                                        <p:strVal val="true"/>
                                      </p:to>
                                    </p:set>
                                  </p:childTnLst>
                                </p:cTn>
                              </p:par>
                              <p:par>
                                <p:cTn id="43" presetID="1" presetClass="emph" presetSubtype="2" fill="hold" nodeType="withEffect">
                                  <p:stCondLst>
                                    <p:cond delay="0"/>
                                  </p:stCondLst>
                                  <p:childTnLst>
                                    <p:animClr clrSpc="rgb" dir="cw">
                                      <p:cBhvr>
                                        <p:cTn id="44" dur="100" fill="hold"/>
                                        <p:tgtEl>
                                          <p:spTgt spid="43"/>
                                        </p:tgtEl>
                                        <p:attrNameLst>
                                          <p:attrName>fillcolor</p:attrName>
                                        </p:attrNameLst>
                                      </p:cBhvr>
                                      <p:to>
                                        <a:srgbClr val="F20000"/>
                                      </p:to>
                                    </p:animClr>
                                    <p:set>
                                      <p:cBhvr>
                                        <p:cTn id="45" dur="100" fill="hold"/>
                                        <p:tgtEl>
                                          <p:spTgt spid="43"/>
                                        </p:tgtEl>
                                        <p:attrNameLst>
                                          <p:attrName>fill.type</p:attrName>
                                        </p:attrNameLst>
                                      </p:cBhvr>
                                      <p:to>
                                        <p:strVal val="solid"/>
                                      </p:to>
                                    </p:set>
                                    <p:set>
                                      <p:cBhvr>
                                        <p:cTn id="46" dur="100" fill="hold"/>
                                        <p:tgtEl>
                                          <p:spTgt spid="43"/>
                                        </p:tgtEl>
                                        <p:attrNameLst>
                                          <p:attrName>fill.on</p:attrName>
                                        </p:attrNameLst>
                                      </p:cBhvr>
                                      <p:to>
                                        <p:strVal val="true"/>
                                      </p:to>
                                    </p:set>
                                  </p:childTnLst>
                                </p:cTn>
                              </p:par>
                              <p:par>
                                <p:cTn id="47" presetID="7" presetClass="emph" presetSubtype="2" fill="hold" nodeType="withEffect">
                                  <p:stCondLst>
                                    <p:cond delay="0"/>
                                  </p:stCondLst>
                                  <p:childTnLst>
                                    <p:animClr clrSpc="rgb" dir="cw">
                                      <p:cBhvr>
                                        <p:cTn id="48" dur="100" fill="hold"/>
                                        <p:tgtEl>
                                          <p:spTgt spid="44"/>
                                        </p:tgtEl>
                                        <p:attrNameLst>
                                          <p:attrName>stroke.color</p:attrName>
                                        </p:attrNameLst>
                                      </p:cBhvr>
                                      <p:to>
                                        <a:srgbClr val="F20000"/>
                                      </p:to>
                                    </p:animClr>
                                    <p:set>
                                      <p:cBhvr>
                                        <p:cTn id="49" dur="100" fill="hold"/>
                                        <p:tgtEl>
                                          <p:spTgt spid="44"/>
                                        </p:tgtEl>
                                        <p:attrNameLst>
                                          <p:attrName>stroke.on</p:attrName>
                                        </p:attrNameLst>
                                      </p:cBhvr>
                                      <p:to>
                                        <p:strVal val="true"/>
                                      </p:to>
                                    </p:set>
                                  </p:childTnLst>
                                </p:cTn>
                              </p:par>
                            </p:childTnLst>
                          </p:cTn>
                        </p:par>
                      </p:childTnLst>
                    </p:cTn>
                  </p:par>
                  <p:par>
                    <p:cTn id="50" fill="hold">
                      <p:stCondLst>
                        <p:cond delay="indefinite"/>
                      </p:stCondLst>
                      <p:childTnLst>
                        <p:par>
                          <p:cTn id="51" fill="hold">
                            <p:stCondLst>
                              <p:cond delay="0"/>
                            </p:stCondLst>
                            <p:childTnLst>
                              <p:par>
                                <p:cTn id="52" presetID="1" presetClass="emph" presetSubtype="2" fill="hold" nodeType="clickEffect">
                                  <p:stCondLst>
                                    <p:cond delay="0"/>
                                  </p:stCondLst>
                                  <p:childTnLst>
                                    <p:animClr clrSpc="rgb" dir="cw">
                                      <p:cBhvr>
                                        <p:cTn id="53" dur="100" fill="hold"/>
                                        <p:tgtEl>
                                          <p:spTgt spid="46"/>
                                        </p:tgtEl>
                                        <p:attrNameLst>
                                          <p:attrName>fillcolor</p:attrName>
                                        </p:attrNameLst>
                                      </p:cBhvr>
                                      <p:to>
                                        <a:srgbClr val="7B7B7B"/>
                                      </p:to>
                                    </p:animClr>
                                    <p:set>
                                      <p:cBhvr>
                                        <p:cTn id="54" dur="100" fill="hold"/>
                                        <p:tgtEl>
                                          <p:spTgt spid="46"/>
                                        </p:tgtEl>
                                        <p:attrNameLst>
                                          <p:attrName>fill.type</p:attrName>
                                        </p:attrNameLst>
                                      </p:cBhvr>
                                      <p:to>
                                        <p:strVal val="solid"/>
                                      </p:to>
                                    </p:set>
                                    <p:set>
                                      <p:cBhvr>
                                        <p:cTn id="55" dur="100" fill="hold"/>
                                        <p:tgtEl>
                                          <p:spTgt spid="46"/>
                                        </p:tgtEl>
                                        <p:attrNameLst>
                                          <p:attrName>fill.on</p:attrName>
                                        </p:attrNameLst>
                                      </p:cBhvr>
                                      <p:to>
                                        <p:strVal val="true"/>
                                      </p:to>
                                    </p:set>
                                  </p:childTnLst>
                                </p:cTn>
                              </p:par>
                              <p:par>
                                <p:cTn id="56" presetID="7" presetClass="emph" presetSubtype="2" fill="hold" nodeType="withEffect">
                                  <p:stCondLst>
                                    <p:cond delay="0"/>
                                  </p:stCondLst>
                                  <p:childTnLst>
                                    <p:animClr clrSpc="rgb" dir="cw">
                                      <p:cBhvr>
                                        <p:cTn id="57" dur="100" fill="hold"/>
                                        <p:tgtEl>
                                          <p:spTgt spid="47"/>
                                        </p:tgtEl>
                                        <p:attrNameLst>
                                          <p:attrName>stroke.color</p:attrName>
                                        </p:attrNameLst>
                                      </p:cBhvr>
                                      <p:to>
                                        <a:srgbClr val="7B7B7B"/>
                                      </p:to>
                                    </p:animClr>
                                    <p:set>
                                      <p:cBhvr>
                                        <p:cTn id="58" dur="100" fill="hold"/>
                                        <p:tgtEl>
                                          <p:spTgt spid="47"/>
                                        </p:tgtEl>
                                        <p:attrNameLst>
                                          <p:attrName>stroke.on</p:attrName>
                                        </p:attrNameLst>
                                      </p:cBhvr>
                                      <p:to>
                                        <p:strVal val="true"/>
                                      </p:to>
                                    </p:set>
                                  </p:childTnLst>
                                </p:cTn>
                              </p:par>
                              <p:par>
                                <p:cTn id="59" presetID="1" presetClass="emph" presetSubtype="2" fill="hold" nodeType="withEffect">
                                  <p:stCondLst>
                                    <p:cond delay="0"/>
                                  </p:stCondLst>
                                  <p:childTnLst>
                                    <p:animClr clrSpc="rgb" dir="cw">
                                      <p:cBhvr>
                                        <p:cTn id="60" dur="100" fill="hold"/>
                                        <p:tgtEl>
                                          <p:spTgt spid="34"/>
                                        </p:tgtEl>
                                        <p:attrNameLst>
                                          <p:attrName>fillcolor</p:attrName>
                                        </p:attrNameLst>
                                      </p:cBhvr>
                                      <p:to>
                                        <a:srgbClr val="7B7B7B"/>
                                      </p:to>
                                    </p:animClr>
                                    <p:set>
                                      <p:cBhvr>
                                        <p:cTn id="61" dur="100" fill="hold"/>
                                        <p:tgtEl>
                                          <p:spTgt spid="34"/>
                                        </p:tgtEl>
                                        <p:attrNameLst>
                                          <p:attrName>fill.type</p:attrName>
                                        </p:attrNameLst>
                                      </p:cBhvr>
                                      <p:to>
                                        <p:strVal val="solid"/>
                                      </p:to>
                                    </p:set>
                                    <p:set>
                                      <p:cBhvr>
                                        <p:cTn id="62" dur="100" fill="hold"/>
                                        <p:tgtEl>
                                          <p:spTgt spid="34"/>
                                        </p:tgtEl>
                                        <p:attrNameLst>
                                          <p:attrName>fill.on</p:attrName>
                                        </p:attrNameLst>
                                      </p:cBhvr>
                                      <p:to>
                                        <p:strVal val="true"/>
                                      </p:to>
                                    </p:set>
                                  </p:childTnLst>
                                </p:cTn>
                              </p:par>
                              <p:par>
                                <p:cTn id="63" presetID="7" presetClass="emph" presetSubtype="2" fill="hold" nodeType="withEffect">
                                  <p:stCondLst>
                                    <p:cond delay="0"/>
                                  </p:stCondLst>
                                  <p:childTnLst>
                                    <p:animClr clrSpc="rgb" dir="cw">
                                      <p:cBhvr>
                                        <p:cTn id="64" dur="100" fill="hold"/>
                                        <p:tgtEl>
                                          <p:spTgt spid="35"/>
                                        </p:tgtEl>
                                        <p:attrNameLst>
                                          <p:attrName>stroke.color</p:attrName>
                                        </p:attrNameLst>
                                      </p:cBhvr>
                                      <p:to>
                                        <a:srgbClr val="7B7B7B"/>
                                      </p:to>
                                    </p:animClr>
                                    <p:set>
                                      <p:cBhvr>
                                        <p:cTn id="65" dur="100" fill="hold"/>
                                        <p:tgtEl>
                                          <p:spTgt spid="35"/>
                                        </p:tgtEl>
                                        <p:attrNameLst>
                                          <p:attrName>stroke.on</p:attrName>
                                        </p:attrNameLst>
                                      </p:cBhvr>
                                      <p:to>
                                        <p:strVal val="tru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2"/>
                                        </p:tgtEl>
                                        <p:attrNameLst>
                                          <p:attrName>style.visibility</p:attrName>
                                        </p:attrNameLst>
                                      </p:cBhvr>
                                      <p:to>
                                        <p:strVal val="visible"/>
                                      </p:to>
                                    </p:set>
                                  </p:childTnLst>
                                </p:cTn>
                              </p:par>
                            </p:childTnLst>
                          </p:cTn>
                        </p:par>
                        <p:par>
                          <p:cTn id="74" fill="hold">
                            <p:stCondLst>
                              <p:cond delay="0"/>
                            </p:stCondLst>
                            <p:childTnLst>
                              <p:par>
                                <p:cTn id="75" presetID="1" presetClass="entr" presetSubtype="0" fill="hold" grpId="0" nodeType="afterEffect">
                                  <p:stCondLst>
                                    <p:cond delay="100"/>
                                  </p:stCondLst>
                                  <p:childTnLst>
                                    <p:set>
                                      <p:cBhvr>
                                        <p:cTn id="76" dur="1" fill="hold">
                                          <p:stCondLst>
                                            <p:cond delay="0"/>
                                          </p:stCondLst>
                                        </p:cTn>
                                        <p:tgtEl>
                                          <p:spTgt spid="23"/>
                                        </p:tgtEl>
                                        <p:attrNameLst>
                                          <p:attrName>style.visibility</p:attrName>
                                        </p:attrNameLst>
                                      </p:cBhvr>
                                      <p:to>
                                        <p:strVal val="visible"/>
                                      </p:to>
                                    </p:set>
                                  </p:childTnLst>
                                </p:cTn>
                              </p:par>
                            </p:childTnLst>
                          </p:cTn>
                        </p:par>
                        <p:par>
                          <p:cTn id="77" fill="hold">
                            <p:stCondLst>
                              <p:cond delay="100"/>
                            </p:stCondLst>
                            <p:childTnLst>
                              <p:par>
                                <p:cTn id="78" presetID="1" presetClass="entr" presetSubtype="0" fill="hold" grpId="0" nodeType="afterEffect">
                                  <p:stCondLst>
                                    <p:cond delay="100"/>
                                  </p:stCondLst>
                                  <p:childTnLst>
                                    <p:set>
                                      <p:cBhvr>
                                        <p:cTn id="79" dur="1" fill="hold">
                                          <p:stCondLst>
                                            <p:cond delay="0"/>
                                          </p:stCondLst>
                                        </p:cTn>
                                        <p:tgtEl>
                                          <p:spTgt spid="25"/>
                                        </p:tgtEl>
                                        <p:attrNameLst>
                                          <p:attrName>style.visibility</p:attrName>
                                        </p:attrNameLst>
                                      </p:cBhvr>
                                      <p:to>
                                        <p:strVal val="visible"/>
                                      </p:to>
                                    </p:set>
                                  </p:childTnLst>
                                </p:cTn>
                              </p:par>
                            </p:childTnLst>
                          </p:cTn>
                        </p:par>
                        <p:par>
                          <p:cTn id="80" fill="hold">
                            <p:stCondLst>
                              <p:cond delay="200"/>
                            </p:stCondLst>
                            <p:childTnLst>
                              <p:par>
                                <p:cTn id="81" presetID="1" presetClass="entr" presetSubtype="0" fill="hold" grpId="0" nodeType="afterEffect">
                                  <p:stCondLst>
                                    <p:cond delay="100"/>
                                  </p:stCondLst>
                                  <p:childTnLst>
                                    <p:set>
                                      <p:cBhvr>
                                        <p:cTn id="82" dur="1" fill="hold">
                                          <p:stCondLst>
                                            <p:cond delay="0"/>
                                          </p:stCondLst>
                                        </p:cTn>
                                        <p:tgtEl>
                                          <p:spTgt spid="26"/>
                                        </p:tgtEl>
                                        <p:attrNameLst>
                                          <p:attrName>style.visibility</p:attrName>
                                        </p:attrNameLst>
                                      </p:cBhvr>
                                      <p:to>
                                        <p:strVal val="visible"/>
                                      </p:to>
                                    </p:set>
                                  </p:childTnLst>
                                </p:cTn>
                              </p:par>
                            </p:childTnLst>
                          </p:cTn>
                        </p:par>
                        <p:par>
                          <p:cTn id="83" fill="hold">
                            <p:stCondLst>
                              <p:cond delay="300"/>
                            </p:stCondLst>
                            <p:childTnLst>
                              <p:par>
                                <p:cTn id="84" presetID="1" presetClass="entr" presetSubtype="0" fill="hold" grpId="0" nodeType="afterEffect">
                                  <p:stCondLst>
                                    <p:cond delay="100"/>
                                  </p:stCondLst>
                                  <p:childTnLst>
                                    <p:set>
                                      <p:cBhvr>
                                        <p:cTn id="85" dur="1" fill="hold">
                                          <p:stCondLst>
                                            <p:cond delay="0"/>
                                          </p:stCondLst>
                                        </p:cTn>
                                        <p:tgtEl>
                                          <p:spTgt spid="27"/>
                                        </p:tgtEl>
                                        <p:attrNameLst>
                                          <p:attrName>style.visibility</p:attrName>
                                        </p:attrNameLst>
                                      </p:cBhvr>
                                      <p:to>
                                        <p:strVal val="visible"/>
                                      </p:to>
                                    </p:set>
                                  </p:childTnLst>
                                </p:cTn>
                              </p:par>
                            </p:childTnLst>
                          </p:cTn>
                        </p:par>
                        <p:par>
                          <p:cTn id="86" fill="hold">
                            <p:stCondLst>
                              <p:cond delay="400"/>
                            </p:stCondLst>
                            <p:childTnLst>
                              <p:par>
                                <p:cTn id="87" presetID="1" presetClass="entr" presetSubtype="0" fill="hold" grpId="0" nodeType="afterEffect">
                                  <p:stCondLst>
                                    <p:cond delay="100"/>
                                  </p:stCondLst>
                                  <p:childTnLst>
                                    <p:set>
                                      <p:cBhvr>
                                        <p:cTn id="88" dur="1" fill="hold">
                                          <p:stCondLst>
                                            <p:cond delay="0"/>
                                          </p:stCondLst>
                                        </p:cTn>
                                        <p:tgtEl>
                                          <p:spTgt spid="28"/>
                                        </p:tgtEl>
                                        <p:attrNameLst>
                                          <p:attrName>style.visibility</p:attrName>
                                        </p:attrNameLst>
                                      </p:cBhvr>
                                      <p:to>
                                        <p:strVal val="visible"/>
                                      </p:to>
                                    </p:set>
                                  </p:childTnLst>
                                </p:cTn>
                              </p:par>
                            </p:childTnLst>
                          </p:cTn>
                        </p:par>
                        <p:par>
                          <p:cTn id="89" fill="hold">
                            <p:stCondLst>
                              <p:cond delay="500"/>
                            </p:stCondLst>
                            <p:childTnLst>
                              <p:par>
                                <p:cTn id="90" presetID="1" presetClass="entr" presetSubtype="0" fill="hold" grpId="0" nodeType="afterEffect">
                                  <p:stCondLst>
                                    <p:cond delay="100"/>
                                  </p:stCondLst>
                                  <p:childTnLst>
                                    <p:set>
                                      <p:cBhvr>
                                        <p:cTn id="91" dur="1" fill="hold">
                                          <p:stCondLst>
                                            <p:cond delay="0"/>
                                          </p:stCondLst>
                                        </p:cTn>
                                        <p:tgtEl>
                                          <p:spTgt spid="29"/>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grpId="1" nodeType="clickEffect">
                                  <p:stCondLst>
                                    <p:cond delay="0"/>
                                  </p:stCondLst>
                                  <p:childTnLst>
                                    <p:animClr clrSpc="rgb" dir="cw">
                                      <p:cBhvr override="childStyle">
                                        <p:cTn id="95" dur="100" fill="hold"/>
                                        <p:tgtEl>
                                          <p:spTgt spid="22"/>
                                        </p:tgtEl>
                                        <p:attrNameLst>
                                          <p:attrName>style.color</p:attrName>
                                        </p:attrNameLst>
                                      </p:cBhvr>
                                      <p:to>
                                        <a:srgbClr val="F20000"/>
                                      </p:to>
                                    </p:animClr>
                                  </p:childTnLst>
                                </p:cTn>
                              </p:par>
                            </p:childTnLst>
                          </p:cTn>
                        </p:par>
                        <p:par>
                          <p:cTn id="96" fill="hold">
                            <p:stCondLst>
                              <p:cond delay="100"/>
                            </p:stCondLst>
                            <p:childTnLst>
                              <p:par>
                                <p:cTn id="97" presetID="3" presetClass="emph" presetSubtype="2" fill="hold" grpId="1" nodeType="afterEffect">
                                  <p:stCondLst>
                                    <p:cond delay="100"/>
                                  </p:stCondLst>
                                  <p:childTnLst>
                                    <p:animClr clrSpc="rgb" dir="cw">
                                      <p:cBhvr override="childStyle">
                                        <p:cTn id="98" dur="100" fill="hold"/>
                                        <p:tgtEl>
                                          <p:spTgt spid="23"/>
                                        </p:tgtEl>
                                        <p:attrNameLst>
                                          <p:attrName>style.color</p:attrName>
                                        </p:attrNameLst>
                                      </p:cBhvr>
                                      <p:to>
                                        <a:schemeClr val="accent2"/>
                                      </p:to>
                                    </p:animClr>
                                  </p:childTnLst>
                                </p:cTn>
                              </p:par>
                            </p:childTnLst>
                          </p:cTn>
                        </p:par>
                        <p:par>
                          <p:cTn id="99" fill="hold">
                            <p:stCondLst>
                              <p:cond delay="300"/>
                            </p:stCondLst>
                            <p:childTnLst>
                              <p:par>
                                <p:cTn id="100" presetID="3" presetClass="emph" presetSubtype="2" fill="hold" grpId="1" nodeType="afterEffect">
                                  <p:stCondLst>
                                    <p:cond delay="100"/>
                                  </p:stCondLst>
                                  <p:childTnLst>
                                    <p:animClr clrSpc="rgb" dir="cw">
                                      <p:cBhvr override="childStyle">
                                        <p:cTn id="101" dur="100" fill="hold"/>
                                        <p:tgtEl>
                                          <p:spTgt spid="25"/>
                                        </p:tgtEl>
                                        <p:attrNameLst>
                                          <p:attrName>style.color</p:attrName>
                                        </p:attrNameLst>
                                      </p:cBhvr>
                                      <p:to>
                                        <a:srgbClr val="70AD47"/>
                                      </p:to>
                                    </p:animClr>
                                  </p:childTnLst>
                                </p:cTn>
                              </p:par>
                            </p:childTnLst>
                          </p:cTn>
                        </p:par>
                        <p:par>
                          <p:cTn id="102" fill="hold">
                            <p:stCondLst>
                              <p:cond delay="500"/>
                            </p:stCondLst>
                            <p:childTnLst>
                              <p:par>
                                <p:cTn id="103" presetID="3" presetClass="emph" presetSubtype="2" fill="hold" grpId="1" nodeType="afterEffect">
                                  <p:stCondLst>
                                    <p:cond delay="100"/>
                                  </p:stCondLst>
                                  <p:childTnLst>
                                    <p:animClr clrSpc="rgb" dir="cw">
                                      <p:cBhvr override="childStyle">
                                        <p:cTn id="104" dur="100" fill="hold"/>
                                        <p:tgtEl>
                                          <p:spTgt spid="26"/>
                                        </p:tgtEl>
                                        <p:attrNameLst>
                                          <p:attrName>style.color</p:attrName>
                                        </p:attrNameLst>
                                      </p:cBhvr>
                                      <p:to>
                                        <a:schemeClr val="accent2"/>
                                      </p:to>
                                    </p:animClr>
                                  </p:childTnLst>
                                </p:cTn>
                              </p:par>
                            </p:childTnLst>
                          </p:cTn>
                        </p:par>
                        <p:par>
                          <p:cTn id="105" fill="hold">
                            <p:stCondLst>
                              <p:cond delay="700"/>
                            </p:stCondLst>
                            <p:childTnLst>
                              <p:par>
                                <p:cTn id="106" presetID="3" presetClass="emph" presetSubtype="2" fill="hold" grpId="1" nodeType="afterEffect">
                                  <p:stCondLst>
                                    <p:cond delay="100"/>
                                  </p:stCondLst>
                                  <p:childTnLst>
                                    <p:animClr clrSpc="rgb" dir="cw">
                                      <p:cBhvr override="childStyle">
                                        <p:cTn id="107" dur="100" fill="hold"/>
                                        <p:tgtEl>
                                          <p:spTgt spid="27"/>
                                        </p:tgtEl>
                                        <p:attrNameLst>
                                          <p:attrName>style.color</p:attrName>
                                        </p:attrNameLst>
                                      </p:cBhvr>
                                      <p:to>
                                        <a:srgbClr val="F20000"/>
                                      </p:to>
                                    </p:animClr>
                                  </p:childTnLst>
                                </p:cTn>
                              </p:par>
                            </p:childTnLst>
                          </p:cTn>
                        </p:par>
                        <p:par>
                          <p:cTn id="108" fill="hold">
                            <p:stCondLst>
                              <p:cond delay="900"/>
                            </p:stCondLst>
                            <p:childTnLst>
                              <p:par>
                                <p:cTn id="109" presetID="3" presetClass="emph" presetSubtype="2" fill="hold" grpId="1" nodeType="afterEffect">
                                  <p:stCondLst>
                                    <p:cond delay="100"/>
                                  </p:stCondLst>
                                  <p:childTnLst>
                                    <p:animClr clrSpc="rgb" dir="cw">
                                      <p:cBhvr override="childStyle">
                                        <p:cTn id="110" dur="100" fill="hold"/>
                                        <p:tgtEl>
                                          <p:spTgt spid="28"/>
                                        </p:tgtEl>
                                        <p:attrNameLst>
                                          <p:attrName>style.color</p:attrName>
                                        </p:attrNameLst>
                                      </p:cBhvr>
                                      <p:to>
                                        <a:srgbClr val="7B7B7B"/>
                                      </p:to>
                                    </p:animClr>
                                  </p:childTnLst>
                                </p:cTn>
                              </p:par>
                            </p:childTnLst>
                          </p:cTn>
                        </p:par>
                        <p:par>
                          <p:cTn id="111" fill="hold">
                            <p:stCondLst>
                              <p:cond delay="1100"/>
                            </p:stCondLst>
                            <p:childTnLst>
                              <p:par>
                                <p:cTn id="112" presetID="3" presetClass="emph" presetSubtype="2" fill="hold" grpId="1" nodeType="afterEffect">
                                  <p:stCondLst>
                                    <p:cond delay="100"/>
                                  </p:stCondLst>
                                  <p:childTnLst>
                                    <p:animClr clrSpc="rgb" dir="cw">
                                      <p:cBhvr override="childStyle">
                                        <p:cTn id="113" dur="100" fill="hold"/>
                                        <p:tgtEl>
                                          <p:spTgt spid="29"/>
                                        </p:tgtEl>
                                        <p:attrNameLst>
                                          <p:attrName>style.color</p:attrName>
                                        </p:attrNameLst>
                                      </p:cBhvr>
                                      <p:to>
                                        <a:srgbClr val="7B7B7B"/>
                                      </p:to>
                                    </p:animClr>
                                  </p:childTnLst>
                                </p:cTn>
                              </p:par>
                            </p:childTnLst>
                          </p:cTn>
                        </p:par>
                      </p:childTnLst>
                    </p:cTn>
                  </p:par>
                  <p:par>
                    <p:cTn id="114" fill="hold">
                      <p:stCondLst>
                        <p:cond delay="indefinite"/>
                      </p:stCondLst>
                      <p:childTnLst>
                        <p:par>
                          <p:cTn id="115" fill="hold">
                            <p:stCondLst>
                              <p:cond delay="0"/>
                            </p:stCondLst>
                            <p:childTnLst>
                              <p:par>
                                <p:cTn id="116" presetID="22" presetClass="entr" presetSubtype="4" fill="hold" nodeType="clickEffect">
                                  <p:stCondLst>
                                    <p:cond delay="0"/>
                                  </p:stCondLst>
                                  <p:childTnLst>
                                    <p:set>
                                      <p:cBhvr>
                                        <p:cTn id="117" dur="1" fill="hold">
                                          <p:stCondLst>
                                            <p:cond delay="0"/>
                                          </p:stCondLst>
                                        </p:cTn>
                                        <p:tgtEl>
                                          <p:spTgt spid="52"/>
                                        </p:tgtEl>
                                        <p:attrNameLst>
                                          <p:attrName>style.visibility</p:attrName>
                                        </p:attrNameLst>
                                      </p:cBhvr>
                                      <p:to>
                                        <p:strVal val="visible"/>
                                      </p:to>
                                    </p:set>
                                    <p:animEffect transition="in" filter="wipe(down)">
                                      <p:cBhvr>
                                        <p:cTn id="118" dur="100"/>
                                        <p:tgtEl>
                                          <p:spTgt spid="52"/>
                                        </p:tgtEl>
                                      </p:cBhvr>
                                    </p:animEffect>
                                  </p:childTnLst>
                                </p:cTn>
                              </p:par>
                            </p:childTnLst>
                          </p:cTn>
                        </p:par>
                        <p:par>
                          <p:cTn id="119" fill="hold">
                            <p:stCondLst>
                              <p:cond delay="100"/>
                            </p:stCondLst>
                            <p:childTnLst>
                              <p:par>
                                <p:cTn id="120" presetID="22" presetClass="entr" presetSubtype="4" fill="hold" nodeType="afterEffect">
                                  <p:stCondLst>
                                    <p:cond delay="0"/>
                                  </p:stCondLst>
                                  <p:childTnLst>
                                    <p:set>
                                      <p:cBhvr>
                                        <p:cTn id="121" dur="1" fill="hold">
                                          <p:stCondLst>
                                            <p:cond delay="0"/>
                                          </p:stCondLst>
                                        </p:cTn>
                                        <p:tgtEl>
                                          <p:spTgt spid="53"/>
                                        </p:tgtEl>
                                        <p:attrNameLst>
                                          <p:attrName>style.visibility</p:attrName>
                                        </p:attrNameLst>
                                      </p:cBhvr>
                                      <p:to>
                                        <p:strVal val="visible"/>
                                      </p:to>
                                    </p:set>
                                    <p:animEffect transition="in" filter="wipe(down)">
                                      <p:cBhvr>
                                        <p:cTn id="122" dur="100"/>
                                        <p:tgtEl>
                                          <p:spTgt spid="53"/>
                                        </p:tgtEl>
                                      </p:cBhvr>
                                    </p:animEffect>
                                  </p:childTnLst>
                                </p:cTn>
                              </p:par>
                            </p:childTnLst>
                          </p:cTn>
                        </p:par>
                        <p:par>
                          <p:cTn id="123" fill="hold">
                            <p:stCondLst>
                              <p:cond delay="200"/>
                            </p:stCondLst>
                            <p:childTnLst>
                              <p:par>
                                <p:cTn id="124" presetID="22" presetClass="entr" presetSubtype="4" fill="hold" nodeType="afterEffect">
                                  <p:stCondLst>
                                    <p:cond delay="0"/>
                                  </p:stCondLst>
                                  <p:childTnLst>
                                    <p:set>
                                      <p:cBhvr>
                                        <p:cTn id="125" dur="1" fill="hold">
                                          <p:stCondLst>
                                            <p:cond delay="0"/>
                                          </p:stCondLst>
                                        </p:cTn>
                                        <p:tgtEl>
                                          <p:spTgt spid="45"/>
                                        </p:tgtEl>
                                        <p:attrNameLst>
                                          <p:attrName>style.visibility</p:attrName>
                                        </p:attrNameLst>
                                      </p:cBhvr>
                                      <p:to>
                                        <p:strVal val="visible"/>
                                      </p:to>
                                    </p:set>
                                    <p:animEffect transition="in" filter="wipe(down)">
                                      <p:cBhvr>
                                        <p:cTn id="126" dur="100"/>
                                        <p:tgtEl>
                                          <p:spTgt spid="45"/>
                                        </p:tgtEl>
                                      </p:cBhvr>
                                    </p:animEffect>
                                  </p:childTnLst>
                                </p:cTn>
                              </p:par>
                            </p:childTnLst>
                          </p:cTn>
                        </p:par>
                        <p:par>
                          <p:cTn id="127" fill="hold">
                            <p:stCondLst>
                              <p:cond delay="300"/>
                            </p:stCondLst>
                            <p:childTnLst>
                              <p:par>
                                <p:cTn id="128" presetID="22" presetClass="entr" presetSubtype="4" fill="hold" nodeType="afterEffect">
                                  <p:stCondLst>
                                    <p:cond delay="0"/>
                                  </p:stCondLst>
                                  <p:childTnLst>
                                    <p:set>
                                      <p:cBhvr>
                                        <p:cTn id="129" dur="1" fill="hold">
                                          <p:stCondLst>
                                            <p:cond delay="0"/>
                                          </p:stCondLst>
                                        </p:cTn>
                                        <p:tgtEl>
                                          <p:spTgt spid="42"/>
                                        </p:tgtEl>
                                        <p:attrNameLst>
                                          <p:attrName>style.visibility</p:attrName>
                                        </p:attrNameLst>
                                      </p:cBhvr>
                                      <p:to>
                                        <p:strVal val="visible"/>
                                      </p:to>
                                    </p:set>
                                    <p:animEffect transition="in" filter="wipe(down)">
                                      <p:cBhvr>
                                        <p:cTn id="130" dur="100"/>
                                        <p:tgtEl>
                                          <p:spTgt spid="42"/>
                                        </p:tgtEl>
                                      </p:cBhvr>
                                    </p:animEffect>
                                  </p:childTnLst>
                                </p:cTn>
                              </p:par>
                            </p:childTnLst>
                          </p:cTn>
                        </p:par>
                        <p:par>
                          <p:cTn id="131" fill="hold">
                            <p:stCondLst>
                              <p:cond delay="400"/>
                            </p:stCondLst>
                            <p:childTnLst>
                              <p:par>
                                <p:cTn id="132" presetID="22" presetClass="entr" presetSubtype="4" fill="hold" nodeType="afterEffect">
                                  <p:stCondLst>
                                    <p:cond delay="0"/>
                                  </p:stCondLst>
                                  <p:childTnLst>
                                    <p:set>
                                      <p:cBhvr>
                                        <p:cTn id="133" dur="1" fill="hold">
                                          <p:stCondLst>
                                            <p:cond delay="0"/>
                                          </p:stCondLst>
                                        </p:cTn>
                                        <p:tgtEl>
                                          <p:spTgt spid="49"/>
                                        </p:tgtEl>
                                        <p:attrNameLst>
                                          <p:attrName>style.visibility</p:attrName>
                                        </p:attrNameLst>
                                      </p:cBhvr>
                                      <p:to>
                                        <p:strVal val="visible"/>
                                      </p:to>
                                    </p:set>
                                    <p:animEffect transition="in" filter="wipe(down)">
                                      <p:cBhvr>
                                        <p:cTn id="134" dur="100"/>
                                        <p:tgtEl>
                                          <p:spTgt spid="49"/>
                                        </p:tgtEl>
                                      </p:cBhvr>
                                    </p:animEffect>
                                  </p:childTnLst>
                                </p:cTn>
                              </p:par>
                            </p:childTnLst>
                          </p:cTn>
                        </p:par>
                        <p:par>
                          <p:cTn id="135" fill="hold">
                            <p:stCondLst>
                              <p:cond delay="500"/>
                            </p:stCondLst>
                            <p:childTnLst>
                              <p:par>
                                <p:cTn id="136" presetID="22" presetClass="entr" presetSubtype="4" fill="hold" nodeType="afterEffect">
                                  <p:stCondLst>
                                    <p:cond delay="0"/>
                                  </p:stCondLst>
                                  <p:childTnLst>
                                    <p:set>
                                      <p:cBhvr>
                                        <p:cTn id="137" dur="1" fill="hold">
                                          <p:stCondLst>
                                            <p:cond delay="0"/>
                                          </p:stCondLst>
                                        </p:cTn>
                                        <p:tgtEl>
                                          <p:spTgt spid="39"/>
                                        </p:tgtEl>
                                        <p:attrNameLst>
                                          <p:attrName>style.visibility</p:attrName>
                                        </p:attrNameLst>
                                      </p:cBhvr>
                                      <p:to>
                                        <p:strVal val="visible"/>
                                      </p:to>
                                    </p:set>
                                    <p:animEffect transition="in" filter="wipe(down)">
                                      <p:cBhvr>
                                        <p:cTn id="138" dur="100"/>
                                        <p:tgtEl>
                                          <p:spTgt spid="39"/>
                                        </p:tgtEl>
                                      </p:cBhvr>
                                    </p:animEffect>
                                  </p:childTnLst>
                                </p:cTn>
                              </p:par>
                            </p:childTnLst>
                          </p:cTn>
                        </p:par>
                        <p:par>
                          <p:cTn id="139" fill="hold">
                            <p:stCondLst>
                              <p:cond delay="600"/>
                            </p:stCondLst>
                            <p:childTnLst>
                              <p:par>
                                <p:cTn id="140" presetID="22" presetClass="entr" presetSubtype="4" fill="hold" nodeType="afterEffect">
                                  <p:stCondLst>
                                    <p:cond delay="0"/>
                                  </p:stCondLst>
                                  <p:childTnLst>
                                    <p:set>
                                      <p:cBhvr>
                                        <p:cTn id="141" dur="1" fill="hold">
                                          <p:stCondLst>
                                            <p:cond delay="0"/>
                                          </p:stCondLst>
                                        </p:cTn>
                                        <p:tgtEl>
                                          <p:spTgt spid="36"/>
                                        </p:tgtEl>
                                        <p:attrNameLst>
                                          <p:attrName>style.visibility</p:attrName>
                                        </p:attrNameLst>
                                      </p:cBhvr>
                                      <p:to>
                                        <p:strVal val="visible"/>
                                      </p:to>
                                    </p:set>
                                    <p:animEffect transition="in" filter="wipe(down)">
                                      <p:cBhvr>
                                        <p:cTn id="142" dur="1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2" grpId="0"/>
      <p:bldP spid="22" grpId="1"/>
      <p:bldP spid="23" grpId="0"/>
      <p:bldP spid="23" grpId="1"/>
      <p:bldP spid="25" grpId="0"/>
      <p:bldP spid="25" grpId="1"/>
      <p:bldP spid="26" grpId="0"/>
      <p:bldP spid="26" grpId="1"/>
      <p:bldP spid="27" grpId="0"/>
      <p:bldP spid="27" grpId="1"/>
      <p:bldP spid="28" grpId="0"/>
      <p:bldP spid="28" grpId="1"/>
      <p:bldP spid="29" grpId="0"/>
      <p:bldP spid="29" grpId="1"/>
      <p:bldP spid="33" grpId="0"/>
    </p:bld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30977</TotalTime>
  <Words>5372</Words>
  <Application>Microsoft Office PowerPoint</Application>
  <PresentationFormat>Custom</PresentationFormat>
  <Paragraphs>1262</Paragraphs>
  <Slides>133</Slides>
  <Notes>81</Notes>
  <HiddenSlides>10</HiddenSlides>
  <MMClips>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133</vt:i4>
      </vt:variant>
    </vt:vector>
  </HeadingPairs>
  <TitlesOfParts>
    <vt:vector size="142" baseType="lpstr">
      <vt:lpstr>Arial</vt:lpstr>
      <vt:lpstr>Avenir Next Demi Bold</vt:lpstr>
      <vt:lpstr>Bookman Old Style</vt:lpstr>
      <vt:lpstr>Calibri</vt:lpstr>
      <vt:lpstr>Cambria Math</vt:lpstr>
      <vt:lpstr>Liberation Sans</vt:lpstr>
      <vt:lpstr>Liberation Serif</vt:lpstr>
      <vt:lpstr>StarSymbol</vt:lpstr>
      <vt:lpstr>Default</vt:lpstr>
      <vt:lpstr>Extending Computer Vision to Hidden Objects A Tutorial on Millimeter-Wave Imaging and Reconstruction of Occluded Scenes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mmWave 101: The basics of mmWave imaging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Non-Line-of-Sight 3D Object Reconstruction via mmWave Surface Normal Estimation</vt:lpstr>
      <vt:lpstr>How can we go from 3D imaging to 3D reconstruction?</vt:lpstr>
      <vt:lpstr>PowerPoint Presentation</vt:lpstr>
      <vt:lpstr>PowerPoint Presentation</vt:lpstr>
      <vt:lpstr>PowerPoint Presentation</vt:lpstr>
      <vt:lpstr>PowerPoint Presentation</vt:lpstr>
      <vt:lpstr>PowerPoint Presentation</vt:lpstr>
      <vt:lpstr>How do existing methods perform 3D reconstruction?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Dodds</dc:creator>
  <cp:lastModifiedBy>Laura Dodds</cp:lastModifiedBy>
  <cp:revision>1508</cp:revision>
  <dcterms:created xsi:type="dcterms:W3CDTF">2023-06-21T14:34:38Z</dcterms:created>
  <dcterms:modified xsi:type="dcterms:W3CDTF">2026-06-05T03:07:42Z</dcterms:modified>
</cp:coreProperties>
</file>